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364" r:id="rId6"/>
    <p:sldId id="363" r:id="rId7"/>
    <p:sldId id="365" r:id="rId8"/>
  </p:sldIdLst>
  <p:sldSz cx="9144000" cy="5143500" type="screen16x9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28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pos="5424" userDrawn="1">
          <p15:clr>
            <a:srgbClr val="A4A3A4"/>
          </p15:clr>
        </p15:guide>
        <p15:guide id="4" pos="360" userDrawn="1">
          <p15:clr>
            <a:srgbClr val="A4A3A4"/>
          </p15:clr>
        </p15:guide>
        <p15:guide id="5" orient="horz" pos="1692" userDrawn="1">
          <p15:clr>
            <a:srgbClr val="A4A3A4"/>
          </p15:clr>
        </p15:guide>
        <p15:guide id="6" orient="horz" pos="2100" userDrawn="1">
          <p15:clr>
            <a:srgbClr val="A4A3A4"/>
          </p15:clr>
        </p15:guide>
        <p15:guide id="7" pos="38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5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0032"/>
    <a:srgbClr val="D0343A"/>
    <a:srgbClr val="A8353A"/>
    <a:srgbClr val="C64A50"/>
    <a:srgbClr val="63A238"/>
    <a:srgbClr val="5D9735"/>
    <a:srgbClr val="52852F"/>
    <a:srgbClr val="EB7831"/>
    <a:srgbClr val="002F5F"/>
    <a:srgbClr val="0026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6" autoAdjust="0"/>
    <p:restoredTop sz="96866" autoAdjust="0"/>
  </p:normalViewPr>
  <p:slideViewPr>
    <p:cSldViewPr snapToGrid="0">
      <p:cViewPr varScale="1">
        <p:scale>
          <a:sx n="137" d="100"/>
          <a:sy n="137" d="100"/>
        </p:scale>
        <p:origin x="138" y="174"/>
      </p:cViewPr>
      <p:guideLst>
        <p:guide orient="horz" pos="828"/>
        <p:guide pos="2880"/>
        <p:guide pos="5424"/>
        <p:guide pos="360"/>
        <p:guide orient="horz" pos="1692"/>
        <p:guide orient="horz" pos="2100"/>
        <p:guide pos="3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072" y="84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43343" cy="465455"/>
          </a:xfrm>
          <a:prstGeom prst="rect">
            <a:avLst/>
          </a:prstGeom>
        </p:spPr>
        <p:txBody>
          <a:bodyPr vert="horz" lIns="93304" tIns="46651" rIns="93304" bIns="4665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5" y="1"/>
            <a:ext cx="3043343" cy="465455"/>
          </a:xfrm>
          <a:prstGeom prst="rect">
            <a:avLst/>
          </a:prstGeom>
        </p:spPr>
        <p:txBody>
          <a:bodyPr vert="horz" lIns="93304" tIns="46651" rIns="93304" bIns="46651" rtlCol="0"/>
          <a:lstStyle>
            <a:lvl1pPr algn="r">
              <a:defRPr sz="1200"/>
            </a:lvl1pPr>
          </a:lstStyle>
          <a:p>
            <a:fld id="{CD84BA48-33A1-4EB5-B936-523D10AE1832}" type="datetimeFigureOut">
              <a:rPr lang="en-US" smtClean="0"/>
              <a:t>2/28/2019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42031"/>
            <a:ext cx="3043343" cy="465455"/>
          </a:xfrm>
          <a:prstGeom prst="rect">
            <a:avLst/>
          </a:prstGeom>
        </p:spPr>
        <p:txBody>
          <a:bodyPr vert="horz" lIns="93304" tIns="46651" rIns="93304" bIns="4665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5" y="8842031"/>
            <a:ext cx="3043343" cy="465455"/>
          </a:xfrm>
          <a:prstGeom prst="rect">
            <a:avLst/>
          </a:prstGeom>
        </p:spPr>
        <p:txBody>
          <a:bodyPr vert="horz" lIns="93304" tIns="46651" rIns="93304" bIns="46651" rtlCol="0" anchor="b"/>
          <a:lstStyle>
            <a:lvl1pPr algn="r">
              <a:defRPr sz="1200"/>
            </a:lvl1pPr>
          </a:lstStyle>
          <a:p>
            <a:fld id="{1D6E6D4F-3184-49EC-9408-5E97B880A5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226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43343" cy="465455"/>
          </a:xfrm>
          <a:prstGeom prst="rect">
            <a:avLst/>
          </a:prstGeom>
        </p:spPr>
        <p:txBody>
          <a:bodyPr vert="horz" lIns="93304" tIns="46651" rIns="93304" bIns="4665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5" y="1"/>
            <a:ext cx="3043343" cy="465455"/>
          </a:xfrm>
          <a:prstGeom prst="rect">
            <a:avLst/>
          </a:prstGeom>
        </p:spPr>
        <p:txBody>
          <a:bodyPr vert="horz" lIns="93304" tIns="46651" rIns="93304" bIns="46651" rtlCol="0"/>
          <a:lstStyle>
            <a:lvl1pPr algn="r">
              <a:defRPr sz="1200"/>
            </a:lvl1pPr>
          </a:lstStyle>
          <a:p>
            <a:fld id="{3094300E-0DCA-4EBD-ABA4-58D0AB1B4AD1}" type="datetimeFigureOut">
              <a:rPr lang="en-US" smtClean="0"/>
              <a:t>2/28/2019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207125" cy="34909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04" tIns="46651" rIns="93304" bIns="4665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5"/>
            <a:ext cx="5618480" cy="4189095"/>
          </a:xfrm>
          <a:prstGeom prst="rect">
            <a:avLst/>
          </a:prstGeom>
        </p:spPr>
        <p:txBody>
          <a:bodyPr vert="horz" lIns="93304" tIns="46651" rIns="93304" bIns="4665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42031"/>
            <a:ext cx="3043343" cy="465455"/>
          </a:xfrm>
          <a:prstGeom prst="rect">
            <a:avLst/>
          </a:prstGeom>
        </p:spPr>
        <p:txBody>
          <a:bodyPr vert="horz" lIns="93304" tIns="46651" rIns="93304" bIns="4665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5" y="8842031"/>
            <a:ext cx="3043343" cy="465455"/>
          </a:xfrm>
          <a:prstGeom prst="rect">
            <a:avLst/>
          </a:prstGeom>
        </p:spPr>
        <p:txBody>
          <a:bodyPr vert="horz" lIns="93304" tIns="46651" rIns="93304" bIns="46651" rtlCol="0" anchor="b"/>
          <a:lstStyle>
            <a:lvl1pPr algn="r">
              <a:defRPr sz="1200"/>
            </a:lvl1pPr>
          </a:lstStyle>
          <a:p>
            <a:fld id="{6771CA1D-FC97-4022-96A7-45E2515D51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802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1CA1D-FC97-4022-96A7-45E2515D513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655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324" y="4478382"/>
            <a:ext cx="1845275" cy="348081"/>
          </a:xfrm>
          <a:prstGeom prst="rect">
            <a:avLst/>
          </a:prstGeom>
        </p:spPr>
      </p:pic>
      <p:cxnSp>
        <p:nvCxnSpPr>
          <p:cNvPr id="5" name="Straight Connector 4"/>
          <p:cNvCxnSpPr/>
          <p:nvPr userDrawn="1"/>
        </p:nvCxnSpPr>
        <p:spPr>
          <a:xfrm>
            <a:off x="571500" y="2684789"/>
            <a:ext cx="5562600" cy="0"/>
          </a:xfrm>
          <a:prstGeom prst="line">
            <a:avLst/>
          </a:prstGeom>
          <a:ln w="9525">
            <a:solidFill>
              <a:srgbClr val="DC00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 userDrawn="1"/>
        </p:nvSpPr>
        <p:spPr>
          <a:xfrm>
            <a:off x="571499" y="2684789"/>
            <a:ext cx="3950881" cy="45720"/>
          </a:xfrm>
          <a:prstGeom prst="rect">
            <a:avLst/>
          </a:prstGeom>
          <a:solidFill>
            <a:srgbClr val="DC00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71499" y="1718902"/>
            <a:ext cx="5562600" cy="0"/>
          </a:xfrm>
          <a:prstGeom prst="line">
            <a:avLst/>
          </a:prstGeom>
          <a:ln w="9525">
            <a:solidFill>
              <a:srgbClr val="DC00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571500" y="0"/>
            <a:ext cx="5562599" cy="228600"/>
          </a:xfrm>
          <a:prstGeom prst="rect">
            <a:avLst/>
          </a:prstGeom>
          <a:solidFill>
            <a:srgbClr val="DC00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52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71498" y="2310713"/>
            <a:ext cx="8076315" cy="487199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cap="none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r>
              <a:rPr lang="en-US" dirty="0"/>
              <a:t>Edit Master Title Style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71500" y="2979332"/>
            <a:ext cx="8076314" cy="0"/>
          </a:xfrm>
          <a:prstGeom prst="line">
            <a:avLst/>
          </a:prstGeom>
          <a:ln>
            <a:solidFill>
              <a:srgbClr val="DC00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02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52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71498" y="2310713"/>
            <a:ext cx="8076315" cy="487199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cap="none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r>
              <a:rPr lang="en-US" dirty="0"/>
              <a:t>Edit Master Title Style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71500" y="2979332"/>
            <a:ext cx="8076314" cy="0"/>
          </a:xfrm>
          <a:prstGeom prst="line">
            <a:avLst/>
          </a:prstGeom>
          <a:ln>
            <a:solidFill>
              <a:srgbClr val="DC00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2C6CB93-4B6F-4663-BDB8-A4516A5999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622" y="3976958"/>
            <a:ext cx="1072978" cy="80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2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D290043-B108-440B-9EAD-71F0339274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71498" y="2310713"/>
            <a:ext cx="8076315" cy="487199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cap="none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r>
              <a:rPr lang="en-US" dirty="0"/>
              <a:t>Edit Master Title Style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71500" y="2979332"/>
            <a:ext cx="8076314" cy="0"/>
          </a:xfrm>
          <a:prstGeom prst="line">
            <a:avLst/>
          </a:prstGeom>
          <a:ln>
            <a:solidFill>
              <a:srgbClr val="DC00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8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61949"/>
            <a:ext cx="8229600" cy="53339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DC0032"/>
              </a:buClr>
              <a:defRPr sz="1800"/>
            </a:lvl1pPr>
            <a:lvl2pPr>
              <a:buClr>
                <a:srgbClr val="DC0032"/>
              </a:buClr>
              <a:defRPr sz="1600"/>
            </a:lvl2pPr>
            <a:lvl3pPr>
              <a:buClr>
                <a:srgbClr val="DC0032"/>
              </a:buClr>
              <a:defRPr sz="1600"/>
            </a:lvl3pPr>
            <a:lvl4pPr>
              <a:buClr>
                <a:srgbClr val="DC0032"/>
              </a:buClr>
              <a:defRPr sz="1600"/>
            </a:lvl4pPr>
            <a:lvl5pPr>
              <a:buClr>
                <a:srgbClr val="DC0032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731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61950"/>
            <a:ext cx="813816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097280"/>
            <a:ext cx="4038600" cy="31472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97280"/>
            <a:ext cx="4038600" cy="31472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504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09728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71500" y="895350"/>
            <a:ext cx="7999390" cy="0"/>
          </a:xfrm>
          <a:prstGeom prst="line">
            <a:avLst/>
          </a:prstGeom>
          <a:ln>
            <a:solidFill>
              <a:srgbClr val="DC00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571499" y="895350"/>
            <a:ext cx="3950881" cy="45720"/>
          </a:xfrm>
          <a:prstGeom prst="rect">
            <a:avLst/>
          </a:prstGeom>
          <a:solidFill>
            <a:srgbClr val="DC00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324" y="4478382"/>
            <a:ext cx="1845275" cy="348080"/>
          </a:xfrm>
          <a:prstGeom prst="rect">
            <a:avLst/>
          </a:prstGeom>
        </p:spPr>
      </p:pic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CC2D2A9A-0166-470E-AACC-32DBBACFD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6195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8712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3" r:id="rId3"/>
    <p:sldLayoutId id="2147483662" r:id="rId4"/>
    <p:sldLayoutId id="2147483650" r:id="rId5"/>
    <p:sldLayoutId id="2147483652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2000" b="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DC003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DC0032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DC003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DC0032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DC0032"/>
        </a:buClr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mlawruk/geodev2019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mlawruk/geodev2019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80770" y="1183280"/>
            <a:ext cx="6400800" cy="396830"/>
          </a:xfrm>
        </p:spPr>
        <p:txBody>
          <a:bodyPr lIns="0">
            <a:noAutofit/>
          </a:bodyPr>
          <a:lstStyle/>
          <a:p>
            <a:pPr marL="0" indent="0" algn="l">
              <a:buNone/>
            </a:pP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580770" y="3088280"/>
            <a:ext cx="5715000" cy="167640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dirty="0">
                <a:solidFill>
                  <a:schemeClr val="bg1"/>
                </a:solidFill>
              </a:rPr>
              <a:t>Jim Lawruk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</a:rPr>
              <a:t>Senior Developer</a:t>
            </a:r>
          </a:p>
          <a:p>
            <a:pPr algn="l"/>
            <a:r>
              <a:rPr lang="en-US" sz="1600" b="1" dirty="0">
                <a:solidFill>
                  <a:schemeClr val="bg1"/>
                </a:solidFill>
              </a:rPr>
              <a:t>@</a:t>
            </a:r>
            <a:r>
              <a:rPr lang="en-US" sz="1600" b="1" dirty="0" err="1">
                <a:solidFill>
                  <a:schemeClr val="bg1"/>
                </a:solidFill>
              </a:rPr>
              <a:t>jimlawruk</a:t>
            </a:r>
            <a:r>
              <a:rPr lang="en-US" sz="1600" b="1" dirty="0">
                <a:solidFill>
                  <a:schemeClr val="bg1"/>
                </a:solidFill>
              </a:rPr>
              <a:t>	</a:t>
            </a:r>
          </a:p>
          <a:p>
            <a:pPr algn="l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3376" y="1823775"/>
            <a:ext cx="53301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28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Creating Trail Maps with QGIS, Strava, and ArcGIS API for JavaScript 4</a:t>
            </a:r>
          </a:p>
        </p:txBody>
      </p:sp>
    </p:spTree>
    <p:extLst>
      <p:ext uri="{BB962C8B-B14F-4D97-AF65-F5344CB8AC3E}">
        <p14:creationId xmlns:p14="http://schemas.microsoft.com/office/powerpoint/2010/main" val="20088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D08959-15BD-4433-A17E-D2F18D56F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458" y="509834"/>
            <a:ext cx="8076315" cy="487199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87F5FD-4A6A-47D2-8BD6-E2347D2D8196}"/>
              </a:ext>
            </a:extLst>
          </p:cNvPr>
          <p:cNvSpPr/>
          <p:nvPr/>
        </p:nvSpPr>
        <p:spPr>
          <a:xfrm>
            <a:off x="585457" y="1279447"/>
            <a:ext cx="584326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Review QGIS 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Query OpenStreetMap to export trail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Edit / add features to our trail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Export more trail data from Strava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Review Visual Studio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Build a map to display our </a:t>
            </a:r>
            <a:r>
              <a:rPr lang="en-US">
                <a:solidFill>
                  <a:schemeClr val="bg1"/>
                </a:solidFill>
              </a:rPr>
              <a:t>trail data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73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D08959-15BD-4433-A17E-D2F18D56F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458" y="509834"/>
            <a:ext cx="8076315" cy="487199"/>
          </a:xfrm>
        </p:spPr>
        <p:txBody>
          <a:bodyPr/>
          <a:lstStyle/>
          <a:p>
            <a:r>
              <a:rPr lang="en-US" dirty="0"/>
              <a:t>Github / Twitter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87F5FD-4A6A-47D2-8BD6-E2347D2D8196}"/>
              </a:ext>
            </a:extLst>
          </p:cNvPr>
          <p:cNvSpPr/>
          <p:nvPr/>
        </p:nvSpPr>
        <p:spPr>
          <a:xfrm>
            <a:off x="585457" y="1279447"/>
            <a:ext cx="58432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2"/>
              </a:rPr>
              <a:t>https://github.com/jimlawruk/geodev2019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jimlawruk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128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D08959-15BD-4433-A17E-D2F18D56F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458" y="509834"/>
            <a:ext cx="8076315" cy="487199"/>
          </a:xfrm>
        </p:spPr>
        <p:txBody>
          <a:bodyPr/>
          <a:lstStyle/>
          <a:p>
            <a:r>
              <a:rPr lang="en-US" dirty="0"/>
              <a:t>Github / Twitter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87F5FD-4A6A-47D2-8BD6-E2347D2D8196}"/>
              </a:ext>
            </a:extLst>
          </p:cNvPr>
          <p:cNvSpPr/>
          <p:nvPr/>
        </p:nvSpPr>
        <p:spPr>
          <a:xfrm>
            <a:off x="585457" y="1279447"/>
            <a:ext cx="58432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2"/>
              </a:rPr>
              <a:t>https://github.com/jimlawruk/geodev2019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jimlawruk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97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2016 Spring Forum">
      <a:dk1>
        <a:srgbClr val="323E48"/>
      </a:dk1>
      <a:lt1>
        <a:sysClr val="window" lastClr="FFFFFF"/>
      </a:lt1>
      <a:dk2>
        <a:srgbClr val="006AA7"/>
      </a:dk2>
      <a:lt2>
        <a:srgbClr val="3CD5AF"/>
      </a:lt2>
      <a:accent1>
        <a:srgbClr val="00B3E3"/>
      </a:accent1>
      <a:accent2>
        <a:srgbClr val="1C355E"/>
      </a:accent2>
      <a:accent3>
        <a:srgbClr val="F98E2B"/>
      </a:accent3>
      <a:accent4>
        <a:srgbClr val="E65400"/>
      </a:accent4>
      <a:accent5>
        <a:srgbClr val="19988B"/>
      </a:accent5>
      <a:accent6>
        <a:srgbClr val="FFDA27"/>
      </a:accent6>
      <a:hlink>
        <a:srgbClr val="F6A8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463AE5926B2D41AFF5053BD5F6B6BB" ma:contentTypeVersion="7" ma:contentTypeDescription="Create a new document." ma:contentTypeScope="" ma:versionID="2fb69153e0de6ee34192721e1d935715">
  <xsd:schema xmlns:xsd="http://www.w3.org/2001/XMLSchema" xmlns:xs="http://www.w3.org/2001/XMLSchema" xmlns:p="http://schemas.microsoft.com/office/2006/metadata/properties" xmlns:ns2="94813a18-8f6c-4e00-8cae-7a744be926d6" xmlns:ns3="e8909b6f-08bc-4628-9cb1-b01492d78a02" targetNamespace="http://schemas.microsoft.com/office/2006/metadata/properties" ma:root="true" ma:fieldsID="21eae01651b9cef90b365a844306ac70" ns2:_="" ns3:_="">
    <xsd:import namespace="94813a18-8f6c-4e00-8cae-7a744be926d6"/>
    <xsd:import namespace="e8909b6f-08bc-4628-9cb1-b01492d78a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813a18-8f6c-4e00-8cae-7a744be926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909b6f-08bc-4628-9cb1-b01492d78a0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CAEE8AB-D506-42D8-9F49-648F89E983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4813a18-8f6c-4e00-8cae-7a744be926d6"/>
    <ds:schemaRef ds:uri="e8909b6f-08bc-4628-9cb1-b01492d78a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E820F7A-FF20-4CEB-B060-9D628AE69DC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F462320-2B49-4775-BE7C-EB270D229742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94813a18-8f6c-4e00-8cae-7a744be926d6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e8909b6f-08bc-4628-9cb1-b01492d78a0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4666</TotalTime>
  <Words>85</Words>
  <Application>Microsoft Office PowerPoint</Application>
  <PresentationFormat>On-screen Show (16:9)</PresentationFormat>
  <Paragraphs>18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Franklin Gothic Demi Cond</vt:lpstr>
      <vt:lpstr>Segoe UI</vt:lpstr>
      <vt:lpstr>Office Theme</vt:lpstr>
      <vt:lpstr>PowerPoint Presentation</vt:lpstr>
      <vt:lpstr>Agenda</vt:lpstr>
      <vt:lpstr>Github / Twitter</vt:lpstr>
      <vt:lpstr>Github / Twitter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Boucek, Lawrence O.</dc:creator>
  <cp:keywords/>
  <cp:lastModifiedBy>Lawruk, James M.</cp:lastModifiedBy>
  <cp:revision>342</cp:revision>
  <cp:lastPrinted>2016-10-25T14:49:42Z</cp:lastPrinted>
  <dcterms:created xsi:type="dcterms:W3CDTF">2016-05-03T13:52:17Z</dcterms:created>
  <dcterms:modified xsi:type="dcterms:W3CDTF">2019-02-28T21:09:09Z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0x010100AB463AE5926B2D41AFF5053BD5F6B6BB</vt:lpwstr>
  </property>
</Properties>
</file>