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Lst>
  <p:notesMasterIdLst>
    <p:notesMasterId r:id="rId26"/>
  </p:notesMasterIdLst>
  <p:handoutMasterIdLst>
    <p:handoutMasterId r:id="rId27"/>
  </p:handoutMasterIdLst>
  <p:sldIdLst>
    <p:sldId id="302" r:id="rId7"/>
    <p:sldId id="359" r:id="rId8"/>
    <p:sldId id="360" r:id="rId9"/>
    <p:sldId id="351" r:id="rId10"/>
    <p:sldId id="361" r:id="rId11"/>
    <p:sldId id="362" r:id="rId12"/>
    <p:sldId id="352" r:id="rId13"/>
    <p:sldId id="353" r:id="rId14"/>
    <p:sldId id="354" r:id="rId15"/>
    <p:sldId id="357" r:id="rId16"/>
    <p:sldId id="356" r:id="rId17"/>
    <p:sldId id="349" r:id="rId18"/>
    <p:sldId id="366" r:id="rId19"/>
    <p:sldId id="363" r:id="rId20"/>
    <p:sldId id="368" r:id="rId21"/>
    <p:sldId id="369" r:id="rId22"/>
    <p:sldId id="364" r:id="rId23"/>
    <p:sldId id="365" r:id="rId24"/>
    <p:sldId id="370" r:id="rId25"/>
  </p:sldIdLst>
  <p:sldSz cx="9144000" cy="6858000" type="screen4x3"/>
  <p:notesSz cx="9939338" cy="68072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EEFBC480-B72E-4AE6-9E2D-5F8D0641B7C2}">
          <p14:sldIdLst>
            <p14:sldId id="302"/>
            <p14:sldId id="359"/>
            <p14:sldId id="360"/>
            <p14:sldId id="351"/>
            <p14:sldId id="361"/>
            <p14:sldId id="362"/>
            <p14:sldId id="352"/>
            <p14:sldId id="353"/>
            <p14:sldId id="354"/>
            <p14:sldId id="357"/>
            <p14:sldId id="356"/>
            <p14:sldId id="349"/>
            <p14:sldId id="366"/>
            <p14:sldId id="363"/>
            <p14:sldId id="368"/>
            <p14:sldId id="369"/>
            <p14:sldId id="364"/>
            <p14:sldId id="365"/>
            <p14:sldId id="3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7" autoAdjust="0"/>
    <p:restoredTop sz="95461" autoAdjust="0"/>
  </p:normalViewPr>
  <p:slideViewPr>
    <p:cSldViewPr>
      <p:cViewPr varScale="1">
        <p:scale>
          <a:sx n="81" d="100"/>
          <a:sy n="81" d="100"/>
        </p:scale>
        <p:origin x="-1820" y="-9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307045" cy="34036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5629993" y="0"/>
            <a:ext cx="4307045" cy="340360"/>
          </a:xfrm>
          <a:prstGeom prst="rect">
            <a:avLst/>
          </a:prstGeom>
        </p:spPr>
        <p:txBody>
          <a:bodyPr vert="horz" lIns="91440" tIns="45720" rIns="91440" bIns="45720" rtlCol="0"/>
          <a:lstStyle>
            <a:lvl1pPr algn="r">
              <a:defRPr sz="1200"/>
            </a:lvl1pPr>
          </a:lstStyle>
          <a:p>
            <a:fld id="{E4D65F69-F472-4656-96BC-6DEC492D3C32}" type="datetimeFigureOut">
              <a:rPr lang="zh-TW" altLang="en-US" smtClean="0"/>
              <a:t>03/31/2015</a:t>
            </a:fld>
            <a:endParaRPr lang="zh-TW" altLang="en-US"/>
          </a:p>
        </p:txBody>
      </p:sp>
      <p:sp>
        <p:nvSpPr>
          <p:cNvPr id="4" name="頁尾版面配置區 3"/>
          <p:cNvSpPr>
            <a:spLocks noGrp="1"/>
          </p:cNvSpPr>
          <p:nvPr>
            <p:ph type="ftr" sz="quarter" idx="2"/>
          </p:nvPr>
        </p:nvSpPr>
        <p:spPr>
          <a:xfrm>
            <a:off x="0" y="6465660"/>
            <a:ext cx="4307045" cy="34036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5629993" y="6465660"/>
            <a:ext cx="4307045" cy="340360"/>
          </a:xfrm>
          <a:prstGeom prst="rect">
            <a:avLst/>
          </a:prstGeom>
        </p:spPr>
        <p:txBody>
          <a:bodyPr vert="horz" lIns="91440" tIns="45720" rIns="91440" bIns="45720" rtlCol="0" anchor="b"/>
          <a:lstStyle>
            <a:lvl1pPr algn="r">
              <a:defRPr sz="1200"/>
            </a:lvl1pPr>
          </a:lstStyle>
          <a:p>
            <a:fld id="{502CA8E1-066E-4B0C-BF6C-53D66FEDC505}" type="slidenum">
              <a:rPr lang="zh-TW" altLang="en-US" smtClean="0"/>
              <a:t>‹#›</a:t>
            </a:fld>
            <a:endParaRPr lang="zh-TW" altLang="en-US"/>
          </a:p>
        </p:txBody>
      </p:sp>
    </p:spTree>
    <p:extLst>
      <p:ext uri="{BB962C8B-B14F-4D97-AF65-F5344CB8AC3E}">
        <p14:creationId xmlns:p14="http://schemas.microsoft.com/office/powerpoint/2010/main" val="3646027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307045" cy="34036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629993" y="0"/>
            <a:ext cx="4307045" cy="340360"/>
          </a:xfrm>
          <a:prstGeom prst="rect">
            <a:avLst/>
          </a:prstGeom>
        </p:spPr>
        <p:txBody>
          <a:bodyPr vert="horz" lIns="91440" tIns="45720" rIns="91440" bIns="45720" rtlCol="0"/>
          <a:lstStyle>
            <a:lvl1pPr algn="r">
              <a:defRPr sz="1200"/>
            </a:lvl1pPr>
          </a:lstStyle>
          <a:p>
            <a:fld id="{7CEAC41A-75A4-415C-B74C-E94592102901}" type="datetimeFigureOut">
              <a:rPr lang="zh-TW" altLang="en-US" smtClean="0"/>
              <a:t>03/31/2015</a:t>
            </a:fld>
            <a:endParaRPr lang="zh-TW" altLang="en-US"/>
          </a:p>
        </p:txBody>
      </p:sp>
      <p:sp>
        <p:nvSpPr>
          <p:cNvPr id="4" name="投影片圖像版面配置區 3"/>
          <p:cNvSpPr>
            <a:spLocks noGrp="1" noRot="1" noChangeAspect="1"/>
          </p:cNvSpPr>
          <p:nvPr>
            <p:ph type="sldImg" idx="2"/>
          </p:nvPr>
        </p:nvSpPr>
        <p:spPr>
          <a:xfrm>
            <a:off x="3267075" y="511175"/>
            <a:ext cx="3405188" cy="25527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93934" y="3233420"/>
            <a:ext cx="7951470" cy="306324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6465660"/>
            <a:ext cx="4307045" cy="34036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629993" y="6465660"/>
            <a:ext cx="4307045" cy="340360"/>
          </a:xfrm>
          <a:prstGeom prst="rect">
            <a:avLst/>
          </a:prstGeom>
        </p:spPr>
        <p:txBody>
          <a:bodyPr vert="horz" lIns="91440" tIns="45720" rIns="91440" bIns="45720" rtlCol="0" anchor="b"/>
          <a:lstStyle>
            <a:lvl1pPr algn="r">
              <a:defRPr sz="1200"/>
            </a:lvl1pPr>
          </a:lstStyle>
          <a:p>
            <a:fld id="{3D2894D4-31C0-4219-B0BE-DEDA63A57BAA}" type="slidenum">
              <a:rPr lang="zh-TW" altLang="en-US" smtClean="0"/>
              <a:t>‹#›</a:t>
            </a:fld>
            <a:endParaRPr lang="zh-TW" altLang="en-US"/>
          </a:p>
        </p:txBody>
      </p:sp>
    </p:spTree>
    <p:extLst>
      <p:ext uri="{BB962C8B-B14F-4D97-AF65-F5344CB8AC3E}">
        <p14:creationId xmlns:p14="http://schemas.microsoft.com/office/powerpoint/2010/main" val="3351978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42100" y="274638"/>
            <a:ext cx="1962150" cy="5818187"/>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755650" y="274638"/>
            <a:ext cx="5734050" cy="581818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6" name="Rectangle 6"/>
          <p:cNvSpPr>
            <a:spLocks noGrp="1" noChangeArrowheads="1"/>
          </p:cNvSpPr>
          <p:nvPr>
            <p:ph type="sldNum" sz="quarter" idx="12"/>
          </p:nvPr>
        </p:nvSpPr>
        <p:spPr>
          <a:ln/>
        </p:spPr>
        <p:txBody>
          <a:bodyPr/>
          <a:lstStyle>
            <a:lvl1pPr>
              <a:defRPr/>
            </a:lvl1pPr>
          </a:lstStyle>
          <a:p>
            <a:pPr>
              <a:defRPr/>
            </a:pPr>
            <a:fld id="{BC56BEF7-B6B1-4032-8D15-957DC9557B23}" type="slidenum">
              <a:rPr lang="en-US" altLang="zh-TW"/>
              <a:pPr>
                <a:defRPr/>
              </a:pPr>
              <a:t>‹#›</a:t>
            </a:fld>
            <a:endParaRPr lang="en-US" altLang="zh-TW"/>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6" name="Rectangle 6"/>
          <p:cNvSpPr>
            <a:spLocks noGrp="1" noChangeArrowheads="1"/>
          </p:cNvSpPr>
          <p:nvPr>
            <p:ph type="sldNum" sz="quarter" idx="12"/>
          </p:nvPr>
        </p:nvSpPr>
        <p:spPr>
          <a:ln/>
        </p:spPr>
        <p:txBody>
          <a:bodyPr/>
          <a:lstStyle>
            <a:lvl1pPr>
              <a:defRPr/>
            </a:lvl1pPr>
          </a:lstStyle>
          <a:p>
            <a:pPr>
              <a:defRPr/>
            </a:pPr>
            <a:fld id="{74B5CDD4-9764-49AE-BF15-044D68461663}" type="slidenum">
              <a:rPr lang="en-US" altLang="zh-TW"/>
              <a:pPr>
                <a:defRPr/>
              </a:pPr>
              <a:t>‹#›</a:t>
            </a:fld>
            <a:endParaRPr lang="en-US" altLang="zh-TW"/>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6" name="Rectangle 6"/>
          <p:cNvSpPr>
            <a:spLocks noGrp="1" noChangeArrowheads="1"/>
          </p:cNvSpPr>
          <p:nvPr>
            <p:ph type="sldNum" sz="quarter" idx="12"/>
          </p:nvPr>
        </p:nvSpPr>
        <p:spPr>
          <a:ln/>
        </p:spPr>
        <p:txBody>
          <a:bodyPr/>
          <a:lstStyle>
            <a:lvl1pPr>
              <a:defRPr/>
            </a:lvl1pPr>
          </a:lstStyle>
          <a:p>
            <a:pPr>
              <a:defRPr/>
            </a:pPr>
            <a:fld id="{2D34A470-AB86-4FDE-910A-BE6787D4AD98}" type="slidenum">
              <a:rPr lang="en-US" altLang="zh-TW"/>
              <a:pPr>
                <a:defRPr/>
              </a:pPr>
              <a:t>‹#›</a:t>
            </a:fld>
            <a:endParaRPr lang="en-US" altLang="zh-TW"/>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7" name="Rectangle 6"/>
          <p:cNvSpPr>
            <a:spLocks noGrp="1" noChangeArrowheads="1"/>
          </p:cNvSpPr>
          <p:nvPr>
            <p:ph type="sldNum" sz="quarter" idx="12"/>
          </p:nvPr>
        </p:nvSpPr>
        <p:spPr>
          <a:ln/>
        </p:spPr>
        <p:txBody>
          <a:bodyPr/>
          <a:lstStyle>
            <a:lvl1pPr>
              <a:defRPr/>
            </a:lvl1pPr>
          </a:lstStyle>
          <a:p>
            <a:pPr>
              <a:defRPr/>
            </a:pPr>
            <a:fld id="{A75F47E4-32F1-4108-A707-BD6DCE1B1323}" type="slidenum">
              <a:rPr lang="en-US" altLang="zh-TW"/>
              <a:pPr>
                <a:defRPr/>
              </a:pPr>
              <a:t>‹#›</a:t>
            </a:fld>
            <a:endParaRPr lang="en-US" altLang="zh-TW"/>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9" name="Rectangle 6"/>
          <p:cNvSpPr>
            <a:spLocks noGrp="1" noChangeArrowheads="1"/>
          </p:cNvSpPr>
          <p:nvPr>
            <p:ph type="sldNum" sz="quarter" idx="12"/>
          </p:nvPr>
        </p:nvSpPr>
        <p:spPr>
          <a:ln/>
        </p:spPr>
        <p:txBody>
          <a:bodyPr/>
          <a:lstStyle>
            <a:lvl1pPr>
              <a:defRPr/>
            </a:lvl1pPr>
          </a:lstStyle>
          <a:p>
            <a:pPr>
              <a:defRPr/>
            </a:pPr>
            <a:fld id="{F13965CE-7000-4D21-BBF0-FC055E1B8B2C}" type="slidenum">
              <a:rPr lang="en-US" altLang="zh-TW"/>
              <a:pPr>
                <a:defRPr/>
              </a:pPr>
              <a:t>‹#›</a:t>
            </a:fld>
            <a:endParaRPr lang="en-US" altLang="zh-TW"/>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5" name="Rectangle 6"/>
          <p:cNvSpPr>
            <a:spLocks noGrp="1" noChangeArrowheads="1"/>
          </p:cNvSpPr>
          <p:nvPr>
            <p:ph type="sldNum" sz="quarter" idx="12"/>
          </p:nvPr>
        </p:nvSpPr>
        <p:spPr>
          <a:ln/>
        </p:spPr>
        <p:txBody>
          <a:bodyPr/>
          <a:lstStyle>
            <a:lvl1pPr>
              <a:defRPr/>
            </a:lvl1pPr>
          </a:lstStyle>
          <a:p>
            <a:pPr>
              <a:defRPr/>
            </a:pPr>
            <a:fld id="{7A36774B-B525-4A0B-9D90-AB21434411FA}" type="slidenum">
              <a:rPr lang="en-US" altLang="zh-TW"/>
              <a:pPr>
                <a:defRPr/>
              </a:pPr>
              <a:t>‹#›</a:t>
            </a:fld>
            <a:endParaRPr lang="en-US" altLang="zh-TW"/>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4" name="Rectangle 6"/>
          <p:cNvSpPr>
            <a:spLocks noGrp="1" noChangeArrowheads="1"/>
          </p:cNvSpPr>
          <p:nvPr>
            <p:ph type="sldNum" sz="quarter" idx="12"/>
          </p:nvPr>
        </p:nvSpPr>
        <p:spPr>
          <a:ln/>
        </p:spPr>
        <p:txBody>
          <a:bodyPr/>
          <a:lstStyle>
            <a:lvl1pPr>
              <a:defRPr/>
            </a:lvl1pPr>
          </a:lstStyle>
          <a:p>
            <a:pPr>
              <a:defRPr/>
            </a:pPr>
            <a:fld id="{8EDB438B-5AD9-4798-9080-D5282AD1CE21}" type="slidenum">
              <a:rPr lang="en-US" altLang="zh-TW"/>
              <a:pPr>
                <a:defRPr/>
              </a:pPr>
              <a:t>‹#›</a:t>
            </a:fld>
            <a:endParaRPr lang="en-US" altLang="zh-TW"/>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7" name="Rectangle 6"/>
          <p:cNvSpPr>
            <a:spLocks noGrp="1" noChangeArrowheads="1"/>
          </p:cNvSpPr>
          <p:nvPr>
            <p:ph type="sldNum" sz="quarter" idx="12"/>
          </p:nvPr>
        </p:nvSpPr>
        <p:spPr>
          <a:ln/>
        </p:spPr>
        <p:txBody>
          <a:bodyPr/>
          <a:lstStyle>
            <a:lvl1pPr>
              <a:defRPr/>
            </a:lvl1pPr>
          </a:lstStyle>
          <a:p>
            <a:pPr>
              <a:defRPr/>
            </a:pPr>
            <a:fld id="{EC3F5B6E-D5FB-4659-9B3F-354BAC55901B}" type="slidenum">
              <a:rPr lang="en-US" altLang="zh-TW"/>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pic>
        <p:nvPicPr>
          <p:cNvPr id="4" name="Picture 8" descr="Final-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7" name="Rectangle 6"/>
          <p:cNvSpPr>
            <a:spLocks noGrp="1" noChangeArrowheads="1"/>
          </p:cNvSpPr>
          <p:nvPr>
            <p:ph type="sldNum" sz="quarter" idx="12"/>
          </p:nvPr>
        </p:nvSpPr>
        <p:spPr>
          <a:ln/>
        </p:spPr>
        <p:txBody>
          <a:bodyPr/>
          <a:lstStyle>
            <a:lvl1pPr>
              <a:defRPr/>
            </a:lvl1pPr>
          </a:lstStyle>
          <a:p>
            <a:pPr>
              <a:defRPr/>
            </a:pPr>
            <a:fld id="{ADA02A2A-4435-42CB-BE01-B8A9C118E1D8}" type="slidenum">
              <a:rPr lang="en-US" altLang="zh-TW"/>
              <a:pPr>
                <a:defRPr/>
              </a:pPr>
              <a:t>‹#›</a:t>
            </a:fld>
            <a:endParaRPr lang="en-US" altLang="zh-TW"/>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6" name="Rectangle 6"/>
          <p:cNvSpPr>
            <a:spLocks noGrp="1" noChangeArrowheads="1"/>
          </p:cNvSpPr>
          <p:nvPr>
            <p:ph type="sldNum" sz="quarter" idx="12"/>
          </p:nvPr>
        </p:nvSpPr>
        <p:spPr>
          <a:ln/>
        </p:spPr>
        <p:txBody>
          <a:bodyPr/>
          <a:lstStyle>
            <a:lvl1pPr>
              <a:defRPr/>
            </a:lvl1pPr>
          </a:lstStyle>
          <a:p>
            <a:pPr>
              <a:defRPr/>
            </a:pPr>
            <a:fld id="{597290FF-56AF-4C8E-84D8-A7E2989AC677}" type="slidenum">
              <a:rPr lang="en-US" altLang="zh-TW"/>
              <a:pPr>
                <a:defRPr/>
              </a:pPr>
              <a:t>‹#›</a:t>
            </a:fld>
            <a:endParaRPr lang="en-US" altLang="zh-TW"/>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6" name="Rectangle 6"/>
          <p:cNvSpPr>
            <a:spLocks noGrp="1" noChangeArrowheads="1"/>
          </p:cNvSpPr>
          <p:nvPr>
            <p:ph type="sldNum" sz="quarter" idx="12"/>
          </p:nvPr>
        </p:nvSpPr>
        <p:spPr>
          <a:ln/>
        </p:spPr>
        <p:txBody>
          <a:bodyPr/>
          <a:lstStyle>
            <a:lvl1pPr>
              <a:defRPr/>
            </a:lvl1pPr>
          </a:lstStyle>
          <a:p>
            <a:pPr>
              <a:defRPr/>
            </a:pPr>
            <a:fld id="{99AD5B9F-ABA5-49F9-AF7D-68E46EEE6C07}" type="slidenum">
              <a:rPr lang="en-US" altLang="zh-TW"/>
              <a:pPr>
                <a:defRPr/>
              </a:pPr>
              <a:t>‹#›</a:t>
            </a:fld>
            <a:endParaRPr lang="en-US" altLang="zh-TW"/>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pPr>
              <a:defRPr/>
            </a:pPr>
            <a:fld id="{E72F0846-2EB1-45FF-86ED-CB6B2A89A3BA}" type="datetimeFigureOut">
              <a:rPr lang="zh-TW" altLang="en-US"/>
              <a:pPr>
                <a:defRPr/>
              </a:pPr>
              <a:t>03/31/2015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9C6BF134-3F0F-407A-AFE0-07EB86AEE0B2}" type="slidenum">
              <a:rPr lang="zh-TW" altLang="en-US"/>
              <a:pPr>
                <a:defRPr/>
              </a:pPr>
              <a:t>‹#›</a:t>
            </a:fld>
            <a:endParaRPr lang="zh-TW"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ED916A3B-CC34-4428-A97B-ADC21D67C420}" type="datetimeFigureOut">
              <a:rPr lang="zh-TW" altLang="en-US"/>
              <a:pPr>
                <a:defRPr/>
              </a:pPr>
              <a:t>03/31/2015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FEC25A5A-01D0-4BE0-A3C8-E62BD507B338}" type="slidenum">
              <a:rPr lang="zh-TW" altLang="en-US"/>
              <a:pPr>
                <a:defRPr/>
              </a:pPr>
              <a:t>‹#›</a:t>
            </a:fld>
            <a:endParaRPr lang="zh-TW"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5CBA8C45-623C-486F-8425-F1C444F4B691}" type="datetimeFigureOut">
              <a:rPr lang="zh-TW" altLang="en-US"/>
              <a:pPr>
                <a:defRPr/>
              </a:pPr>
              <a:t>03/31/2015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FC16EA70-A24D-41F1-A617-E85CB9909E67}" type="slidenum">
              <a:rPr lang="zh-TW" altLang="en-US"/>
              <a:pPr>
                <a:defRPr/>
              </a:pPr>
              <a:t>‹#›</a:t>
            </a:fld>
            <a:endParaRPr lang="zh-TW"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B73EB066-8991-498A-9407-024702232C23}" type="datetimeFigureOut">
              <a:rPr lang="zh-TW" altLang="en-US"/>
              <a:pPr>
                <a:defRPr/>
              </a:pPr>
              <a:t>03/31/2015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8CD294E0-7C30-4861-95FE-BA72E8A1AF42}" type="slidenum">
              <a:rPr lang="zh-TW" altLang="en-US"/>
              <a:pPr>
                <a:defRPr/>
              </a:pPr>
              <a:t>‹#›</a:t>
            </a:fld>
            <a:endParaRPr lang="zh-TW"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fld id="{CC8E2711-3F46-4DF5-8C04-8A2E40D6F11F}" type="datetimeFigureOut">
              <a:rPr lang="zh-TW" altLang="en-US"/>
              <a:pPr>
                <a:defRPr/>
              </a:pPr>
              <a:t>03/31/2015</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8E516CE6-2F91-414C-999C-E7F75944F3D4}" type="slidenum">
              <a:rPr lang="zh-TW" altLang="en-US"/>
              <a:pPr>
                <a:defRPr/>
              </a:pPr>
              <a:t>‹#›</a:t>
            </a:fld>
            <a:endParaRPr lang="zh-TW"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8A56B68F-A610-42E6-BC1D-BA670D0BB3A4}" type="datetimeFigureOut">
              <a:rPr lang="zh-TW" altLang="en-US"/>
              <a:pPr>
                <a:defRPr/>
              </a:pPr>
              <a:t>03/31/2015</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EAD6E939-ADF9-42FF-9E11-D62BDCEEDCD8}" type="slidenum">
              <a:rPr lang="zh-TW" altLang="en-US"/>
              <a:pPr>
                <a:defRPr/>
              </a:pPr>
              <a:t>‹#›</a:t>
            </a:fld>
            <a:endParaRPr lang="zh-TW"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A15F2D05-D284-4C3E-A5D4-64AB65A43894}" type="datetimeFigureOut">
              <a:rPr lang="zh-TW" altLang="en-US"/>
              <a:pPr>
                <a:defRPr/>
              </a:pPr>
              <a:t>03/31/2015</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E42A8D80-6A86-473A-9BBC-5A45F808FD4E}" type="slidenum">
              <a:rPr lang="zh-TW" altLang="en-US"/>
              <a:pPr>
                <a:defRPr/>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2400" baseline="0">
                <a:latin typeface="Arial" panose="020B0604020202020204" pitchFamily="34" charset="0"/>
              </a:defRPr>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1AE1D422-A699-4EDC-989F-19FAA764E36F}" type="datetimeFigureOut">
              <a:rPr lang="zh-TW" altLang="en-US"/>
              <a:pPr>
                <a:defRPr/>
              </a:pPr>
              <a:t>03/31/2015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4B06F3C3-1A2F-48D3-9A73-7B5CC7F903BB}" type="slidenum">
              <a:rPr lang="zh-TW" altLang="en-US"/>
              <a:pPr>
                <a:defRPr/>
              </a:pPr>
              <a:t>‹#›</a:t>
            </a:fld>
            <a:endParaRPr lang="zh-TW"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E3C77F37-DD43-44C3-AADD-3CF9F49EE053}" type="datetimeFigureOut">
              <a:rPr lang="zh-TW" altLang="en-US"/>
              <a:pPr>
                <a:defRPr/>
              </a:pPr>
              <a:t>03/31/2015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2EE8E85B-43E0-43CF-899F-2E6F0857B850}" type="slidenum">
              <a:rPr lang="zh-TW" altLang="en-US"/>
              <a:pPr>
                <a:defRPr/>
              </a:pPr>
              <a:t>‹#›</a:t>
            </a:fld>
            <a:endParaRPr lang="zh-TW"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E3AE6B6E-0130-43D5-B123-8654C1AA3389}" type="datetimeFigureOut">
              <a:rPr lang="zh-TW" altLang="en-US"/>
              <a:pPr>
                <a:defRPr/>
              </a:pPr>
              <a:t>03/31/2015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B8F09E91-23B5-4F42-B9B0-66448B7EEC15}" type="slidenum">
              <a:rPr lang="zh-TW" altLang="en-US"/>
              <a:pPr>
                <a:defRPr/>
              </a:pPr>
              <a:t>‹#›</a:t>
            </a:fld>
            <a:endParaRPr lang="zh-TW"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EB527611-F7AD-4AEF-B441-7D289BB55EEB}" type="datetimeFigureOut">
              <a:rPr lang="zh-TW" altLang="en-US"/>
              <a:pPr>
                <a:defRPr/>
              </a:pPr>
              <a:t>03/31/2015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D19CEB1A-9D2F-420C-8049-EAEE76002B09}" type="slidenum">
              <a:rPr lang="zh-TW" altLang="en-US"/>
              <a:pPr>
                <a:defRPr/>
              </a:pPr>
              <a:t>‹#›</a:t>
            </a:fld>
            <a:endParaRPr lang="zh-TW"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6" name="Rectangle 6"/>
          <p:cNvSpPr>
            <a:spLocks noGrp="1" noChangeArrowheads="1"/>
          </p:cNvSpPr>
          <p:nvPr>
            <p:ph type="sldNum" sz="quarter" idx="12"/>
          </p:nvPr>
        </p:nvSpPr>
        <p:spPr>
          <a:ln/>
        </p:spPr>
        <p:txBody>
          <a:bodyPr/>
          <a:lstStyle>
            <a:lvl1pPr>
              <a:defRPr/>
            </a:lvl1pPr>
          </a:lstStyle>
          <a:p>
            <a:pPr>
              <a:defRPr/>
            </a:pPr>
            <a:fld id="{05CBB7E5-F0B5-4362-806D-346ECFD73078}" type="slidenum">
              <a:rPr lang="en-US" altLang="zh-TW"/>
              <a:pPr>
                <a:defRPr/>
              </a:pPr>
              <a:t>‹#›</a:t>
            </a:fld>
            <a:endParaRPr lang="en-US" altLang="zh-TW"/>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6" name="Rectangle 6"/>
          <p:cNvSpPr>
            <a:spLocks noGrp="1" noChangeArrowheads="1"/>
          </p:cNvSpPr>
          <p:nvPr>
            <p:ph type="sldNum" sz="quarter" idx="12"/>
          </p:nvPr>
        </p:nvSpPr>
        <p:spPr>
          <a:ln/>
        </p:spPr>
        <p:txBody>
          <a:bodyPr/>
          <a:lstStyle>
            <a:lvl1pPr>
              <a:defRPr/>
            </a:lvl1pPr>
          </a:lstStyle>
          <a:p>
            <a:pPr>
              <a:defRPr/>
            </a:pPr>
            <a:fld id="{9DC2D33E-BB01-45D7-9AB2-D3D2568215D7}" type="slidenum">
              <a:rPr lang="en-US" altLang="zh-TW"/>
              <a:pPr>
                <a:defRPr/>
              </a:pPr>
              <a:t>‹#›</a:t>
            </a:fld>
            <a:endParaRPr lang="en-US" altLang="zh-TW"/>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6" name="Rectangle 6"/>
          <p:cNvSpPr>
            <a:spLocks noGrp="1" noChangeArrowheads="1"/>
          </p:cNvSpPr>
          <p:nvPr>
            <p:ph type="sldNum" sz="quarter" idx="12"/>
          </p:nvPr>
        </p:nvSpPr>
        <p:spPr>
          <a:ln/>
        </p:spPr>
        <p:txBody>
          <a:bodyPr/>
          <a:lstStyle>
            <a:lvl1pPr>
              <a:defRPr/>
            </a:lvl1pPr>
          </a:lstStyle>
          <a:p>
            <a:pPr>
              <a:defRPr/>
            </a:pPr>
            <a:fld id="{F6D7CB0A-27E8-4FEB-B6FD-575968BBAF4C}" type="slidenum">
              <a:rPr lang="en-US" altLang="zh-TW"/>
              <a:pPr>
                <a:defRPr/>
              </a:pPr>
              <a:t>‹#›</a:t>
            </a:fld>
            <a:endParaRPr lang="en-US" altLang="zh-TW"/>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7" name="Rectangle 6"/>
          <p:cNvSpPr>
            <a:spLocks noGrp="1" noChangeArrowheads="1"/>
          </p:cNvSpPr>
          <p:nvPr>
            <p:ph type="sldNum" sz="quarter" idx="12"/>
          </p:nvPr>
        </p:nvSpPr>
        <p:spPr>
          <a:ln/>
        </p:spPr>
        <p:txBody>
          <a:bodyPr/>
          <a:lstStyle>
            <a:lvl1pPr>
              <a:defRPr/>
            </a:lvl1pPr>
          </a:lstStyle>
          <a:p>
            <a:pPr>
              <a:defRPr/>
            </a:pPr>
            <a:fld id="{55CFB2E1-A24F-43B0-8C19-91A05DCA12C2}" type="slidenum">
              <a:rPr lang="en-US" altLang="zh-TW"/>
              <a:pPr>
                <a:defRPr/>
              </a:pPr>
              <a:t>‹#›</a:t>
            </a:fld>
            <a:endParaRPr lang="en-US" altLang="zh-TW"/>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9" name="Rectangle 6"/>
          <p:cNvSpPr>
            <a:spLocks noGrp="1" noChangeArrowheads="1"/>
          </p:cNvSpPr>
          <p:nvPr>
            <p:ph type="sldNum" sz="quarter" idx="12"/>
          </p:nvPr>
        </p:nvSpPr>
        <p:spPr>
          <a:ln/>
        </p:spPr>
        <p:txBody>
          <a:bodyPr/>
          <a:lstStyle>
            <a:lvl1pPr>
              <a:defRPr/>
            </a:lvl1pPr>
          </a:lstStyle>
          <a:p>
            <a:pPr>
              <a:defRPr/>
            </a:pPr>
            <a:fld id="{61762B2D-D3F7-42A3-A8CE-771AC2288827}" type="slidenum">
              <a:rPr lang="en-US" altLang="zh-TW"/>
              <a:pPr>
                <a:defRPr/>
              </a:pPr>
              <a:t>‹#›</a:t>
            </a:fld>
            <a:endParaRPr lang="en-US" altLang="zh-TW"/>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5" name="Rectangle 6"/>
          <p:cNvSpPr>
            <a:spLocks noGrp="1" noChangeArrowheads="1"/>
          </p:cNvSpPr>
          <p:nvPr>
            <p:ph type="sldNum" sz="quarter" idx="12"/>
          </p:nvPr>
        </p:nvSpPr>
        <p:spPr>
          <a:ln/>
        </p:spPr>
        <p:txBody>
          <a:bodyPr/>
          <a:lstStyle>
            <a:lvl1pPr>
              <a:defRPr/>
            </a:lvl1pPr>
          </a:lstStyle>
          <a:p>
            <a:pPr>
              <a:defRPr/>
            </a:pPr>
            <a:fld id="{E0494244-8C4E-428F-8F62-4AD299BA2F4D}" type="slidenum">
              <a:rPr lang="en-US" altLang="zh-TW"/>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755650" y="908050"/>
            <a:ext cx="38481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56150" y="908050"/>
            <a:ext cx="38481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4" name="Rectangle 6"/>
          <p:cNvSpPr>
            <a:spLocks noGrp="1" noChangeArrowheads="1"/>
          </p:cNvSpPr>
          <p:nvPr>
            <p:ph type="sldNum" sz="quarter" idx="12"/>
          </p:nvPr>
        </p:nvSpPr>
        <p:spPr>
          <a:ln/>
        </p:spPr>
        <p:txBody>
          <a:bodyPr/>
          <a:lstStyle>
            <a:lvl1pPr>
              <a:defRPr/>
            </a:lvl1pPr>
          </a:lstStyle>
          <a:p>
            <a:pPr>
              <a:defRPr/>
            </a:pPr>
            <a:fld id="{0FF03ECE-17E0-4B6C-AE85-90D1DA760499}" type="slidenum">
              <a:rPr lang="en-US" altLang="zh-TW"/>
              <a:pPr>
                <a:defRPr/>
              </a:pPr>
              <a:t>‹#›</a:t>
            </a:fld>
            <a:endParaRPr lang="en-US" altLang="zh-TW"/>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7" name="Rectangle 6"/>
          <p:cNvSpPr>
            <a:spLocks noGrp="1" noChangeArrowheads="1"/>
          </p:cNvSpPr>
          <p:nvPr>
            <p:ph type="sldNum" sz="quarter" idx="12"/>
          </p:nvPr>
        </p:nvSpPr>
        <p:spPr>
          <a:ln/>
        </p:spPr>
        <p:txBody>
          <a:bodyPr/>
          <a:lstStyle>
            <a:lvl1pPr>
              <a:defRPr/>
            </a:lvl1pPr>
          </a:lstStyle>
          <a:p>
            <a:pPr>
              <a:defRPr/>
            </a:pPr>
            <a:fld id="{726711E1-F241-48A3-8771-7B2FE807E4EB}" type="slidenum">
              <a:rPr lang="en-US" altLang="zh-TW"/>
              <a:pPr>
                <a:defRPr/>
              </a:pPr>
              <a:t>‹#›</a:t>
            </a:fld>
            <a:endParaRPr lang="en-US" altLang="zh-TW"/>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7" name="Rectangle 6"/>
          <p:cNvSpPr>
            <a:spLocks noGrp="1" noChangeArrowheads="1"/>
          </p:cNvSpPr>
          <p:nvPr>
            <p:ph type="sldNum" sz="quarter" idx="12"/>
          </p:nvPr>
        </p:nvSpPr>
        <p:spPr>
          <a:ln/>
        </p:spPr>
        <p:txBody>
          <a:bodyPr/>
          <a:lstStyle>
            <a:lvl1pPr>
              <a:defRPr/>
            </a:lvl1pPr>
          </a:lstStyle>
          <a:p>
            <a:pPr>
              <a:defRPr/>
            </a:pPr>
            <a:fld id="{460028C9-F8F2-44C0-B0AE-85A66A8C6D6F}" type="slidenum">
              <a:rPr lang="en-US" altLang="zh-TW"/>
              <a:pPr>
                <a:defRPr/>
              </a:pPr>
              <a:t>‹#›</a:t>
            </a:fld>
            <a:endParaRPr lang="en-US" altLang="zh-TW"/>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6" name="Rectangle 6"/>
          <p:cNvSpPr>
            <a:spLocks noGrp="1" noChangeArrowheads="1"/>
          </p:cNvSpPr>
          <p:nvPr>
            <p:ph type="sldNum" sz="quarter" idx="12"/>
          </p:nvPr>
        </p:nvSpPr>
        <p:spPr>
          <a:ln/>
        </p:spPr>
        <p:txBody>
          <a:bodyPr/>
          <a:lstStyle>
            <a:lvl1pPr>
              <a:defRPr/>
            </a:lvl1pPr>
          </a:lstStyle>
          <a:p>
            <a:pPr>
              <a:defRPr/>
            </a:pPr>
            <a:fld id="{22F8767A-1560-48F2-A253-DF2F8C648C17}" type="slidenum">
              <a:rPr lang="en-US" altLang="zh-TW"/>
              <a:pPr>
                <a:defRPr/>
              </a:pPr>
              <a:t>‹#›</a:t>
            </a:fld>
            <a:endParaRPr lang="en-US" altLang="zh-TW"/>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P-1</a:t>
            </a:r>
          </a:p>
        </p:txBody>
      </p:sp>
      <p:sp>
        <p:nvSpPr>
          <p:cNvPr id="6" name="Rectangle 6"/>
          <p:cNvSpPr>
            <a:spLocks noGrp="1" noChangeArrowheads="1"/>
          </p:cNvSpPr>
          <p:nvPr>
            <p:ph type="sldNum" sz="quarter" idx="12"/>
          </p:nvPr>
        </p:nvSpPr>
        <p:spPr>
          <a:ln/>
        </p:spPr>
        <p:txBody>
          <a:bodyPr/>
          <a:lstStyle>
            <a:lvl1pPr>
              <a:defRPr/>
            </a:lvl1pPr>
          </a:lstStyle>
          <a:p>
            <a:pPr>
              <a:defRPr/>
            </a:pPr>
            <a:fld id="{1E7748F4-3BC4-478E-A382-FC52DB09DF33}" type="slidenum">
              <a:rPr lang="en-US" altLang="zh-TW"/>
              <a:pPr>
                <a:defRPr/>
              </a:pPr>
              <a:t>‹#›</a:t>
            </a:fld>
            <a:endParaRPr lang="en-US" altLang="zh-TW"/>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5"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6" name="Rectangle 6"/>
          <p:cNvSpPr>
            <a:spLocks noGrp="1" noChangeArrowheads="1"/>
          </p:cNvSpPr>
          <p:nvPr>
            <p:ph type="sldNum" sz="quarter" idx="12"/>
          </p:nvPr>
        </p:nvSpPr>
        <p:spPr/>
        <p:txBody>
          <a:bodyPr/>
          <a:lstStyle>
            <a:lvl1pPr>
              <a:defRPr sz="900" b="1"/>
            </a:lvl1pPr>
          </a:lstStyle>
          <a:p>
            <a:pPr>
              <a:defRPr/>
            </a:pPr>
            <a:fld id="{FD09879F-5A28-454A-85FF-CD4DA3693BB5}" type="slidenum">
              <a:rPr lang="en-US" altLang="zh-TW"/>
              <a:pPr>
                <a:defRPr/>
              </a:pPr>
              <a:t>‹#›</a:t>
            </a:fld>
            <a:endParaRPr lang="en-US" altLang="zh-TW"/>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5"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6" name="Rectangle 6"/>
          <p:cNvSpPr>
            <a:spLocks noGrp="1" noChangeArrowheads="1"/>
          </p:cNvSpPr>
          <p:nvPr>
            <p:ph type="sldNum" sz="quarter" idx="12"/>
          </p:nvPr>
        </p:nvSpPr>
        <p:spPr/>
        <p:txBody>
          <a:bodyPr/>
          <a:lstStyle>
            <a:lvl1pPr>
              <a:defRPr sz="900" b="1"/>
            </a:lvl1pPr>
          </a:lstStyle>
          <a:p>
            <a:pPr>
              <a:defRPr/>
            </a:pPr>
            <a:fld id="{DDF16002-9EC8-4EEF-9327-2DBBB947EE5D}" type="slidenum">
              <a:rPr lang="en-US" altLang="zh-TW"/>
              <a:pPr>
                <a:defRPr/>
              </a:pPr>
              <a:t>‹#›</a:t>
            </a:fld>
            <a:endParaRPr lang="en-US" altLang="zh-TW"/>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5"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6" name="Rectangle 6"/>
          <p:cNvSpPr>
            <a:spLocks noGrp="1" noChangeArrowheads="1"/>
          </p:cNvSpPr>
          <p:nvPr>
            <p:ph type="sldNum" sz="quarter" idx="12"/>
          </p:nvPr>
        </p:nvSpPr>
        <p:spPr/>
        <p:txBody>
          <a:bodyPr/>
          <a:lstStyle>
            <a:lvl1pPr>
              <a:defRPr sz="900" b="1"/>
            </a:lvl1pPr>
          </a:lstStyle>
          <a:p>
            <a:pPr>
              <a:defRPr/>
            </a:pPr>
            <a:fld id="{7E1E71D1-619B-42C0-84CF-CF467315D4C6}" type="slidenum">
              <a:rPr lang="en-US" altLang="zh-TW"/>
              <a:pPr>
                <a:defRPr/>
              </a:pPr>
              <a:t>‹#›</a:t>
            </a:fld>
            <a:endParaRPr lang="en-US" altLang="zh-TW"/>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6"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7" name="Rectangle 6"/>
          <p:cNvSpPr>
            <a:spLocks noGrp="1" noChangeArrowheads="1"/>
          </p:cNvSpPr>
          <p:nvPr>
            <p:ph type="sldNum" sz="quarter" idx="12"/>
          </p:nvPr>
        </p:nvSpPr>
        <p:spPr/>
        <p:txBody>
          <a:bodyPr/>
          <a:lstStyle>
            <a:lvl1pPr>
              <a:defRPr sz="900" b="1"/>
            </a:lvl1pPr>
          </a:lstStyle>
          <a:p>
            <a:pPr>
              <a:defRPr/>
            </a:pPr>
            <a:fld id="{91395FDD-8B45-4EAA-B7C2-015C57E537BF}" type="slidenum">
              <a:rPr lang="en-US" altLang="zh-TW"/>
              <a:pPr>
                <a:defRPr/>
              </a:pPr>
              <a:t>‹#›</a:t>
            </a:fld>
            <a:endParaRPr lang="en-US" altLang="zh-TW"/>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8"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9" name="Rectangle 6"/>
          <p:cNvSpPr>
            <a:spLocks noGrp="1" noChangeArrowheads="1"/>
          </p:cNvSpPr>
          <p:nvPr>
            <p:ph type="sldNum" sz="quarter" idx="12"/>
          </p:nvPr>
        </p:nvSpPr>
        <p:spPr/>
        <p:txBody>
          <a:bodyPr/>
          <a:lstStyle>
            <a:lvl1pPr>
              <a:defRPr sz="900" b="1"/>
            </a:lvl1pPr>
          </a:lstStyle>
          <a:p>
            <a:pPr>
              <a:defRPr/>
            </a:pPr>
            <a:fld id="{927E6E3F-71F6-4A34-B81F-668D83D87A8A}" type="slidenum">
              <a:rPr lang="en-US" altLang="zh-TW"/>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4"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5" name="Rectangle 6"/>
          <p:cNvSpPr>
            <a:spLocks noGrp="1" noChangeArrowheads="1"/>
          </p:cNvSpPr>
          <p:nvPr>
            <p:ph type="sldNum" sz="quarter" idx="12"/>
          </p:nvPr>
        </p:nvSpPr>
        <p:spPr/>
        <p:txBody>
          <a:bodyPr/>
          <a:lstStyle>
            <a:lvl1pPr>
              <a:defRPr sz="900" b="1"/>
            </a:lvl1pPr>
          </a:lstStyle>
          <a:p>
            <a:pPr>
              <a:defRPr/>
            </a:pPr>
            <a:fld id="{420DD703-C316-4512-B7B8-F8440637E88C}" type="slidenum">
              <a:rPr lang="en-US" altLang="zh-TW"/>
              <a:pPr>
                <a:defRPr/>
              </a:pPr>
              <a:t>‹#›</a:t>
            </a:fld>
            <a:endParaRPr lang="en-US" altLang="zh-TW"/>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3"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4" name="Rectangle 6"/>
          <p:cNvSpPr>
            <a:spLocks noGrp="1" noChangeArrowheads="1"/>
          </p:cNvSpPr>
          <p:nvPr>
            <p:ph type="sldNum" sz="quarter" idx="12"/>
          </p:nvPr>
        </p:nvSpPr>
        <p:spPr/>
        <p:txBody>
          <a:bodyPr/>
          <a:lstStyle>
            <a:lvl1pPr>
              <a:defRPr sz="900" b="1"/>
            </a:lvl1pPr>
          </a:lstStyle>
          <a:p>
            <a:pPr>
              <a:defRPr/>
            </a:pPr>
            <a:fld id="{3EF63A22-6CB7-4EFB-91B6-0AA354C2AC6A}" type="slidenum">
              <a:rPr lang="en-US" altLang="zh-TW"/>
              <a:pPr>
                <a:defRPr/>
              </a:pPr>
              <a:t>‹#›</a:t>
            </a:fld>
            <a:endParaRPr lang="en-US" altLang="zh-TW"/>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6"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7" name="Rectangle 6"/>
          <p:cNvSpPr>
            <a:spLocks noGrp="1" noChangeArrowheads="1"/>
          </p:cNvSpPr>
          <p:nvPr>
            <p:ph type="sldNum" sz="quarter" idx="12"/>
          </p:nvPr>
        </p:nvSpPr>
        <p:spPr/>
        <p:txBody>
          <a:bodyPr/>
          <a:lstStyle>
            <a:lvl1pPr>
              <a:defRPr sz="900" b="1"/>
            </a:lvl1pPr>
          </a:lstStyle>
          <a:p>
            <a:pPr>
              <a:defRPr/>
            </a:pPr>
            <a:fld id="{58C0773B-161B-49C0-AC17-DC0D97AC515A}" type="slidenum">
              <a:rPr lang="en-US" altLang="zh-TW"/>
              <a:pPr>
                <a:defRPr/>
              </a:pPr>
              <a:t>‹#›</a:t>
            </a:fld>
            <a:endParaRPr lang="en-US" altLang="zh-TW"/>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6"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7" name="Rectangle 6"/>
          <p:cNvSpPr>
            <a:spLocks noGrp="1" noChangeArrowheads="1"/>
          </p:cNvSpPr>
          <p:nvPr>
            <p:ph type="sldNum" sz="quarter" idx="12"/>
          </p:nvPr>
        </p:nvSpPr>
        <p:spPr/>
        <p:txBody>
          <a:bodyPr/>
          <a:lstStyle>
            <a:lvl1pPr>
              <a:defRPr sz="900" b="1"/>
            </a:lvl1pPr>
          </a:lstStyle>
          <a:p>
            <a:pPr>
              <a:defRPr/>
            </a:pPr>
            <a:fld id="{D477EBCD-B60D-402C-88DF-6837143595C7}" type="slidenum">
              <a:rPr lang="en-US" altLang="zh-TW"/>
              <a:pPr>
                <a:defRPr/>
              </a:pPr>
              <a:t>‹#›</a:t>
            </a:fld>
            <a:endParaRPr lang="en-US" altLang="zh-TW"/>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5"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6" name="Rectangle 6"/>
          <p:cNvSpPr>
            <a:spLocks noGrp="1" noChangeArrowheads="1"/>
          </p:cNvSpPr>
          <p:nvPr>
            <p:ph type="sldNum" sz="quarter" idx="12"/>
          </p:nvPr>
        </p:nvSpPr>
        <p:spPr/>
        <p:txBody>
          <a:bodyPr/>
          <a:lstStyle>
            <a:lvl1pPr>
              <a:defRPr sz="900" b="1"/>
            </a:lvl1pPr>
          </a:lstStyle>
          <a:p>
            <a:pPr>
              <a:defRPr/>
            </a:pPr>
            <a:fld id="{1B16746D-7F1D-4B4F-8D63-C873D20971AF}" type="slidenum">
              <a:rPr lang="en-US" altLang="zh-TW"/>
              <a:pPr>
                <a:defRPr/>
              </a:pPr>
              <a:t>‹#›</a:t>
            </a:fld>
            <a:endParaRPr lang="en-US" altLang="zh-TW"/>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5"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6" name="Rectangle 6"/>
          <p:cNvSpPr>
            <a:spLocks noGrp="1" noChangeArrowheads="1"/>
          </p:cNvSpPr>
          <p:nvPr>
            <p:ph type="sldNum" sz="quarter" idx="12"/>
          </p:nvPr>
        </p:nvSpPr>
        <p:spPr/>
        <p:txBody>
          <a:bodyPr/>
          <a:lstStyle>
            <a:lvl1pPr>
              <a:defRPr sz="900" b="1"/>
            </a:lvl1pPr>
          </a:lstStyle>
          <a:p>
            <a:pPr>
              <a:defRPr/>
            </a:pPr>
            <a:fld id="{FD5BA008-ED1D-4DA1-8A69-A9ECA87927E1}" type="slidenum">
              <a:rPr lang="en-US" altLang="zh-TW"/>
              <a:pPr>
                <a:defRPr/>
              </a:pPr>
              <a:t>‹#›</a:t>
            </a:fld>
            <a:endParaRPr lang="en-US" altLang="zh-TW"/>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5"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6" name="Rectangle 6"/>
          <p:cNvSpPr>
            <a:spLocks noGrp="1" noChangeArrowheads="1"/>
          </p:cNvSpPr>
          <p:nvPr>
            <p:ph type="sldNum" sz="quarter" idx="12"/>
          </p:nvPr>
        </p:nvSpPr>
        <p:spPr/>
        <p:txBody>
          <a:bodyPr/>
          <a:lstStyle>
            <a:lvl1pPr>
              <a:defRPr sz="900" b="1"/>
            </a:lvl1pPr>
          </a:lstStyle>
          <a:p>
            <a:pPr>
              <a:defRPr/>
            </a:pPr>
            <a:fld id="{D9C39653-2E25-4EEB-89F1-AAFFB0659F5D}" type="slidenum">
              <a:rPr lang="en-US" altLang="zh-TW"/>
              <a:pPr>
                <a:defRPr/>
              </a:pPr>
              <a:t>‹#›</a:t>
            </a:fld>
            <a:endParaRPr lang="en-US" altLang="zh-TW"/>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5"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6" name="Rectangle 6"/>
          <p:cNvSpPr>
            <a:spLocks noGrp="1" noChangeArrowheads="1"/>
          </p:cNvSpPr>
          <p:nvPr>
            <p:ph type="sldNum" sz="quarter" idx="12"/>
          </p:nvPr>
        </p:nvSpPr>
        <p:spPr/>
        <p:txBody>
          <a:bodyPr/>
          <a:lstStyle>
            <a:lvl1pPr>
              <a:defRPr sz="900" b="1"/>
            </a:lvl1pPr>
          </a:lstStyle>
          <a:p>
            <a:pPr>
              <a:defRPr/>
            </a:pPr>
            <a:fld id="{610B7176-0DC5-4D4D-96F0-D2CA62AD6981}" type="slidenum">
              <a:rPr lang="en-US" altLang="zh-TW"/>
              <a:pPr>
                <a:defRPr/>
              </a:pPr>
              <a:t>‹#›</a:t>
            </a:fld>
            <a:endParaRPr lang="en-US" altLang="zh-TW"/>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5"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6" name="Rectangle 6"/>
          <p:cNvSpPr>
            <a:spLocks noGrp="1" noChangeArrowheads="1"/>
          </p:cNvSpPr>
          <p:nvPr>
            <p:ph type="sldNum" sz="quarter" idx="12"/>
          </p:nvPr>
        </p:nvSpPr>
        <p:spPr/>
        <p:txBody>
          <a:bodyPr/>
          <a:lstStyle>
            <a:lvl1pPr>
              <a:defRPr sz="900" b="1"/>
            </a:lvl1pPr>
          </a:lstStyle>
          <a:p>
            <a:pPr>
              <a:defRPr/>
            </a:pPr>
            <a:fld id="{33D40904-6AF3-48D3-971E-7455FD4E21A3}" type="slidenum">
              <a:rPr lang="en-US" altLang="zh-TW"/>
              <a:pPr>
                <a:defRPr/>
              </a:pPr>
              <a:t>‹#›</a:t>
            </a:fld>
            <a:endParaRPr lang="en-US" altLang="zh-TW"/>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6"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7" name="Rectangle 6"/>
          <p:cNvSpPr>
            <a:spLocks noGrp="1" noChangeArrowheads="1"/>
          </p:cNvSpPr>
          <p:nvPr>
            <p:ph type="sldNum" sz="quarter" idx="12"/>
          </p:nvPr>
        </p:nvSpPr>
        <p:spPr/>
        <p:txBody>
          <a:bodyPr/>
          <a:lstStyle>
            <a:lvl1pPr>
              <a:defRPr sz="900" b="1"/>
            </a:lvl1pPr>
          </a:lstStyle>
          <a:p>
            <a:pPr>
              <a:defRPr/>
            </a:pPr>
            <a:fld id="{29B8BB24-2130-4210-B7B7-30622DEE321A}" type="slidenum">
              <a:rPr lang="en-US" altLang="zh-TW"/>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8"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9" name="Rectangle 6"/>
          <p:cNvSpPr>
            <a:spLocks noGrp="1" noChangeArrowheads="1"/>
          </p:cNvSpPr>
          <p:nvPr>
            <p:ph type="sldNum" sz="quarter" idx="12"/>
          </p:nvPr>
        </p:nvSpPr>
        <p:spPr/>
        <p:txBody>
          <a:bodyPr/>
          <a:lstStyle>
            <a:lvl1pPr>
              <a:defRPr sz="900" b="1"/>
            </a:lvl1pPr>
          </a:lstStyle>
          <a:p>
            <a:pPr>
              <a:defRPr/>
            </a:pPr>
            <a:fld id="{F25589A4-B49F-4C16-B80B-BCB2E789E3EF}" type="slidenum">
              <a:rPr lang="en-US" altLang="zh-TW"/>
              <a:pPr>
                <a:defRPr/>
              </a:pPr>
              <a:t>‹#›</a:t>
            </a:fld>
            <a:endParaRPr lang="en-US" altLang="zh-TW"/>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4"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5" name="Rectangle 6"/>
          <p:cNvSpPr>
            <a:spLocks noGrp="1" noChangeArrowheads="1"/>
          </p:cNvSpPr>
          <p:nvPr>
            <p:ph type="sldNum" sz="quarter" idx="12"/>
          </p:nvPr>
        </p:nvSpPr>
        <p:spPr/>
        <p:txBody>
          <a:bodyPr/>
          <a:lstStyle>
            <a:lvl1pPr>
              <a:defRPr sz="900" b="1"/>
            </a:lvl1pPr>
          </a:lstStyle>
          <a:p>
            <a:pPr>
              <a:defRPr/>
            </a:pPr>
            <a:fld id="{37CD0D18-AA9C-4D31-AAD1-3C02B5679071}" type="slidenum">
              <a:rPr lang="en-US" altLang="zh-TW"/>
              <a:pPr>
                <a:defRPr/>
              </a:pPr>
              <a:t>‹#›</a:t>
            </a:fld>
            <a:endParaRPr lang="en-US" altLang="zh-TW"/>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3"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4" name="Rectangle 6"/>
          <p:cNvSpPr>
            <a:spLocks noGrp="1" noChangeArrowheads="1"/>
          </p:cNvSpPr>
          <p:nvPr>
            <p:ph type="sldNum" sz="quarter" idx="12"/>
          </p:nvPr>
        </p:nvSpPr>
        <p:spPr/>
        <p:txBody>
          <a:bodyPr/>
          <a:lstStyle>
            <a:lvl1pPr>
              <a:defRPr sz="900" b="1"/>
            </a:lvl1pPr>
          </a:lstStyle>
          <a:p>
            <a:pPr>
              <a:defRPr/>
            </a:pPr>
            <a:fld id="{E5E9DD2F-693A-494F-94D3-E69CD9B7FDAC}" type="slidenum">
              <a:rPr lang="en-US" altLang="zh-TW"/>
              <a:pPr>
                <a:defRPr/>
              </a:pPr>
              <a:t>‹#›</a:t>
            </a:fld>
            <a:endParaRPr lang="en-US" altLang="zh-TW"/>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6"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7" name="Rectangle 6"/>
          <p:cNvSpPr>
            <a:spLocks noGrp="1" noChangeArrowheads="1"/>
          </p:cNvSpPr>
          <p:nvPr>
            <p:ph type="sldNum" sz="quarter" idx="12"/>
          </p:nvPr>
        </p:nvSpPr>
        <p:spPr/>
        <p:txBody>
          <a:bodyPr/>
          <a:lstStyle>
            <a:lvl1pPr>
              <a:defRPr sz="900" b="1"/>
            </a:lvl1pPr>
          </a:lstStyle>
          <a:p>
            <a:pPr>
              <a:defRPr/>
            </a:pPr>
            <a:fld id="{C096EE5C-0F7F-4F49-87ED-423E56D1156B}" type="slidenum">
              <a:rPr lang="en-US" altLang="zh-TW"/>
              <a:pPr>
                <a:defRPr/>
              </a:pPr>
              <a:t>‹#›</a:t>
            </a:fld>
            <a:endParaRPr lang="en-US" altLang="zh-TW"/>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6"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7" name="Rectangle 6"/>
          <p:cNvSpPr>
            <a:spLocks noGrp="1" noChangeArrowheads="1"/>
          </p:cNvSpPr>
          <p:nvPr>
            <p:ph type="sldNum" sz="quarter" idx="12"/>
          </p:nvPr>
        </p:nvSpPr>
        <p:spPr/>
        <p:txBody>
          <a:bodyPr/>
          <a:lstStyle>
            <a:lvl1pPr>
              <a:defRPr sz="900" b="1"/>
            </a:lvl1pPr>
          </a:lstStyle>
          <a:p>
            <a:pPr>
              <a:defRPr/>
            </a:pPr>
            <a:fld id="{625CA151-2AA3-4FA6-B421-BDF3C6741379}" type="slidenum">
              <a:rPr lang="en-US" altLang="zh-TW"/>
              <a:pPr>
                <a:defRPr/>
              </a:pPr>
              <a:t>‹#›</a:t>
            </a:fld>
            <a:endParaRPr lang="en-US" altLang="zh-TW"/>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5"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6" name="Rectangle 6"/>
          <p:cNvSpPr>
            <a:spLocks noGrp="1" noChangeArrowheads="1"/>
          </p:cNvSpPr>
          <p:nvPr>
            <p:ph type="sldNum" sz="quarter" idx="12"/>
          </p:nvPr>
        </p:nvSpPr>
        <p:spPr/>
        <p:txBody>
          <a:bodyPr/>
          <a:lstStyle>
            <a:lvl1pPr>
              <a:defRPr sz="900" b="1"/>
            </a:lvl1pPr>
          </a:lstStyle>
          <a:p>
            <a:pPr>
              <a:defRPr/>
            </a:pPr>
            <a:fld id="{A79D097C-56F5-4AA2-9CF8-36ABB979F9BD}" type="slidenum">
              <a:rPr lang="en-US" altLang="zh-TW"/>
              <a:pPr>
                <a:defRPr/>
              </a:pPr>
              <a:t>‹#›</a:t>
            </a:fld>
            <a:endParaRPr lang="en-US" altLang="zh-TW"/>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algn="ctr">
              <a:defRPr sz="900" b="1"/>
            </a:lvl1pPr>
          </a:lstStyle>
          <a:p>
            <a:pPr>
              <a:defRPr/>
            </a:pPr>
            <a:endParaRPr lang="en-US" altLang="zh-TW"/>
          </a:p>
        </p:txBody>
      </p:sp>
      <p:sp>
        <p:nvSpPr>
          <p:cNvPr id="5" name="Rectangle 5"/>
          <p:cNvSpPr>
            <a:spLocks noGrp="1" noChangeArrowheads="1"/>
          </p:cNvSpPr>
          <p:nvPr>
            <p:ph type="ftr" sz="quarter" idx="11"/>
          </p:nvPr>
        </p:nvSpPr>
        <p:spPr/>
        <p:txBody>
          <a:bodyPr/>
          <a:lstStyle>
            <a:lvl1pPr>
              <a:defRPr sz="900" b="1"/>
            </a:lvl1pPr>
          </a:lstStyle>
          <a:p>
            <a:pPr>
              <a:defRPr/>
            </a:pPr>
            <a:r>
              <a:rPr lang="en-US" altLang="zh-TW"/>
              <a:t>P-1</a:t>
            </a:r>
          </a:p>
        </p:txBody>
      </p:sp>
      <p:sp>
        <p:nvSpPr>
          <p:cNvPr id="6" name="Rectangle 6"/>
          <p:cNvSpPr>
            <a:spLocks noGrp="1" noChangeArrowheads="1"/>
          </p:cNvSpPr>
          <p:nvPr>
            <p:ph type="sldNum" sz="quarter" idx="12"/>
          </p:nvPr>
        </p:nvSpPr>
        <p:spPr/>
        <p:txBody>
          <a:bodyPr/>
          <a:lstStyle>
            <a:lvl1pPr>
              <a:defRPr sz="900" b="1"/>
            </a:lvl1pPr>
          </a:lstStyle>
          <a:p>
            <a:pPr>
              <a:defRPr/>
            </a:pPr>
            <a:fld id="{FC816DE4-2332-4C2D-8519-161C7E27A291}" type="slidenum">
              <a:rPr lang="en-US" altLang="zh-TW"/>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bwMode="auto">
          <a:xfrm>
            <a:off x="806450" y="274638"/>
            <a:ext cx="6934200" cy="346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81251" name="Rectangle 3"/>
          <p:cNvSpPr>
            <a:spLocks noGrp="1" noChangeArrowheads="1"/>
          </p:cNvSpPr>
          <p:nvPr>
            <p:ph type="body" idx="1"/>
          </p:nvPr>
        </p:nvSpPr>
        <p:spPr bwMode="auto">
          <a:xfrm>
            <a:off x="755650" y="908050"/>
            <a:ext cx="7848600" cy="51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p:txBody>
      </p:sp>
      <p:sp>
        <p:nvSpPr>
          <p:cNvPr id="1028" name="Text Box 8"/>
          <p:cNvSpPr txBox="1">
            <a:spLocks noChangeArrowheads="1"/>
          </p:cNvSpPr>
          <p:nvPr/>
        </p:nvSpPr>
        <p:spPr bwMode="auto">
          <a:xfrm>
            <a:off x="2627313" y="6215063"/>
            <a:ext cx="3889375" cy="366712"/>
          </a:xfrm>
          <a:prstGeom prst="rect">
            <a:avLst/>
          </a:prstGeom>
          <a:noFill/>
          <a:ln>
            <a:noFill/>
          </a:ln>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spcBef>
                <a:spcPct val="50000"/>
              </a:spcBef>
              <a:defRPr/>
            </a:pPr>
            <a:r>
              <a:rPr lang="en-US" altLang="zh-TW" sz="1800" smtClean="0">
                <a:solidFill>
                  <a:srgbClr val="FFFF00"/>
                </a:solidFill>
              </a:rPr>
              <a:t>Confidential</a:t>
            </a:r>
          </a:p>
        </p:txBody>
      </p:sp>
      <p:sp>
        <p:nvSpPr>
          <p:cNvPr id="10" name="投影片編號版面配置區 3"/>
          <p:cNvSpPr txBox="1">
            <a:spLocks/>
          </p:cNvSpPr>
          <p:nvPr/>
        </p:nvSpPr>
        <p:spPr>
          <a:xfrm>
            <a:off x="4457700" y="6524625"/>
            <a:ext cx="900113" cy="333375"/>
          </a:xfrm>
          <a:prstGeom prst="rect">
            <a:avLst/>
          </a:prstGeom>
        </p:spPr>
        <p:txBody>
          <a:bodyPr/>
          <a:lstStyle>
            <a:lvl1pPr>
              <a:defRPr/>
            </a:lvl1pPr>
          </a:lstStyle>
          <a:p>
            <a:pPr>
              <a:defRPr/>
            </a:pPr>
            <a:fld id="{4F410A5B-3F8C-48EB-A738-07A2C3B17B00}" type="slidenum">
              <a:rPr lang="en-US" altLang="zh-TW" sz="1200" smtClean="0">
                <a:solidFill>
                  <a:srgbClr val="000000"/>
                </a:solidFill>
                <a:latin typeface="Arial"/>
                <a:ea typeface="新細明體"/>
              </a:rPr>
              <a:pPr>
                <a:defRPr/>
              </a:pPr>
              <a:t>‹#›</a:t>
            </a:fld>
            <a:endParaRPr lang="en-US" altLang="zh-TW" sz="1200" dirty="0" smtClean="0">
              <a:solidFill>
                <a:srgbClr val="000000"/>
              </a:solidFill>
              <a:latin typeface="Arial"/>
              <a:ea typeface="新細明體"/>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kumimoji="1" sz="2200" b="1">
          <a:solidFill>
            <a:schemeClr val="tx2"/>
          </a:solidFill>
          <a:latin typeface="+mj-lt"/>
          <a:ea typeface="+mj-ea"/>
          <a:cs typeface="+mj-cs"/>
        </a:defRPr>
      </a:lvl1pPr>
      <a:lvl2pPr algn="l" rtl="0" eaLnBrk="1" fontAlgn="base" hangingPunct="1">
        <a:spcBef>
          <a:spcPct val="0"/>
        </a:spcBef>
        <a:spcAft>
          <a:spcPct val="0"/>
        </a:spcAft>
        <a:defRPr kumimoji="1" sz="2200" b="1">
          <a:solidFill>
            <a:schemeClr val="tx2"/>
          </a:solidFill>
          <a:latin typeface="Arial Black" pitchFamily="34" charset="0"/>
          <a:ea typeface="新細明體" charset="-120"/>
        </a:defRPr>
      </a:lvl2pPr>
      <a:lvl3pPr algn="l" rtl="0" eaLnBrk="1" fontAlgn="base" hangingPunct="1">
        <a:spcBef>
          <a:spcPct val="0"/>
        </a:spcBef>
        <a:spcAft>
          <a:spcPct val="0"/>
        </a:spcAft>
        <a:defRPr kumimoji="1" sz="2200" b="1">
          <a:solidFill>
            <a:schemeClr val="tx2"/>
          </a:solidFill>
          <a:latin typeface="Arial Black" pitchFamily="34" charset="0"/>
          <a:ea typeface="新細明體" charset="-120"/>
        </a:defRPr>
      </a:lvl3pPr>
      <a:lvl4pPr algn="l" rtl="0" eaLnBrk="1" fontAlgn="base" hangingPunct="1">
        <a:spcBef>
          <a:spcPct val="0"/>
        </a:spcBef>
        <a:spcAft>
          <a:spcPct val="0"/>
        </a:spcAft>
        <a:defRPr kumimoji="1" sz="2200" b="1">
          <a:solidFill>
            <a:schemeClr val="tx2"/>
          </a:solidFill>
          <a:latin typeface="Arial Black" pitchFamily="34" charset="0"/>
          <a:ea typeface="新細明體" charset="-120"/>
        </a:defRPr>
      </a:lvl4pPr>
      <a:lvl5pPr algn="l" rtl="0" eaLnBrk="1" fontAlgn="base" hangingPunct="1">
        <a:spcBef>
          <a:spcPct val="0"/>
        </a:spcBef>
        <a:spcAft>
          <a:spcPct val="0"/>
        </a:spcAft>
        <a:defRPr kumimoji="1" sz="2200" b="1">
          <a:solidFill>
            <a:schemeClr val="tx2"/>
          </a:solidFill>
          <a:latin typeface="Arial Black" pitchFamily="34" charset="0"/>
          <a:ea typeface="新細明體" charset="-120"/>
        </a:defRPr>
      </a:lvl5pPr>
      <a:lvl6pPr marL="457200" algn="l" rtl="0" eaLnBrk="1" fontAlgn="base" hangingPunct="1">
        <a:spcBef>
          <a:spcPct val="0"/>
        </a:spcBef>
        <a:spcAft>
          <a:spcPct val="0"/>
        </a:spcAft>
        <a:defRPr kumimoji="1" sz="2200" b="1">
          <a:solidFill>
            <a:schemeClr val="tx2"/>
          </a:solidFill>
          <a:latin typeface="Arial Black" pitchFamily="34" charset="0"/>
          <a:ea typeface="新細明體" charset="-120"/>
        </a:defRPr>
      </a:lvl6pPr>
      <a:lvl7pPr marL="914400" algn="l" rtl="0" eaLnBrk="1" fontAlgn="base" hangingPunct="1">
        <a:spcBef>
          <a:spcPct val="0"/>
        </a:spcBef>
        <a:spcAft>
          <a:spcPct val="0"/>
        </a:spcAft>
        <a:defRPr kumimoji="1" sz="2200" b="1">
          <a:solidFill>
            <a:schemeClr val="tx2"/>
          </a:solidFill>
          <a:latin typeface="Arial Black" pitchFamily="34" charset="0"/>
          <a:ea typeface="新細明體" charset="-120"/>
        </a:defRPr>
      </a:lvl7pPr>
      <a:lvl8pPr marL="1371600" algn="l" rtl="0" eaLnBrk="1" fontAlgn="base" hangingPunct="1">
        <a:spcBef>
          <a:spcPct val="0"/>
        </a:spcBef>
        <a:spcAft>
          <a:spcPct val="0"/>
        </a:spcAft>
        <a:defRPr kumimoji="1" sz="2200" b="1">
          <a:solidFill>
            <a:schemeClr val="tx2"/>
          </a:solidFill>
          <a:latin typeface="Arial Black" pitchFamily="34" charset="0"/>
          <a:ea typeface="新細明體" charset="-120"/>
        </a:defRPr>
      </a:lvl8pPr>
      <a:lvl9pPr marL="1828800" algn="l" rtl="0" eaLnBrk="1" fontAlgn="base" hangingPunct="1">
        <a:spcBef>
          <a:spcPct val="0"/>
        </a:spcBef>
        <a:spcAft>
          <a:spcPct val="0"/>
        </a:spcAft>
        <a:defRPr kumimoji="1" sz="2200" b="1">
          <a:solidFill>
            <a:schemeClr val="tx2"/>
          </a:solidFill>
          <a:latin typeface="Arial Black" pitchFamily="34" charset="0"/>
          <a:ea typeface="新細明體" charset="-120"/>
        </a:defRPr>
      </a:lvl9pPr>
    </p:titleStyle>
    <p:bodyStyle>
      <a:lvl1pPr marL="342900" indent="-342900" algn="l" rtl="0" eaLnBrk="1" fontAlgn="base" hangingPunct="1">
        <a:spcBef>
          <a:spcPct val="20000"/>
        </a:spcBef>
        <a:spcAft>
          <a:spcPct val="0"/>
        </a:spcAft>
        <a:buClr>
          <a:srgbClr val="3296FF"/>
        </a:buClr>
        <a:buSzPct val="70000"/>
        <a:buFont typeface="Wingdings" pitchFamily="2" charset="2"/>
        <a:buChar char="l"/>
        <a:defRPr kumimoji="1"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3296FF"/>
        </a:buClr>
        <a:buSzPct val="50000"/>
        <a:buFont typeface="Wingdings" pitchFamily="2" charset="2"/>
        <a:buChar char="l"/>
        <a:defRPr kumimoji="1" sz="1600" b="1">
          <a:solidFill>
            <a:schemeClr val="tx1"/>
          </a:solidFill>
          <a:latin typeface="+mn-lt"/>
          <a:ea typeface="+mn-ea"/>
        </a:defRPr>
      </a:lvl2pPr>
      <a:lvl3pPr marL="1143000" indent="-228600" algn="l" rtl="0" eaLnBrk="1" fontAlgn="base" hangingPunct="1">
        <a:spcBef>
          <a:spcPct val="20000"/>
        </a:spcBef>
        <a:spcAft>
          <a:spcPct val="0"/>
        </a:spcAft>
        <a:buSzPct val="40000"/>
        <a:buFont typeface="Wingdings" pitchFamily="2" charset="2"/>
        <a:buChar char="l"/>
        <a:defRPr kumimoji="1" sz="1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07556"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a:latin typeface="Arial" pitchFamily="34" charset="0"/>
                <a:ea typeface="新細明體" pitchFamily="18" charset="-120"/>
              </a:defRPr>
            </a:lvl1pPr>
          </a:lstStyle>
          <a:p>
            <a:pPr>
              <a:defRPr/>
            </a:pPr>
            <a:endParaRPr lang="en-US" altLang="zh-TW"/>
          </a:p>
        </p:txBody>
      </p:sp>
      <p:sp>
        <p:nvSpPr>
          <p:cNvPr id="407557"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a:latin typeface="Arial" pitchFamily="34" charset="0"/>
                <a:ea typeface="新細明體" pitchFamily="18" charset="-120"/>
              </a:defRPr>
            </a:lvl1pPr>
          </a:lstStyle>
          <a:p>
            <a:pPr>
              <a:defRPr/>
            </a:pPr>
            <a:r>
              <a:rPr lang="en-US" altLang="zh-TW"/>
              <a:t>P-1</a:t>
            </a:r>
          </a:p>
        </p:txBody>
      </p:sp>
      <p:sp>
        <p:nvSpPr>
          <p:cNvPr id="407558"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a:latin typeface="Arial" pitchFamily="34" charset="0"/>
                <a:ea typeface="新細明體" pitchFamily="18" charset="-120"/>
              </a:defRPr>
            </a:lvl1pPr>
          </a:lstStyle>
          <a:p>
            <a:pPr>
              <a:defRPr/>
            </a:pPr>
            <a:fld id="{44CC4A29-E4F4-454A-9255-6BA3B566509C}"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2pPr>
      <a:lvl3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3pPr>
      <a:lvl4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4pPr>
      <a:lvl5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5pPr>
      <a:lvl6pPr marL="4572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6pPr>
      <a:lvl7pPr marL="9144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7pPr>
      <a:lvl8pPr marL="13716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8pPr>
      <a:lvl9pPr marL="18288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25603" name="文字版面配置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pitchFamily="34" charset="0"/>
                <a:ea typeface="新細明體" pitchFamily="18" charset="-120"/>
              </a:defRPr>
            </a:lvl1pPr>
          </a:lstStyle>
          <a:p>
            <a:pPr>
              <a:defRPr/>
            </a:pPr>
            <a:fld id="{A23E6CF8-DC5E-4FE9-9DDD-88066F306891}" type="datetimeFigureOut">
              <a:rPr lang="zh-TW" altLang="en-US"/>
              <a:pPr>
                <a:defRPr/>
              </a:pPr>
              <a:t>03/31/2015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ea typeface="新細明體" pitchFamily="18" charset="-120"/>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pitchFamily="34" charset="0"/>
                <a:ea typeface="新細明體" pitchFamily="18" charset="-120"/>
              </a:defRPr>
            </a:lvl1pPr>
          </a:lstStyle>
          <a:p>
            <a:pPr>
              <a:defRPr/>
            </a:pPr>
            <a:fld id="{22357DD6-36F2-4EBC-84A2-51F2F8431D42}"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新細明體" charset="-120"/>
        </a:defRPr>
      </a:lvl2pPr>
      <a:lvl3pPr algn="ctr" rtl="0" eaLnBrk="1" fontAlgn="base" hangingPunct="1">
        <a:spcBef>
          <a:spcPct val="0"/>
        </a:spcBef>
        <a:spcAft>
          <a:spcPct val="0"/>
        </a:spcAft>
        <a:defRPr sz="4400">
          <a:solidFill>
            <a:schemeClr val="tx1"/>
          </a:solidFill>
          <a:latin typeface="Calibri" pitchFamily="34" charset="0"/>
          <a:ea typeface="新細明體" charset="-120"/>
        </a:defRPr>
      </a:lvl3pPr>
      <a:lvl4pPr algn="ctr" rtl="0" eaLnBrk="1" fontAlgn="base" hangingPunct="1">
        <a:spcBef>
          <a:spcPct val="0"/>
        </a:spcBef>
        <a:spcAft>
          <a:spcPct val="0"/>
        </a:spcAft>
        <a:defRPr sz="4400">
          <a:solidFill>
            <a:schemeClr val="tx1"/>
          </a:solidFill>
          <a:latin typeface="Calibri" pitchFamily="34" charset="0"/>
          <a:ea typeface="新細明體" charset="-120"/>
        </a:defRPr>
      </a:lvl4pPr>
      <a:lvl5pPr algn="ctr" rtl="0" eaLnBrk="1" fontAlgn="base" hangingPunct="1">
        <a:spcBef>
          <a:spcPct val="0"/>
        </a:spcBef>
        <a:spcAft>
          <a:spcPct val="0"/>
        </a:spcAft>
        <a:defRPr sz="4400">
          <a:solidFill>
            <a:schemeClr val="tx1"/>
          </a:solidFill>
          <a:latin typeface="Calibri" pitchFamily="34" charset="0"/>
          <a:ea typeface="新細明體" charset="-120"/>
        </a:defRPr>
      </a:lvl5pPr>
      <a:lvl6pPr marL="457200" algn="ctr" rtl="0" eaLnBrk="1" fontAlgn="base" hangingPunct="1">
        <a:spcBef>
          <a:spcPct val="0"/>
        </a:spcBef>
        <a:spcAft>
          <a:spcPct val="0"/>
        </a:spcAft>
        <a:defRPr sz="4400">
          <a:solidFill>
            <a:schemeClr val="tx1"/>
          </a:solidFill>
          <a:latin typeface="Calibri" pitchFamily="34" charset="0"/>
          <a:ea typeface="新細明體" charset="-120"/>
        </a:defRPr>
      </a:lvl6pPr>
      <a:lvl7pPr marL="914400" algn="ctr" rtl="0" eaLnBrk="1" fontAlgn="base" hangingPunct="1">
        <a:spcBef>
          <a:spcPct val="0"/>
        </a:spcBef>
        <a:spcAft>
          <a:spcPct val="0"/>
        </a:spcAft>
        <a:defRPr sz="4400">
          <a:solidFill>
            <a:schemeClr val="tx1"/>
          </a:solidFill>
          <a:latin typeface="Calibri" pitchFamily="34" charset="0"/>
          <a:ea typeface="新細明體" charset="-120"/>
        </a:defRPr>
      </a:lvl7pPr>
      <a:lvl8pPr marL="1371600" algn="ctr" rtl="0" eaLnBrk="1" fontAlgn="base" hangingPunct="1">
        <a:spcBef>
          <a:spcPct val="0"/>
        </a:spcBef>
        <a:spcAft>
          <a:spcPct val="0"/>
        </a:spcAft>
        <a:defRPr sz="4400">
          <a:solidFill>
            <a:schemeClr val="tx1"/>
          </a:solidFill>
          <a:latin typeface="Calibri" pitchFamily="34" charset="0"/>
          <a:ea typeface="新細明體" charset="-120"/>
        </a:defRPr>
      </a:lvl8pPr>
      <a:lvl9pPr marL="1828800" algn="ctr" rtl="0" eaLnBrk="1" fontAlgn="base" hangingPunct="1">
        <a:spcBef>
          <a:spcPct val="0"/>
        </a:spcBef>
        <a:spcAft>
          <a:spcPct val="0"/>
        </a:spcAft>
        <a:defRPr sz="4400">
          <a:solidFill>
            <a:schemeClr val="tx1"/>
          </a:solidFill>
          <a:latin typeface="Calibri" pitchFamily="34" charset="0"/>
          <a:ea typeface="新細明體" charset="-12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5120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07556"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新細明體" pitchFamily="18" charset="-120"/>
              </a:defRPr>
            </a:lvl1pPr>
          </a:lstStyle>
          <a:p>
            <a:pPr>
              <a:defRPr/>
            </a:pPr>
            <a:endParaRPr lang="en-US" altLang="zh-TW"/>
          </a:p>
        </p:txBody>
      </p:sp>
      <p:sp>
        <p:nvSpPr>
          <p:cNvPr id="407557"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a:solidFill>
                  <a:srgbClr val="000000"/>
                </a:solidFill>
                <a:latin typeface="Arial" pitchFamily="34" charset="0"/>
                <a:ea typeface="新細明體" pitchFamily="18" charset="-120"/>
              </a:defRPr>
            </a:lvl1pPr>
          </a:lstStyle>
          <a:p>
            <a:pPr>
              <a:defRPr/>
            </a:pPr>
            <a:r>
              <a:rPr lang="en-US" altLang="zh-TW"/>
              <a:t>P-1</a:t>
            </a:r>
          </a:p>
        </p:txBody>
      </p:sp>
      <p:sp>
        <p:nvSpPr>
          <p:cNvPr id="407558"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a:solidFill>
                  <a:srgbClr val="000000"/>
                </a:solidFill>
                <a:latin typeface="Arial" pitchFamily="34" charset="0"/>
                <a:ea typeface="新細明體" pitchFamily="18" charset="-120"/>
              </a:defRPr>
            </a:lvl1pPr>
          </a:lstStyle>
          <a:p>
            <a:pPr>
              <a:defRPr/>
            </a:pPr>
            <a:fld id="{7F5A5846-5D55-4B98-9E7D-5A4FEA188B92}"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2pPr>
      <a:lvl3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3pPr>
      <a:lvl4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4pPr>
      <a:lvl5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5pPr>
      <a:lvl6pPr marL="4572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6pPr>
      <a:lvl7pPr marL="9144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7pPr>
      <a:lvl8pPr marL="13716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8pPr>
      <a:lvl9pPr marL="18288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4438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07556"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b="0">
                <a:solidFill>
                  <a:srgbClr val="000000"/>
                </a:solidFill>
                <a:latin typeface="Arial" pitchFamily="34" charset="0"/>
                <a:ea typeface="新細明體" pitchFamily="18" charset="-120"/>
              </a:defRPr>
            </a:lvl1pPr>
          </a:lstStyle>
          <a:p>
            <a:pPr>
              <a:defRPr/>
            </a:pPr>
            <a:endParaRPr lang="en-US" altLang="zh-TW"/>
          </a:p>
        </p:txBody>
      </p:sp>
      <p:sp>
        <p:nvSpPr>
          <p:cNvPr id="407557"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pitchFamily="34" charset="0"/>
                <a:ea typeface="新細明體" pitchFamily="18" charset="-120"/>
              </a:defRPr>
            </a:lvl1pPr>
          </a:lstStyle>
          <a:p>
            <a:pPr>
              <a:defRPr/>
            </a:pPr>
            <a:r>
              <a:rPr lang="en-US" altLang="zh-TW"/>
              <a:t>P-1</a:t>
            </a:r>
          </a:p>
        </p:txBody>
      </p:sp>
      <p:sp>
        <p:nvSpPr>
          <p:cNvPr id="407558"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pitchFamily="34" charset="0"/>
                <a:ea typeface="新細明體" pitchFamily="18" charset="-120"/>
              </a:defRPr>
            </a:lvl1pPr>
          </a:lstStyle>
          <a:p>
            <a:pPr>
              <a:defRPr/>
            </a:pPr>
            <a:fld id="{2205F667-C53F-4EF5-8D1B-5A55F21B46D7}"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2pPr>
      <a:lvl3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3pPr>
      <a:lvl4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4pPr>
      <a:lvl5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5pPr>
      <a:lvl6pPr marL="4572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6pPr>
      <a:lvl7pPr marL="9144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7pPr>
      <a:lvl8pPr marL="13716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8pPr>
      <a:lvl9pPr marL="18288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566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07556"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b="0">
                <a:solidFill>
                  <a:srgbClr val="000000"/>
                </a:solidFill>
                <a:latin typeface="Arial" pitchFamily="34" charset="0"/>
                <a:ea typeface="新細明體" pitchFamily="18" charset="-120"/>
              </a:defRPr>
            </a:lvl1pPr>
          </a:lstStyle>
          <a:p>
            <a:pPr>
              <a:defRPr/>
            </a:pPr>
            <a:endParaRPr lang="en-US" altLang="zh-TW"/>
          </a:p>
        </p:txBody>
      </p:sp>
      <p:sp>
        <p:nvSpPr>
          <p:cNvPr id="407557"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pitchFamily="34" charset="0"/>
                <a:ea typeface="新細明體" pitchFamily="18" charset="-120"/>
              </a:defRPr>
            </a:lvl1pPr>
          </a:lstStyle>
          <a:p>
            <a:pPr>
              <a:defRPr/>
            </a:pPr>
            <a:r>
              <a:rPr lang="en-US" altLang="zh-TW"/>
              <a:t>P-1</a:t>
            </a:r>
          </a:p>
        </p:txBody>
      </p:sp>
      <p:sp>
        <p:nvSpPr>
          <p:cNvPr id="407558"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pitchFamily="34" charset="0"/>
                <a:ea typeface="新細明體" pitchFamily="18" charset="-120"/>
              </a:defRPr>
            </a:lvl1pPr>
          </a:lstStyle>
          <a:p>
            <a:pPr>
              <a:defRPr/>
            </a:pPr>
            <a:fld id="{43E09E08-8536-4965-911E-58196A4E5C40}"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2pPr>
      <a:lvl3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3pPr>
      <a:lvl4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4pPr>
      <a:lvl5pPr algn="ctr" rtl="0" eaLnBrk="1" fontAlgn="base" hangingPunct="1">
        <a:spcBef>
          <a:spcPct val="0"/>
        </a:spcBef>
        <a:spcAft>
          <a:spcPct val="0"/>
        </a:spcAft>
        <a:defRPr kumimoji="1" sz="4400">
          <a:solidFill>
            <a:schemeClr val="tx2"/>
          </a:solidFill>
          <a:latin typeface="Arial" pitchFamily="34" charset="0"/>
          <a:ea typeface="新細明體" pitchFamily="18" charset="-120"/>
        </a:defRPr>
      </a:lvl5pPr>
      <a:lvl6pPr marL="4572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6pPr>
      <a:lvl7pPr marL="9144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7pPr>
      <a:lvl8pPr marL="13716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8pPr>
      <a:lvl9pPr marL="18288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文字版面配置區 2"/>
          <p:cNvSpPr>
            <a:spLocks noGrp="1"/>
          </p:cNvSpPr>
          <p:nvPr>
            <p:ph type="body" idx="1"/>
          </p:nvPr>
        </p:nvSpPr>
        <p:spPr/>
        <p:txBody>
          <a:bodyPr/>
          <a:lstStyle/>
          <a:p>
            <a:r>
              <a:rPr lang="en-US" altLang="zh-TW" sz="3600" dirty="0" smtClean="0"/>
              <a:t>Weekly report</a:t>
            </a:r>
            <a:endParaRPr lang="en-US" altLang="zh-TW" sz="3600" dirty="0"/>
          </a:p>
        </p:txBody>
      </p:sp>
    </p:spTree>
    <p:extLst>
      <p:ext uri="{BB962C8B-B14F-4D97-AF65-F5344CB8AC3E}">
        <p14:creationId xmlns:p14="http://schemas.microsoft.com/office/powerpoint/2010/main" val="2814092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196752"/>
            <a:ext cx="7827264" cy="3877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7262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Arithmetic</a:t>
            </a:r>
            <a:r>
              <a:rPr lang="zh-TW" altLang="en-US" dirty="0" smtClean="0"/>
              <a:t> </a:t>
            </a:r>
            <a:r>
              <a:rPr lang="en-US" altLang="zh-TW" dirty="0" smtClean="0"/>
              <a:t>V.S </a:t>
            </a:r>
            <a:r>
              <a:rPr lang="en-US" altLang="zh-TW" dirty="0"/>
              <a:t>Huffman</a:t>
            </a:r>
            <a:r>
              <a:rPr lang="en-US" altLang="zh-TW" dirty="0" smtClean="0"/>
              <a:t> </a:t>
            </a:r>
            <a:endParaRPr lang="zh-TW" altLang="en-US" dirty="0"/>
          </a:p>
        </p:txBody>
      </p:sp>
      <p:sp>
        <p:nvSpPr>
          <p:cNvPr id="3" name="內容版面配置區 2"/>
          <p:cNvSpPr>
            <a:spLocks noGrp="1"/>
          </p:cNvSpPr>
          <p:nvPr>
            <p:ph idx="1"/>
          </p:nvPr>
        </p:nvSpPr>
        <p:spPr/>
        <p:txBody>
          <a:bodyPr/>
          <a:lstStyle/>
          <a:p>
            <a:r>
              <a:rPr lang="zh-TW" altLang="en-US" b="0" dirty="0"/>
              <a:t>算術</a:t>
            </a:r>
            <a:r>
              <a:rPr lang="zh-TW" altLang="en-US" b="0" dirty="0" smtClean="0"/>
              <a:t>編碼不需要預先為每個可能的信號源序列指定碼表。</a:t>
            </a:r>
            <a:endParaRPr lang="en-US" altLang="zh-TW" b="0" dirty="0" smtClean="0"/>
          </a:p>
          <a:p>
            <a:r>
              <a:rPr lang="zh-TW" altLang="en-US" b="0" dirty="0" smtClean="0"/>
              <a:t>算術編碼可以簡單地通過更新符號概率表來實現對信號源統計特性的適應</a:t>
            </a:r>
            <a:endParaRPr lang="zh-TW" altLang="en-US" b="0" dirty="0"/>
          </a:p>
        </p:txBody>
      </p:sp>
    </p:spTree>
    <p:extLst>
      <p:ext uri="{BB962C8B-B14F-4D97-AF65-F5344CB8AC3E}">
        <p14:creationId xmlns:p14="http://schemas.microsoft.com/office/powerpoint/2010/main" val="4008824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CABAC</a:t>
            </a:r>
            <a:endParaRPr lang="zh-TW"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556792"/>
            <a:ext cx="7128792" cy="3947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3569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二進制化</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lstStyle/>
              <a:p>
                <a:r>
                  <a:rPr lang="zh-TW" altLang="en-US" b="0" dirty="0" smtClean="0"/>
                  <a:t>四種二進制化算法，分別為</a:t>
                </a:r>
                <a:r>
                  <a:rPr lang="en-US" altLang="zh-TW" b="0" dirty="0" smtClean="0"/>
                  <a:t>U</a:t>
                </a:r>
                <a:r>
                  <a:rPr lang="zh-TW" altLang="en-US" b="0" dirty="0" smtClean="0"/>
                  <a:t>，</a:t>
                </a:r>
                <a:r>
                  <a:rPr lang="en-US" altLang="zh-TW" b="0" dirty="0" smtClean="0"/>
                  <a:t>TU</a:t>
                </a:r>
                <a:r>
                  <a:rPr lang="zh-TW" altLang="en-US" b="0" dirty="0" smtClean="0"/>
                  <a:t>，</a:t>
                </a:r>
                <a:r>
                  <a:rPr lang="en-US" altLang="zh-TW" b="0" dirty="0" smtClean="0"/>
                  <a:t>UEGK</a:t>
                </a:r>
                <a:r>
                  <a:rPr lang="zh-TW" altLang="en-US" b="0" dirty="0" smtClean="0"/>
                  <a:t>，</a:t>
                </a:r>
                <a:r>
                  <a:rPr lang="en-US" altLang="zh-TW" b="0" dirty="0" smtClean="0"/>
                  <a:t>FL</a:t>
                </a:r>
              </a:p>
              <a:p>
                <a:pPr marL="457200" indent="-457200">
                  <a:buFont typeface="+mj-lt"/>
                  <a:buAutoNum type="arabicPeriod"/>
                </a:pPr>
                <a:r>
                  <a:rPr lang="zh-TW" altLang="en-US" b="0" dirty="0" smtClean="0"/>
                  <a:t>一元</a:t>
                </a:r>
                <a:r>
                  <a:rPr lang="en-US" altLang="zh-TW" b="0" dirty="0" smtClean="0"/>
                  <a:t>(U)</a:t>
                </a:r>
                <a:r>
                  <a:rPr lang="zh-TW" altLang="en-US" b="0" dirty="0" smtClean="0"/>
                  <a:t>二值化過程</a:t>
                </a:r>
                <a:r>
                  <a:rPr lang="en-US" altLang="zh-TW" b="0" dirty="0" smtClean="0"/>
                  <a:t>:</a:t>
                </a:r>
                <a:r>
                  <a:rPr lang="zh-TW" altLang="en-US" b="0" dirty="0" smtClean="0"/>
                  <a:t> 對於</a:t>
                </a:r>
                <a:r>
                  <a:rPr lang="en-US" altLang="zh-TW" b="0" dirty="0" smtClean="0"/>
                  <a:t>x&gt;=0</a:t>
                </a:r>
                <a:r>
                  <a:rPr lang="zh-TW" altLang="en-US" b="0" dirty="0" smtClean="0"/>
                  <a:t>的吳符號整數值，由</a:t>
                </a:r>
                <a:r>
                  <a:rPr lang="en-US" altLang="zh-TW" b="0" dirty="0" smtClean="0"/>
                  <a:t>x </a:t>
                </a:r>
                <a:r>
                  <a:rPr lang="zh-TW" altLang="en-US" b="0" dirty="0" smtClean="0"/>
                  <a:t>個</a:t>
                </a:r>
                <a:r>
                  <a:rPr lang="en-US" altLang="zh-TW" b="0" dirty="0" smtClean="0"/>
                  <a:t>1</a:t>
                </a:r>
                <a:r>
                  <a:rPr lang="zh-TW" altLang="en-US" b="0" dirty="0" smtClean="0"/>
                  <a:t>和一個終結符號</a:t>
                </a:r>
                <a:r>
                  <a:rPr lang="en-US" altLang="zh-TW" b="0" dirty="0" smtClean="0"/>
                  <a:t>0</a:t>
                </a:r>
                <a:r>
                  <a:rPr lang="zh-TW" altLang="en-US" b="0" dirty="0" smtClean="0"/>
                  <a:t> 組成。</a:t>
                </a:r>
                <a:endParaRPr lang="en-US" altLang="zh-TW" b="0" dirty="0" smtClean="0"/>
              </a:p>
              <a:p>
                <a:pPr marL="457200" indent="-457200">
                  <a:buFont typeface="+mj-lt"/>
                  <a:buAutoNum type="arabicPeriod"/>
                </a:pPr>
                <a:r>
                  <a:rPr lang="zh-TW" altLang="en-US" b="0" dirty="0"/>
                  <a:t>設唯一</a:t>
                </a:r>
                <a:r>
                  <a:rPr lang="zh-TW" altLang="en-US" b="0" dirty="0" smtClean="0"/>
                  <a:t>元</a:t>
                </a:r>
                <a:r>
                  <a:rPr lang="en-US" altLang="zh-TW" b="0" dirty="0" smtClean="0"/>
                  <a:t>(TU)</a:t>
                </a:r>
                <a:r>
                  <a:rPr lang="zh-TW" altLang="en-US" b="0" dirty="0" smtClean="0"/>
                  <a:t>二值化過程</a:t>
                </a:r>
                <a:r>
                  <a:rPr lang="en-US" altLang="zh-TW" b="0" dirty="0" smtClean="0"/>
                  <a:t>:</a:t>
                </a:r>
                <a:r>
                  <a:rPr lang="zh-TW" altLang="en-US" b="0" dirty="0" smtClean="0"/>
                  <a:t>對於小於</a:t>
                </a:r>
                <a:r>
                  <a:rPr lang="en-US" altLang="zh-TW" b="0" dirty="0" err="1" smtClean="0"/>
                  <a:t>cMax</a:t>
                </a:r>
                <a:r>
                  <a:rPr lang="zh-TW" altLang="en-US" b="0" dirty="0" smtClean="0"/>
                  <a:t>的語法元素值</a:t>
                </a:r>
                <a:r>
                  <a:rPr lang="en-US" altLang="zh-TW" b="0" dirty="0" smtClean="0"/>
                  <a:t>(</a:t>
                </a:r>
                <a:r>
                  <a:rPr lang="zh-TW" altLang="en-US" b="0" dirty="0" smtClean="0"/>
                  <a:t>無符號整數</a:t>
                </a:r>
                <a:r>
                  <a:rPr lang="en-US" altLang="zh-TW" b="0" dirty="0" smtClean="0"/>
                  <a:t>)</a:t>
                </a:r>
                <a:r>
                  <a:rPr lang="zh-TW" altLang="en-US" b="0" dirty="0" smtClean="0"/>
                  <a:t>，調用規定的</a:t>
                </a:r>
                <a:r>
                  <a:rPr lang="en-US" altLang="zh-TW" b="0" dirty="0" smtClean="0"/>
                  <a:t>(U)</a:t>
                </a:r>
                <a:r>
                  <a:rPr lang="zh-TW" altLang="en-US" b="0" dirty="0" smtClean="0"/>
                  <a:t>二值化過程。對於等於</a:t>
                </a:r>
                <a:r>
                  <a:rPr lang="en-US" altLang="zh-TW" b="0" dirty="0" err="1" smtClean="0"/>
                  <a:t>cMax</a:t>
                </a:r>
                <a:r>
                  <a:rPr lang="zh-TW" altLang="en-US" b="0" dirty="0" smtClean="0"/>
                  <a:t>的語法元素值，二進制碼串的全部碼字為</a:t>
                </a:r>
                <a:r>
                  <a:rPr lang="en-US" altLang="zh-TW" b="0" dirty="0" smtClean="0"/>
                  <a:t>1</a:t>
                </a:r>
                <a:r>
                  <a:rPr lang="zh-TW" altLang="en-US" b="0" dirty="0" smtClean="0"/>
                  <a:t>，長度為</a:t>
                </a:r>
                <a:r>
                  <a:rPr lang="en-US" altLang="zh-TW" b="0" dirty="0" err="1" smtClean="0"/>
                  <a:t>cMax</a:t>
                </a:r>
                <a:r>
                  <a:rPr lang="zh-TW" altLang="en-US" b="0" dirty="0" smtClean="0"/>
                  <a:t>。</a:t>
                </a:r>
                <a:endParaRPr lang="en-US" altLang="zh-TW" b="0" dirty="0" smtClean="0"/>
              </a:p>
              <a:p>
                <a:pPr marL="457200" indent="-457200">
                  <a:buFont typeface="+mj-lt"/>
                  <a:buAutoNum type="arabicPeriod"/>
                </a:pPr>
                <a:r>
                  <a:rPr lang="zh-TW" altLang="en-US" b="0" dirty="0" smtClean="0"/>
                  <a:t>串聯的一元</a:t>
                </a:r>
                <a:r>
                  <a:rPr lang="en-US" altLang="zh-TW" b="0" dirty="0" smtClean="0"/>
                  <a:t>/K</a:t>
                </a:r>
                <a:r>
                  <a:rPr lang="zh-TW" altLang="en-US" b="0" dirty="0" smtClean="0"/>
                  <a:t>階順序哥倫布指數</a:t>
                </a:r>
                <a:r>
                  <a:rPr lang="en-US" altLang="zh-TW" b="0" dirty="0" smtClean="0"/>
                  <a:t>(UEGK)</a:t>
                </a:r>
                <a:r>
                  <a:rPr lang="zh-TW" altLang="en-US" b="0" dirty="0" smtClean="0"/>
                  <a:t>二值化過程</a:t>
                </a:r>
                <a:r>
                  <a:rPr lang="en-US" altLang="zh-TW" b="0" dirty="0" smtClean="0"/>
                  <a:t>:</a:t>
                </a:r>
                <a:r>
                  <a:rPr lang="zh-TW" altLang="en-US" b="0" dirty="0" smtClean="0"/>
                  <a:t>由一個前綴和 一個後綴碼字串接而成。</a:t>
                </a:r>
                <a:endParaRPr lang="en-US" altLang="zh-TW" b="0" dirty="0" smtClean="0"/>
              </a:p>
              <a:p>
                <a:pPr marL="457200" indent="-457200">
                  <a:buFont typeface="+mj-lt"/>
                  <a:buAutoNum type="arabicPeriod"/>
                </a:pPr>
                <a:r>
                  <a:rPr lang="zh-TW" altLang="en-US" b="0" dirty="0"/>
                  <a:t>固定</a:t>
                </a:r>
                <a:r>
                  <a:rPr lang="zh-TW" altLang="en-US" b="0" dirty="0" smtClean="0"/>
                  <a:t>長度</a:t>
                </a:r>
                <a:r>
                  <a:rPr lang="en-US" altLang="zh-TW" b="0" dirty="0" smtClean="0"/>
                  <a:t>(FL)</a:t>
                </a:r>
                <a:r>
                  <a:rPr lang="zh-TW" altLang="en-US" b="0" dirty="0" smtClean="0"/>
                  <a:t>二值化過程</a:t>
                </a:r>
                <a:r>
                  <a:rPr lang="en-US" altLang="zh-TW" b="0" dirty="0" smtClean="0"/>
                  <a:t>:</a:t>
                </a:r>
                <a:r>
                  <a:rPr lang="zh-TW" altLang="en-US" b="0" dirty="0" smtClean="0"/>
                  <a:t>該方法需要假設相應的語法元素值</a:t>
                </a:r>
                <a:r>
                  <a:rPr lang="en-US" altLang="zh-TW" b="0" dirty="0" smtClean="0"/>
                  <a:t>x</a:t>
                </a:r>
                <a:r>
                  <a:rPr lang="zh-TW" altLang="en-US" b="0" dirty="0" smtClean="0"/>
                  <a:t>為有限，即</a:t>
                </a:r>
                <a:r>
                  <a:rPr lang="en-US" altLang="zh-TW" b="0" dirty="0" smtClean="0"/>
                  <a:t>0&lt;=x&lt;S</a:t>
                </a:r>
                <a:r>
                  <a:rPr lang="zh-TW" altLang="en-US" b="0" dirty="0" smtClean="0"/>
                  <a:t>。方法為直接用</a:t>
                </a:r>
                <a:r>
                  <a:rPr lang="en-US" altLang="zh-TW" b="0" dirty="0" smtClean="0"/>
                  <a:t>x</a:t>
                </a:r>
                <a:r>
                  <a:rPr lang="zh-TW" altLang="en-US" b="0" dirty="0" smtClean="0"/>
                  <a:t>值的二進制表示形式作為其二進制化結果</a:t>
                </a:r>
                <a:r>
                  <a:rPr lang="en-US" altLang="zh-TW" b="0" dirty="0" smtClean="0"/>
                  <a:t>(bins)</a:t>
                </a:r>
                <a:r>
                  <a:rPr lang="zh-TW" altLang="en-US" b="0" dirty="0" smtClean="0"/>
                  <a:t>，長度固定為</a:t>
                </a:r>
                <a:r>
                  <a:rPr lang="en-US" altLang="zh-TW" b="0" dirty="0" smtClean="0"/>
                  <a:t>:</a:t>
                </a:r>
                <a14:m>
                  <m:oMath xmlns:m="http://schemas.openxmlformats.org/officeDocument/2006/math">
                    <m:sSub>
                      <m:sSubPr>
                        <m:ctrlPr>
                          <a:rPr lang="en-US" altLang="zh-TW" b="0" i="1" smtClean="0">
                            <a:latin typeface="Cambria Math"/>
                          </a:rPr>
                        </m:ctrlPr>
                      </m:sSubPr>
                      <m:e>
                        <m:r>
                          <a:rPr lang="en-US" altLang="zh-TW" b="0" i="1" smtClean="0">
                            <a:latin typeface="Cambria Math"/>
                          </a:rPr>
                          <m:t>𝐿</m:t>
                        </m:r>
                      </m:e>
                      <m:sub>
                        <m:r>
                          <a:rPr lang="en-US" altLang="zh-TW" b="0" i="1" smtClean="0">
                            <a:latin typeface="Cambria Math"/>
                          </a:rPr>
                          <m:t>𝐹𝐿</m:t>
                        </m:r>
                      </m:sub>
                    </m:sSub>
                    <m:r>
                      <a:rPr lang="en-US" altLang="zh-TW" b="0" i="1" smtClean="0">
                        <a:latin typeface="Cambria Math"/>
                      </a:rPr>
                      <m:t>=</m:t>
                    </m:r>
                    <m:d>
                      <m:dPr>
                        <m:begChr m:val="⌈"/>
                        <m:endChr m:val="⌉"/>
                        <m:ctrlPr>
                          <a:rPr lang="en-US" altLang="zh-TW" b="0" i="1" smtClean="0">
                            <a:latin typeface="Cambria Math"/>
                          </a:rPr>
                        </m:ctrlPr>
                      </m:dPr>
                      <m:e>
                        <m:sSubSup>
                          <m:sSubSupPr>
                            <m:ctrlPr>
                              <a:rPr lang="en-US" altLang="zh-TW" b="0" i="1" smtClean="0">
                                <a:latin typeface="Cambria Math"/>
                              </a:rPr>
                            </m:ctrlPr>
                          </m:sSubSupPr>
                          <m:e>
                            <m:r>
                              <a:rPr lang="en-US" altLang="zh-TW" b="0" i="1" smtClean="0">
                                <a:latin typeface="Cambria Math"/>
                              </a:rPr>
                              <m:t>𝑙𝑜𝑔</m:t>
                            </m:r>
                          </m:e>
                          <m:sub>
                            <m:r>
                              <a:rPr lang="en-US" altLang="zh-TW" b="0" i="1" smtClean="0">
                                <a:latin typeface="Cambria Math"/>
                              </a:rPr>
                              <m:t>2</m:t>
                            </m:r>
                          </m:sub>
                          <m:sup>
                            <m:r>
                              <a:rPr lang="en-US" altLang="zh-TW" b="0" i="1" smtClean="0">
                                <a:latin typeface="Cambria Math"/>
                              </a:rPr>
                              <m:t>𝑆</m:t>
                            </m:r>
                          </m:sup>
                        </m:sSubSup>
                      </m:e>
                    </m:d>
                    <m:r>
                      <a:rPr lang="en-US" altLang="zh-TW" b="0" i="1" smtClean="0">
                        <a:latin typeface="Cambria Math"/>
                      </a:rPr>
                      <m:t> </m:t>
                    </m:r>
                  </m:oMath>
                </a14:m>
                <a:endParaRPr lang="en-US" altLang="zh-TW" b="0" dirty="0" smtClean="0"/>
              </a:p>
              <a:p>
                <a:pPr marL="457200" indent="-457200">
                  <a:buFont typeface="+mj-lt"/>
                  <a:buAutoNum type="arabicPeriod"/>
                </a:pPr>
                <a:endParaRPr lang="en-US" altLang="zh-TW" b="0" dirty="0" smtClean="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55" t="-588" r="-15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77246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二進制算術編碼</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lstStyle/>
              <a:p>
                <a:r>
                  <a:rPr lang="zh-TW" altLang="en-US" b="0" dirty="0" smtClean="0"/>
                  <a:t>在二進制算術編碼裡只有</a:t>
                </a:r>
                <a:r>
                  <a:rPr lang="en-US" altLang="zh-TW" b="0" dirty="0" smtClean="0"/>
                  <a:t>0</a:t>
                </a:r>
                <a:r>
                  <a:rPr lang="zh-TW" altLang="en-US" b="0" dirty="0" smtClean="0"/>
                  <a:t>跟</a:t>
                </a:r>
                <a:r>
                  <a:rPr lang="en-US" altLang="zh-TW" b="0" dirty="0" smtClean="0"/>
                  <a:t>1</a:t>
                </a:r>
                <a:r>
                  <a:rPr lang="zh-TW" altLang="en-US" b="0" dirty="0" smtClean="0"/>
                  <a:t>兩種符號，因此編碼過程輸入數據流中的信號源符號被分為</a:t>
                </a:r>
                <a:r>
                  <a:rPr lang="zh-TW" altLang="en-US" dirty="0" smtClean="0"/>
                  <a:t>大概率符號</a:t>
                </a:r>
                <a:r>
                  <a:rPr lang="en-US" altLang="zh-TW" dirty="0" smtClean="0"/>
                  <a:t>(FPS)</a:t>
                </a:r>
                <a:r>
                  <a:rPr lang="zh-TW" altLang="en-US" b="0" dirty="0" smtClean="0"/>
                  <a:t>和</a:t>
                </a:r>
                <a:r>
                  <a:rPr lang="zh-TW" altLang="en-US" dirty="0" smtClean="0"/>
                  <a:t>小概率符號</a:t>
                </a:r>
                <a:r>
                  <a:rPr lang="en-US" altLang="zh-TW" dirty="0" smtClean="0"/>
                  <a:t>(LPS)</a:t>
                </a:r>
                <a:r>
                  <a:rPr lang="zh-TW" altLang="en-US" dirty="0" smtClean="0"/>
                  <a:t>。</a:t>
                </a:r>
                <a:endParaRPr lang="en-US" altLang="zh-TW" dirty="0" smtClean="0"/>
              </a:p>
              <a:p>
                <a:r>
                  <a:rPr lang="zh-TW" altLang="en-US" b="0" dirty="0" smtClean="0"/>
                  <a:t>概率區間也分為兩份，區間長度由每個信號源符號的概率決定。</a:t>
                </a:r>
                <a:endParaRPr lang="en-US" altLang="zh-TW" b="0" dirty="0" smtClean="0"/>
              </a:p>
              <a:p>
                <a:r>
                  <a:rPr lang="zh-TW" altLang="en-US" b="0" dirty="0" smtClean="0"/>
                  <a:t>建立一個基於查表的概率模型，將</a:t>
                </a:r>
                <a:r>
                  <a:rPr lang="en-US" altLang="zh-TW" b="0" dirty="0" smtClean="0"/>
                  <a:t>0~0.5</a:t>
                </a:r>
                <a:r>
                  <a:rPr lang="zh-TW" altLang="en-US" b="0" dirty="0" smtClean="0"/>
                  <a:t>範圍內的概率量化為</a:t>
                </a:r>
                <a:r>
                  <a:rPr lang="en-US" altLang="zh-TW" b="0" dirty="0" smtClean="0"/>
                  <a:t>64</a:t>
                </a:r>
                <a:r>
                  <a:rPr lang="zh-TW" altLang="en-US" b="0" dirty="0" smtClean="0"/>
                  <a:t>個值，這些概率對應</a:t>
                </a:r>
                <a:r>
                  <a:rPr lang="en-US" altLang="zh-TW" b="0" dirty="0" smtClean="0"/>
                  <a:t>LPS</a:t>
                </a:r>
                <a:r>
                  <a:rPr lang="zh-TW" altLang="en-US" b="0" dirty="0" smtClean="0"/>
                  <a:t>。則</a:t>
                </a:r>
                <a:r>
                  <a:rPr lang="en-US" altLang="zh-TW" b="0" dirty="0" smtClean="0"/>
                  <a:t>MPS</a:t>
                </a:r>
                <a:r>
                  <a:rPr lang="zh-TW" altLang="en-US" b="0" dirty="0" smtClean="0"/>
                  <a:t>的概率為</a:t>
                </a:r>
                <a:r>
                  <a:rPr lang="en-US" altLang="zh-TW" b="0" dirty="0" smtClean="0"/>
                  <a:t>1-</a:t>
                </a:r>
                <a14:m>
                  <m:oMath xmlns:m="http://schemas.openxmlformats.org/officeDocument/2006/math">
                    <m:sSub>
                      <m:sSubPr>
                        <m:ctrlPr>
                          <a:rPr lang="en-US" altLang="zh-TW" b="0" i="1" smtClean="0">
                            <a:latin typeface="Cambria Math"/>
                          </a:rPr>
                        </m:ctrlPr>
                      </m:sSubPr>
                      <m:e>
                        <m:r>
                          <a:rPr lang="en-US" altLang="zh-TW" b="0" i="1" smtClean="0">
                            <a:latin typeface="Cambria Math"/>
                          </a:rPr>
                          <m:t>𝑃</m:t>
                        </m:r>
                      </m:e>
                      <m:sub>
                        <m:r>
                          <a:rPr lang="en-US" altLang="zh-TW" b="0" i="1" smtClean="0">
                            <a:latin typeface="Cambria Math"/>
                          </a:rPr>
                          <m:t>𝑙𝑝𝑠</m:t>
                        </m:r>
                      </m:sub>
                    </m:sSub>
                  </m:oMath>
                </a14:m>
                <a:endParaRPr lang="zh-TW" altLang="en-US" b="0"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55" t="-588" r="-389"/>
                </a:stretch>
              </a:blipFill>
            </p:spPr>
            <p:txBody>
              <a:bodyPr/>
              <a:lstStyle/>
              <a:p>
                <a:r>
                  <a:rPr lang="zh-TW" alt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429000"/>
            <a:ext cx="34290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251520" y="3776186"/>
            <a:ext cx="4464496" cy="1477328"/>
          </a:xfrm>
          <a:prstGeom prst="rect">
            <a:avLst/>
          </a:prstGeom>
          <a:noFill/>
        </p:spPr>
        <p:txBody>
          <a:bodyPr wrap="square" rtlCol="0">
            <a:spAutoFit/>
          </a:bodyPr>
          <a:lstStyle/>
          <a:p>
            <a:r>
              <a:rPr lang="zh-TW" altLang="en-US" dirty="0" smtClean="0"/>
              <a:t>保存以下變量紀錄狀態</a:t>
            </a:r>
            <a:r>
              <a:rPr lang="en-US" altLang="zh-TW" dirty="0" smtClean="0"/>
              <a:t>:</a:t>
            </a:r>
          </a:p>
          <a:p>
            <a:pPr marL="342900" indent="-342900">
              <a:buFont typeface="+mj-lt"/>
              <a:buAutoNum type="arabicPeriod"/>
            </a:pPr>
            <a:r>
              <a:rPr lang="zh-TW" altLang="en-US" dirty="0"/>
              <a:t>當前區間的</a:t>
            </a:r>
            <a:r>
              <a:rPr lang="zh-TW" altLang="en-US" dirty="0" smtClean="0"/>
              <a:t>下限</a:t>
            </a:r>
            <a:r>
              <a:rPr lang="en-US" altLang="zh-TW" dirty="0" smtClean="0"/>
              <a:t>L</a:t>
            </a:r>
          </a:p>
          <a:p>
            <a:pPr marL="342900" indent="-342900">
              <a:buFont typeface="+mj-lt"/>
              <a:buAutoNum type="arabicPeriod"/>
            </a:pPr>
            <a:r>
              <a:rPr lang="zh-TW" altLang="en-US" dirty="0"/>
              <a:t>當前區間的</a:t>
            </a:r>
            <a:r>
              <a:rPr lang="zh-TW" altLang="en-US" dirty="0" smtClean="0"/>
              <a:t>大小</a:t>
            </a:r>
            <a:r>
              <a:rPr lang="en-US" altLang="zh-TW" dirty="0" smtClean="0"/>
              <a:t>R</a:t>
            </a:r>
          </a:p>
          <a:p>
            <a:pPr marL="342900" indent="-342900">
              <a:buFont typeface="+mj-lt"/>
              <a:buAutoNum type="arabicPeriod"/>
            </a:pPr>
            <a:r>
              <a:rPr lang="zh-TW" altLang="en-US" dirty="0" smtClean="0"/>
              <a:t>當前</a:t>
            </a:r>
            <a:r>
              <a:rPr lang="en-US" altLang="zh-TW" dirty="0" smtClean="0"/>
              <a:t>MPS</a:t>
            </a:r>
            <a:r>
              <a:rPr lang="zh-TW" altLang="en-US" dirty="0" smtClean="0"/>
              <a:t>字符</a:t>
            </a:r>
            <a:r>
              <a:rPr lang="el-GR" altLang="zh-TW" dirty="0" smtClean="0"/>
              <a:t>ϖ</a:t>
            </a:r>
            <a:endParaRPr lang="en-US" altLang="zh-TW" dirty="0" smtClean="0"/>
          </a:p>
          <a:p>
            <a:pPr marL="342900" indent="-342900">
              <a:buFont typeface="+mj-lt"/>
              <a:buAutoNum type="arabicPeriod"/>
            </a:pPr>
            <a:r>
              <a:rPr lang="en-US" altLang="zh-TW" dirty="0" smtClean="0"/>
              <a:t>LPS</a:t>
            </a:r>
            <a:r>
              <a:rPr lang="zh-TW" altLang="en-US" dirty="0" smtClean="0"/>
              <a:t>的概率編號</a:t>
            </a:r>
            <a:r>
              <a:rPr lang="el-GR" altLang="zh-TW" dirty="0" smtClean="0"/>
              <a:t>σ</a:t>
            </a:r>
            <a:endParaRPr lang="zh-TW" altLang="en-US" dirty="0"/>
          </a:p>
        </p:txBody>
      </p:sp>
    </p:spTree>
    <p:extLst>
      <p:ext uri="{BB962C8B-B14F-4D97-AF65-F5344CB8AC3E}">
        <p14:creationId xmlns:p14="http://schemas.microsoft.com/office/powerpoint/2010/main" val="1160651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lstStyle/>
              <a:p>
                <a:r>
                  <a:rPr lang="zh-TW" altLang="en-US" b="0" dirty="0" smtClean="0"/>
                  <a:t>算術編碼機制的中間狀態通常有兩個參數</a:t>
                </a:r>
                <a:r>
                  <a:rPr lang="en-US" altLang="zh-TW" b="0" dirty="0"/>
                  <a:t>:</a:t>
                </a:r>
                <a:r>
                  <a:rPr lang="zh-TW" altLang="en-US" b="0" dirty="0"/>
                  <a:t> </a:t>
                </a:r>
                <a:endParaRPr lang="en-US" altLang="zh-TW" b="0" dirty="0"/>
              </a:p>
              <a:p>
                <a:pPr lvl="1"/>
                <a:r>
                  <a:rPr lang="zh-TW" altLang="en-US" b="0" dirty="0"/>
                  <a:t>當前編碼區間長度</a:t>
                </a:r>
                <a:r>
                  <a:rPr lang="en-US" altLang="zh-TW" b="0" dirty="0"/>
                  <a:t>R</a:t>
                </a:r>
              </a:p>
              <a:p>
                <a:pPr lvl="1"/>
                <a:r>
                  <a:rPr lang="zh-TW" altLang="en-US" b="0" dirty="0"/>
                  <a:t>當前編碼區間的最低限</a:t>
                </a:r>
                <a:r>
                  <a:rPr lang="en-US" altLang="zh-TW" b="0" dirty="0" smtClean="0"/>
                  <a:t>L</a:t>
                </a:r>
                <a:endParaRPr lang="en-US" altLang="zh-TW" b="0" dirty="0"/>
              </a:p>
              <a:p>
                <a:r>
                  <a:rPr lang="zh-TW" altLang="en-US" b="0" dirty="0" smtClean="0"/>
                  <a:t>我們根據給定的概率估計對當前的區間進行細分。首先，當前區間寬度</a:t>
                </a:r>
                <a:r>
                  <a:rPr lang="en-US" altLang="zh-TW" b="0" dirty="0" smtClean="0"/>
                  <a:t>R</a:t>
                </a:r>
                <a:r>
                  <a:rPr lang="zh-TW" altLang="en-US" b="0" dirty="0" smtClean="0"/>
                  <a:t>需要量化，通過一個量化值</a:t>
                </a:r>
                <a14:m>
                  <m:oMath xmlns:m="http://schemas.openxmlformats.org/officeDocument/2006/math">
                    <m:sSub>
                      <m:sSubPr>
                        <m:ctrlPr>
                          <a:rPr lang="en-US" altLang="zh-TW" b="0" i="1" smtClean="0">
                            <a:latin typeface="Cambria Math"/>
                          </a:rPr>
                        </m:ctrlPr>
                      </m:sSubPr>
                      <m:e>
                        <m:r>
                          <a:rPr lang="en-US" altLang="zh-TW" b="0" i="1" smtClean="0">
                            <a:latin typeface="Cambria Math"/>
                          </a:rPr>
                          <m:t>𝑄</m:t>
                        </m:r>
                      </m:e>
                      <m:sub>
                        <m:r>
                          <a:rPr lang="en-US" altLang="zh-TW" b="0" i="1" smtClean="0">
                            <a:latin typeface="Cambria Math"/>
                          </a:rPr>
                          <m:t>𝑝</m:t>
                        </m:r>
                      </m:sub>
                    </m:sSub>
                  </m:oMath>
                </a14:m>
                <a:r>
                  <a:rPr lang="zh-TW" altLang="en-US" b="0" dirty="0" smtClean="0"/>
                  <a:t>近似表示，在</a:t>
                </a:r>
                <a:r>
                  <a:rPr lang="en-US" altLang="zh-TW" b="0" dirty="0" smtClean="0"/>
                  <a:t>(</a:t>
                </a:r>
                <a14:m>
                  <m:oMath xmlns:m="http://schemas.openxmlformats.org/officeDocument/2006/math">
                    <m:sSup>
                      <m:sSupPr>
                        <m:ctrlPr>
                          <a:rPr lang="en-US" altLang="zh-TW" b="0" i="1" smtClean="0">
                            <a:latin typeface="Cambria Math"/>
                          </a:rPr>
                        </m:ctrlPr>
                      </m:sSupPr>
                      <m:e>
                        <m:r>
                          <a:rPr lang="en-US" altLang="zh-TW" b="0" i="1" smtClean="0">
                            <a:latin typeface="Cambria Math"/>
                          </a:rPr>
                          <m:t>2</m:t>
                        </m:r>
                      </m:e>
                      <m:sup>
                        <m:r>
                          <a:rPr lang="en-US" altLang="zh-TW" b="0" i="1" smtClean="0">
                            <a:latin typeface="Cambria Math"/>
                          </a:rPr>
                          <m:t>8</m:t>
                        </m:r>
                      </m:sup>
                    </m:sSup>
                    <m:r>
                      <a:rPr lang="en-US" altLang="zh-TW" b="0" i="1" smtClean="0">
                        <a:latin typeface="Cambria Math"/>
                      </a:rPr>
                      <m:t>≤</m:t>
                    </m:r>
                    <m:r>
                      <a:rPr lang="en-US" altLang="zh-TW" b="0" i="1" smtClean="0">
                        <a:latin typeface="Cambria Math"/>
                      </a:rPr>
                      <m:t>𝑅</m:t>
                    </m:r>
                    <m:r>
                      <a:rPr lang="en-US" altLang="zh-TW" b="0" i="1" smtClean="0">
                        <a:latin typeface="Cambria Math"/>
                      </a:rPr>
                      <m:t>&lt;</m:t>
                    </m:r>
                    <m:sSup>
                      <m:sSupPr>
                        <m:ctrlPr>
                          <a:rPr lang="en-US" altLang="zh-TW" b="0" i="1" smtClean="0">
                            <a:latin typeface="Cambria Math"/>
                          </a:rPr>
                        </m:ctrlPr>
                      </m:sSupPr>
                      <m:e>
                        <m:r>
                          <a:rPr lang="en-US" altLang="zh-TW" b="0" i="1" smtClean="0">
                            <a:latin typeface="Cambria Math"/>
                          </a:rPr>
                          <m:t>2</m:t>
                        </m:r>
                      </m:e>
                      <m:sup>
                        <m:r>
                          <a:rPr lang="en-US" altLang="zh-TW" b="0" i="1" smtClean="0">
                            <a:latin typeface="Cambria Math"/>
                          </a:rPr>
                          <m:t>9</m:t>
                        </m:r>
                      </m:sup>
                    </m:sSup>
                  </m:oMath>
                </a14:m>
                <a:r>
                  <a:rPr lang="en-US" altLang="zh-TW" b="0" dirty="0" smtClean="0"/>
                  <a:t>)</a:t>
                </a:r>
                <a:r>
                  <a:rPr lang="zh-TW" altLang="en-US" b="0" dirty="0" smtClean="0"/>
                  <a:t>範圍設定</a:t>
                </a:r>
                <a:r>
                  <a:rPr lang="en-US" altLang="zh-TW" b="0" dirty="0" smtClean="0"/>
                  <a:t>4</a:t>
                </a:r>
                <a:r>
                  <a:rPr lang="zh-TW" altLang="en-US" b="0" dirty="0" smtClean="0"/>
                  <a:t>個區間長度量化值</a:t>
                </a:r>
                <a14:m>
                  <m:oMath xmlns:m="http://schemas.openxmlformats.org/officeDocument/2006/math">
                    <m:sSub>
                      <m:sSubPr>
                        <m:ctrlPr>
                          <a:rPr lang="en-US" altLang="zh-TW" b="0" i="1">
                            <a:latin typeface="Cambria Math"/>
                          </a:rPr>
                        </m:ctrlPr>
                      </m:sSubPr>
                      <m:e>
                        <m:r>
                          <a:rPr lang="en-US" altLang="zh-TW" b="0" i="1">
                            <a:latin typeface="Cambria Math"/>
                          </a:rPr>
                          <m:t>𝑄</m:t>
                        </m:r>
                      </m:e>
                      <m:sub>
                        <m:r>
                          <a:rPr lang="en-US" altLang="zh-TW" b="0" i="1">
                            <a:latin typeface="Cambria Math"/>
                          </a:rPr>
                          <m:t>𝑝</m:t>
                        </m:r>
                      </m:sub>
                    </m:sSub>
                  </m:oMath>
                </a14:m>
                <a:r>
                  <a:rPr lang="en-US" altLang="zh-TW" b="0" dirty="0" smtClean="0"/>
                  <a:t>(p=0,1,2,3)</a:t>
                </a:r>
                <a:r>
                  <a:rPr lang="zh-TW" altLang="en-US" b="0" dirty="0" smtClean="0"/>
                  <a:t>，選取其中一個代替</a:t>
                </a:r>
                <a:r>
                  <a:rPr lang="en-US" altLang="zh-TW" b="0" dirty="0" smtClean="0"/>
                  <a:t>R</a:t>
                </a:r>
                <a:r>
                  <a:rPr lang="zh-TW" altLang="en-US" b="0" dirty="0" smtClean="0"/>
                  <a:t>進行區間劃分運算，編碼區間長度</a:t>
                </a:r>
                <a:r>
                  <a:rPr lang="en-US" altLang="zh-TW" b="0" dirty="0" smtClean="0"/>
                  <a:t>R</a:t>
                </a:r>
                <a:r>
                  <a:rPr lang="zh-TW" altLang="en-US" b="0" dirty="0" smtClean="0"/>
                  <a:t>的取值變化將會導致量化值</a:t>
                </a:r>
                <a14:m>
                  <m:oMath xmlns:m="http://schemas.openxmlformats.org/officeDocument/2006/math">
                    <m:sSub>
                      <m:sSubPr>
                        <m:ctrlPr>
                          <a:rPr lang="en-US" altLang="zh-TW" b="0" i="1">
                            <a:latin typeface="Cambria Math"/>
                          </a:rPr>
                        </m:ctrlPr>
                      </m:sSubPr>
                      <m:e>
                        <m:r>
                          <a:rPr lang="en-US" altLang="zh-TW" b="0" i="1">
                            <a:latin typeface="Cambria Math"/>
                          </a:rPr>
                          <m:t>𝑄</m:t>
                        </m:r>
                      </m:e>
                      <m:sub>
                        <m:r>
                          <a:rPr lang="en-US" altLang="zh-TW" b="0" i="1">
                            <a:latin typeface="Cambria Math"/>
                          </a:rPr>
                          <m:t>𝑝</m:t>
                        </m:r>
                      </m:sub>
                    </m:sSub>
                  </m:oMath>
                </a14:m>
                <a:r>
                  <a:rPr lang="zh-TW" altLang="en-US" b="0" dirty="0" smtClean="0"/>
                  <a:t>得不同取值</a:t>
                </a:r>
                <a:r>
                  <a:rPr lang="zh-TW" altLang="en-US" b="0" dirty="0"/>
                  <a:t> </a:t>
                </a:r>
                <a:endParaRPr lang="en-US" altLang="zh-TW" b="0" dirty="0" smtClean="0"/>
              </a:p>
              <a:p>
                <a:r>
                  <a:rPr lang="en-US" altLang="zh-TW" b="0" dirty="0" smtClean="0"/>
                  <a:t>P</a:t>
                </a:r>
                <a:r>
                  <a:rPr lang="zh-TW" altLang="en-US" b="0" dirty="0" smtClean="0"/>
                  <a:t>的取值可通過以下過程由</a:t>
                </a:r>
                <a:r>
                  <a:rPr lang="en-US" altLang="zh-TW" b="0" dirty="0" smtClean="0"/>
                  <a:t>R</a:t>
                </a:r>
                <a:r>
                  <a:rPr lang="zh-TW" altLang="en-US" b="0" dirty="0" smtClean="0"/>
                  <a:t>計算得到</a:t>
                </a:r>
                <a:r>
                  <a:rPr lang="en-US" altLang="zh-TW" b="0" dirty="0" smtClean="0"/>
                  <a:t>:</a:t>
                </a:r>
                <a14:m>
                  <m:oMath xmlns:m="http://schemas.openxmlformats.org/officeDocument/2006/math">
                    <m:r>
                      <a:rPr lang="zh-TW" altLang="en-US" b="0" i="1" smtClean="0">
                        <a:latin typeface="Cambria Math"/>
                      </a:rPr>
                      <m:t>𝜌</m:t>
                    </m:r>
                    <m:r>
                      <a:rPr lang="en-US" altLang="zh-TW" b="0" i="1" smtClean="0">
                        <a:latin typeface="Cambria Math"/>
                      </a:rPr>
                      <m:t>=</m:t>
                    </m:r>
                    <m:d>
                      <m:dPr>
                        <m:ctrlPr>
                          <a:rPr lang="en-US" altLang="zh-TW" b="0" i="1" smtClean="0">
                            <a:latin typeface="Cambria Math"/>
                          </a:rPr>
                        </m:ctrlPr>
                      </m:dPr>
                      <m:e>
                        <m:r>
                          <a:rPr lang="en-US" altLang="zh-TW" b="0" i="1" smtClean="0">
                            <a:latin typeface="Cambria Math"/>
                          </a:rPr>
                          <m:t>𝑅</m:t>
                        </m:r>
                        <m:r>
                          <a:rPr lang="en-US" altLang="zh-TW" b="0" i="1" smtClean="0">
                            <a:latin typeface="Cambria Math"/>
                          </a:rPr>
                          <m:t>≫6</m:t>
                        </m:r>
                      </m:e>
                    </m:d>
                    <m:r>
                      <a:rPr lang="en-US" altLang="zh-TW" b="0" i="1" smtClean="0">
                        <a:latin typeface="Cambria Math"/>
                      </a:rPr>
                      <m:t>&amp;3</m:t>
                    </m:r>
                  </m:oMath>
                </a14:m>
                <a:endParaRPr lang="en-US" altLang="zh-TW" b="0" dirty="0" smtClean="0"/>
              </a:p>
              <a:p>
                <a:pPr marL="800100" lvl="1" indent="-342900">
                  <a:buFont typeface="+mj-lt"/>
                  <a:buAutoNum type="arabicPeriod"/>
                </a:pPr>
                <a:r>
                  <a:rPr lang="zh-TW" altLang="en-US" b="0" dirty="0" smtClean="0"/>
                  <a:t>把</a:t>
                </a:r>
                <a:r>
                  <a:rPr lang="en-US" altLang="zh-TW" b="0" dirty="0" smtClean="0"/>
                  <a:t>R</a:t>
                </a:r>
                <a:r>
                  <a:rPr lang="zh-TW" altLang="en-US" b="0" dirty="0" smtClean="0"/>
                  <a:t>的值表示成二進制表示形式</a:t>
                </a:r>
                <a:r>
                  <a:rPr lang="en-US" altLang="zh-TW" b="0" dirty="0" smtClean="0"/>
                  <a:t>(</a:t>
                </a:r>
                <a:r>
                  <a:rPr lang="zh-TW" altLang="en-US" b="0" dirty="0" smtClean="0"/>
                  <a:t>用</a:t>
                </a:r>
                <a:r>
                  <a:rPr lang="en-US" altLang="zh-TW" b="0" dirty="0" smtClean="0"/>
                  <a:t>9</a:t>
                </a:r>
                <a:r>
                  <a:rPr lang="zh-TW" altLang="en-US" b="0" dirty="0" smtClean="0"/>
                  <a:t>位二進制數表示</a:t>
                </a:r>
                <a:r>
                  <a:rPr lang="en-US" altLang="zh-TW" b="0" dirty="0" smtClean="0"/>
                  <a:t>)</a:t>
                </a:r>
              </a:p>
              <a:p>
                <a:pPr marL="800100" lvl="1" indent="-342900">
                  <a:buFont typeface="+mj-lt"/>
                  <a:buAutoNum type="arabicPeriod"/>
                </a:pPr>
                <a:r>
                  <a:rPr lang="zh-TW" altLang="en-US" b="0" dirty="0" smtClean="0"/>
                  <a:t>把</a:t>
                </a:r>
                <a:r>
                  <a:rPr lang="en-US" altLang="zh-TW" b="0" dirty="0" smtClean="0"/>
                  <a:t>R</a:t>
                </a:r>
                <a:r>
                  <a:rPr lang="zh-TW" altLang="en-US" b="0" dirty="0" smtClean="0"/>
                  <a:t>值的</a:t>
                </a:r>
                <a:r>
                  <a:rPr lang="zh-TW" altLang="en-US" b="0" dirty="0"/>
                  <a:t>二進</a:t>
                </a:r>
                <a:r>
                  <a:rPr lang="zh-TW" altLang="en-US" b="0" dirty="0" smtClean="0"/>
                  <a:t>制形式右移</a:t>
                </a:r>
                <a:r>
                  <a:rPr lang="en-US" altLang="zh-TW" b="0" dirty="0" smtClean="0"/>
                  <a:t>6</a:t>
                </a:r>
                <a:r>
                  <a:rPr lang="zh-TW" altLang="en-US" b="0" dirty="0" smtClean="0"/>
                  <a:t>位</a:t>
                </a:r>
                <a:r>
                  <a:rPr lang="en-US" altLang="zh-TW" b="0" dirty="0" smtClean="0"/>
                  <a:t>(</a:t>
                </a:r>
                <a:r>
                  <a:rPr lang="zh-TW" altLang="en-US" b="0" dirty="0" smtClean="0"/>
                  <a:t>高位補</a:t>
                </a:r>
                <a:r>
                  <a:rPr lang="en-US" altLang="zh-TW" b="0" dirty="0" smtClean="0"/>
                  <a:t>”0”)</a:t>
                </a:r>
              </a:p>
              <a:p>
                <a:pPr marL="800100" lvl="1" indent="-342900">
                  <a:buFont typeface="+mj-lt"/>
                  <a:buAutoNum type="arabicPeriod"/>
                </a:pPr>
                <a:r>
                  <a:rPr lang="zh-TW" altLang="en-US" b="0" dirty="0" smtClean="0"/>
                  <a:t>然後和</a:t>
                </a:r>
                <a:r>
                  <a:rPr lang="en-US" altLang="zh-TW" b="0" dirty="0" smtClean="0"/>
                  <a:t>”3”</a:t>
                </a:r>
                <a:r>
                  <a:rPr lang="zh-TW" altLang="en-US" b="0" dirty="0" smtClean="0"/>
                  <a:t>的二進制表示形式進行</a:t>
                </a:r>
                <a:r>
                  <a:rPr lang="en-US" altLang="zh-TW" b="0" dirty="0" smtClean="0"/>
                  <a:t>”</a:t>
                </a:r>
                <a:r>
                  <a:rPr lang="zh-TW" altLang="en-US" b="0" dirty="0" smtClean="0"/>
                  <a:t>位寫</a:t>
                </a:r>
                <a:r>
                  <a:rPr lang="en-US" altLang="zh-TW" b="0" dirty="0" smtClean="0"/>
                  <a:t>”</a:t>
                </a:r>
                <a:r>
                  <a:rPr lang="zh-TW" altLang="en-US" b="0" dirty="0" smtClean="0"/>
                  <a:t>運算，所得到的結果就是</a:t>
                </a:r>
                <a14:m>
                  <m:oMath xmlns:m="http://schemas.openxmlformats.org/officeDocument/2006/math">
                    <m:r>
                      <a:rPr lang="zh-TW" altLang="en-US" b="0" i="1">
                        <a:latin typeface="Cambria Math"/>
                      </a:rPr>
                      <m:t>𝜌</m:t>
                    </m:r>
                  </m:oMath>
                </a14:m>
                <a:r>
                  <a:rPr lang="zh-TW" altLang="en-US" b="0" dirty="0" smtClean="0"/>
                  <a:t>得取值。</a:t>
                </a:r>
                <a:endParaRPr lang="en-US" altLang="zh-TW" b="0" dirty="0" smtClean="0"/>
              </a:p>
              <a:p>
                <a:r>
                  <a:rPr lang="zh-TW" altLang="en-US" b="0" dirty="0"/>
                  <a:t>得到</a:t>
                </a:r>
                <a:r>
                  <a:rPr lang="en-US" altLang="zh-TW" b="0" dirty="0"/>
                  <a:t>LPS</a:t>
                </a:r>
                <a:r>
                  <a:rPr lang="zh-TW" altLang="en-US" b="0" dirty="0"/>
                  <a:t>的長度可表示為</a:t>
                </a:r>
                <a:r>
                  <a:rPr lang="en-US" altLang="zh-TW" b="0" dirty="0"/>
                  <a:t>:</a:t>
                </a:r>
              </a:p>
              <a:p>
                <a:pPr lvl="1"/>
                <a14:m>
                  <m:oMath xmlns:m="http://schemas.openxmlformats.org/officeDocument/2006/math">
                    <m:sSub>
                      <m:sSubPr>
                        <m:ctrlPr>
                          <a:rPr lang="en-US" altLang="zh-TW" b="0" i="1">
                            <a:latin typeface="Cambria Math"/>
                          </a:rPr>
                        </m:ctrlPr>
                      </m:sSubPr>
                      <m:e>
                        <m:r>
                          <a:rPr lang="en-US" altLang="zh-TW" b="0" i="1">
                            <a:latin typeface="Cambria Math"/>
                          </a:rPr>
                          <m:t>𝑅</m:t>
                        </m:r>
                      </m:e>
                      <m:sub>
                        <m:r>
                          <a:rPr lang="en-US" altLang="zh-TW" b="0" i="1">
                            <a:latin typeface="Cambria Math"/>
                          </a:rPr>
                          <m:t>𝐿𝑃𝑆</m:t>
                        </m:r>
                      </m:sub>
                    </m:sSub>
                    <m:r>
                      <a:rPr lang="en-US" altLang="zh-TW" b="0" i="1">
                        <a:latin typeface="Cambria Math"/>
                      </a:rPr>
                      <m:t>=</m:t>
                    </m:r>
                    <m:sSub>
                      <m:sSubPr>
                        <m:ctrlPr>
                          <a:rPr lang="en-US" altLang="zh-TW" b="0" i="1">
                            <a:latin typeface="Cambria Math"/>
                          </a:rPr>
                        </m:ctrlPr>
                      </m:sSubPr>
                      <m:e>
                        <m:r>
                          <a:rPr lang="en-US" altLang="zh-TW" b="0" i="1">
                            <a:latin typeface="Cambria Math"/>
                          </a:rPr>
                          <m:t>𝑃</m:t>
                        </m:r>
                      </m:e>
                      <m:sub>
                        <m:r>
                          <a:rPr lang="zh-TW" altLang="en-US" b="0" i="1">
                            <a:latin typeface="Cambria Math"/>
                          </a:rPr>
                          <m:t>𝜎</m:t>
                        </m:r>
                      </m:sub>
                    </m:sSub>
                    <m:r>
                      <a:rPr lang="zh-TW" altLang="en-US" b="0" i="1">
                        <a:latin typeface="Cambria Math"/>
                      </a:rPr>
                      <m:t>∗</m:t>
                    </m:r>
                    <m:sSub>
                      <m:sSubPr>
                        <m:ctrlPr>
                          <a:rPr lang="en-US" altLang="zh-TW" b="0" i="1">
                            <a:latin typeface="Cambria Math"/>
                          </a:rPr>
                        </m:ctrlPr>
                      </m:sSubPr>
                      <m:e>
                        <m:r>
                          <a:rPr lang="en-US" altLang="zh-TW" b="0" i="1">
                            <a:latin typeface="Cambria Math"/>
                          </a:rPr>
                          <m:t>𝑄</m:t>
                        </m:r>
                      </m:e>
                      <m:sub>
                        <m:r>
                          <a:rPr lang="zh-TW" altLang="en-US" b="0" i="1">
                            <a:latin typeface="Cambria Math"/>
                          </a:rPr>
                          <m:t>𝜌</m:t>
                        </m:r>
                      </m:sub>
                    </m:sSub>
                  </m:oMath>
                </a14:m>
                <a:r>
                  <a:rPr lang="zh-TW" altLang="en-US" b="0" dirty="0" smtClean="0"/>
                  <a:t> </a:t>
                </a:r>
                <a:endParaRPr lang="en-US" altLang="zh-TW" b="0" dirty="0" smtClean="0"/>
              </a:p>
              <a:p>
                <a:pPr lvl="1"/>
                <a:r>
                  <a:rPr lang="zh-TW" altLang="en-US" b="0" dirty="0" smtClean="0"/>
                  <a:t>這樣即可預先生成一個</a:t>
                </a:r>
                <a14:m>
                  <m:oMath xmlns:m="http://schemas.openxmlformats.org/officeDocument/2006/math">
                    <m:sSub>
                      <m:sSubPr>
                        <m:ctrlPr>
                          <a:rPr lang="en-US" altLang="zh-TW" b="0" i="1">
                            <a:latin typeface="Cambria Math"/>
                          </a:rPr>
                        </m:ctrlPr>
                      </m:sSubPr>
                      <m:e>
                        <m:r>
                          <a:rPr lang="en-US" altLang="zh-TW" b="0" i="1">
                            <a:latin typeface="Cambria Math"/>
                          </a:rPr>
                          <m:t>𝑅</m:t>
                        </m:r>
                      </m:e>
                      <m:sub>
                        <m:r>
                          <a:rPr lang="en-US" altLang="zh-TW" b="0" i="1">
                            <a:latin typeface="Cambria Math"/>
                          </a:rPr>
                          <m:t>𝐿𝑃𝑆</m:t>
                        </m:r>
                      </m:sub>
                    </m:sSub>
                    <m:r>
                      <a:rPr lang="zh-TW" altLang="en-US" b="0" i="1" smtClean="0">
                        <a:latin typeface="Cambria Math"/>
                      </a:rPr>
                      <m:t>和</m:t>
                    </m:r>
                    <m:r>
                      <a:rPr lang="en-US" altLang="zh-TW" b="0" i="1" smtClean="0">
                        <a:latin typeface="Cambria Math"/>
                      </a:rPr>
                      <m:t>(</m:t>
                    </m:r>
                    <m:r>
                      <m:rPr>
                        <m:sty m:val="p"/>
                      </m:rPr>
                      <a:rPr lang="el-GR" altLang="zh-TW" b="0" i="1" smtClean="0">
                        <a:latin typeface="Cambria Math"/>
                      </a:rPr>
                      <m:t>σ</m:t>
                    </m:r>
                    <m:r>
                      <a:rPr lang="en-US" altLang="zh-TW" b="0" i="1" smtClean="0">
                        <a:latin typeface="Cambria Math"/>
                      </a:rPr>
                      <m:t>,</m:t>
                    </m:r>
                    <m:r>
                      <a:rPr lang="zh-TW" altLang="en-US" b="0" i="1">
                        <a:latin typeface="Cambria Math"/>
                      </a:rPr>
                      <m:t>𝜌</m:t>
                    </m:r>
                    <m:r>
                      <a:rPr lang="en-US" altLang="zh-TW" b="0" i="1" smtClean="0">
                        <a:latin typeface="Cambria Math"/>
                      </a:rPr>
                      <m:t>)</m:t>
                    </m:r>
                  </m:oMath>
                </a14:m>
                <a:r>
                  <a:rPr lang="zh-TW" altLang="en-US" b="0" dirty="0" smtClean="0"/>
                  <a:t>的對應表格編碼只要兩值確定，即可查表得到，無須計算。</a:t>
                </a:r>
                <a:endParaRPr lang="en-US" altLang="zh-TW" b="0" dirty="0" smtClean="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55" t="-588" r="-1787"/>
                </a:stretch>
              </a:blipFill>
            </p:spPr>
            <p:txBody>
              <a:bodyPr/>
              <a:lstStyle/>
              <a:p>
                <a:r>
                  <a:rPr lang="zh-TW" altLang="en-US">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3284984"/>
            <a:ext cx="13620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449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188640"/>
            <a:ext cx="5960062" cy="5755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964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上下文模型</a:t>
            </a:r>
            <a:r>
              <a:rPr lang="en-US" altLang="zh-TW" dirty="0" smtClean="0"/>
              <a:t>	</a:t>
            </a:r>
            <a:endParaRPr lang="zh-TW" altLang="en-US" dirty="0"/>
          </a:p>
        </p:txBody>
      </p:sp>
      <p:sp>
        <p:nvSpPr>
          <p:cNvPr id="3" name="內容版面配置區 2"/>
          <p:cNvSpPr>
            <a:spLocks noGrp="1"/>
          </p:cNvSpPr>
          <p:nvPr>
            <p:ph idx="1"/>
          </p:nvPr>
        </p:nvSpPr>
        <p:spPr/>
        <p:txBody>
          <a:bodyPr/>
          <a:lstStyle/>
          <a:p>
            <a:r>
              <a:rPr lang="zh-TW" altLang="en-US" b="0" dirty="0" smtClean="0"/>
              <a:t>算術編碼是對整個碼流分配碼字，但考慮到在某個範圍內，編碼和解碼將錯位，為了控制在一定範圍內，將</a:t>
            </a:r>
            <a:r>
              <a:rPr lang="en-US" altLang="zh-TW" b="0" dirty="0" smtClean="0"/>
              <a:t>slice</a:t>
            </a:r>
            <a:r>
              <a:rPr lang="zh-TW" altLang="en-US" b="0" dirty="0" smtClean="0"/>
              <a:t>作為算術編碼的生命期。</a:t>
            </a:r>
            <a:endParaRPr lang="en-US" altLang="zh-TW" b="0" dirty="0" smtClean="0"/>
          </a:p>
          <a:p>
            <a:r>
              <a:rPr lang="zh-TW" altLang="en-US" b="0" dirty="0" smtClean="0"/>
              <a:t>將片</a:t>
            </a:r>
            <a:r>
              <a:rPr lang="en-US" altLang="zh-TW" b="0" dirty="0" smtClean="0"/>
              <a:t>(slice)</a:t>
            </a:r>
            <a:r>
              <a:rPr lang="zh-TW" altLang="en-US" b="0" dirty="0" smtClean="0"/>
              <a:t>裡面可能出現的數據劃分為</a:t>
            </a:r>
            <a:r>
              <a:rPr lang="en-US" altLang="zh-TW" b="0" dirty="0" smtClean="0"/>
              <a:t>399</a:t>
            </a:r>
            <a:r>
              <a:rPr lang="zh-TW" altLang="en-US" b="0" dirty="0" smtClean="0"/>
              <a:t>個上下文模型，每個模型以</a:t>
            </a:r>
            <a:r>
              <a:rPr lang="en-US" altLang="zh-TW" b="0" dirty="0" err="1" smtClean="0"/>
              <a:t>ctxIdx</a:t>
            </a:r>
            <a:r>
              <a:rPr lang="zh-TW" altLang="en-US" b="0" dirty="0" smtClean="0"/>
              <a:t>標示，每個模型那部進行概率的查找和更新，並建立</a:t>
            </a:r>
            <a:r>
              <a:rPr lang="en-US" altLang="zh-TW" b="0" dirty="0" smtClean="0"/>
              <a:t>399</a:t>
            </a:r>
            <a:r>
              <a:rPr lang="zh-TW" altLang="en-US" b="0" dirty="0" smtClean="0"/>
              <a:t>個概率表。</a:t>
            </a:r>
            <a:endParaRPr lang="en-US" altLang="zh-TW" b="0" dirty="0" smtClean="0"/>
          </a:p>
        </p:txBody>
      </p:sp>
    </p:spTree>
    <p:extLst>
      <p:ext uri="{BB962C8B-B14F-4D97-AF65-F5344CB8AC3E}">
        <p14:creationId xmlns:p14="http://schemas.microsoft.com/office/powerpoint/2010/main" val="1813941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解碼器對於輸入的每個</a:t>
            </a:r>
            <a:r>
              <a:rPr lang="en-US" altLang="zh-TW" dirty="0" smtClean="0"/>
              <a:t>bit</a:t>
            </a:r>
            <a:r>
              <a:rPr lang="zh-TW" altLang="en-US" dirty="0" smtClean="0"/>
              <a:t>首要是找屬於哪個上下文模型，有兩種方法</a:t>
            </a:r>
            <a:r>
              <a:rPr lang="en-US" altLang="zh-TW" dirty="0" smtClean="0"/>
              <a:t>:</a:t>
            </a:r>
          </a:p>
          <a:p>
            <a:pPr marL="857250" lvl="1" indent="-457200">
              <a:buFont typeface="+mj-lt"/>
              <a:buAutoNum type="arabicPeriod"/>
            </a:pPr>
            <a:r>
              <a:rPr lang="zh-TW" altLang="en-US" dirty="0" smtClean="0"/>
              <a:t>確定該</a:t>
            </a:r>
            <a:r>
              <a:rPr lang="en-US" altLang="zh-TW" dirty="0" smtClean="0"/>
              <a:t>bit</a:t>
            </a:r>
            <a:r>
              <a:rPr lang="zh-TW" altLang="en-US" dirty="0" smtClean="0"/>
              <a:t>所屬的句法元素，</a:t>
            </a:r>
            <a:r>
              <a:rPr lang="en-US" altLang="zh-TW" dirty="0" smtClean="0"/>
              <a:t>H.264</a:t>
            </a:r>
            <a:r>
              <a:rPr lang="zh-TW" altLang="en-US" dirty="0" smtClean="0"/>
              <a:t>對每個句法元素都分配了一個上下文模型的區間。</a:t>
            </a:r>
            <a:endParaRPr lang="en-US" altLang="zh-TW" dirty="0" smtClean="0"/>
          </a:p>
          <a:p>
            <a:pPr marL="857250" lvl="1" indent="-457200">
              <a:buFont typeface="+mj-lt"/>
              <a:buAutoNum type="arabicPeriod"/>
            </a:pPr>
            <a:r>
              <a:rPr lang="zh-TW" altLang="en-US" dirty="0" smtClean="0"/>
              <a:t>按照法則使得區間中找到所對應的</a:t>
            </a:r>
            <a:r>
              <a:rPr lang="en-US" altLang="zh-TW" dirty="0" err="1" smtClean="0"/>
              <a:t>ctxIdx</a:t>
            </a:r>
            <a:endParaRPr lang="en-US" altLang="zh-TW" dirty="0" smtClean="0"/>
          </a:p>
          <a:p>
            <a:pPr marL="857250" lvl="1" indent="-457200">
              <a:buFont typeface="+mj-lt"/>
              <a:buAutoNum type="arabicPeriod"/>
            </a:pPr>
            <a:endParaRPr lang="en-US" altLang="zh-TW" dirty="0" smtClean="0"/>
          </a:p>
          <a:p>
            <a:pPr marL="457200" indent="-457200">
              <a:buFont typeface="+mj-lt"/>
              <a:buAutoNum type="arabicPeriod"/>
            </a:pPr>
            <a:endParaRPr lang="en-US" altLang="zh-TW" dirty="0" smtClean="0"/>
          </a:p>
          <a:p>
            <a:pPr marL="457200" indent="-457200">
              <a:buFont typeface="+mj-lt"/>
              <a:buAutoNum type="arabicPeriod"/>
            </a:pPr>
            <a:endParaRPr lang="en-US" altLang="zh-TW" dirty="0" smtClean="0"/>
          </a:p>
          <a:p>
            <a:pPr marL="457200" indent="-457200">
              <a:buFont typeface="+mj-lt"/>
              <a:buAutoNum type="arabicPeriod"/>
            </a:pPr>
            <a:endParaRPr lang="en-US" altLang="zh-TW" dirty="0" smtClean="0"/>
          </a:p>
          <a:p>
            <a:pPr marL="457200" indent="-457200">
              <a:buFont typeface="+mj-lt"/>
              <a:buAutoNum type="arabicPeriod"/>
            </a:pPr>
            <a:endParaRPr lang="en-US" altLang="zh-TW" dirty="0" smtClean="0"/>
          </a:p>
          <a:p>
            <a:pPr marL="457200" indent="-457200">
              <a:buFont typeface="+mj-lt"/>
              <a:buAutoNum type="arabicPeriod"/>
            </a:pPr>
            <a:endParaRPr lang="zh-TW" altLang="en-US" dirty="0"/>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492895"/>
            <a:ext cx="5040560" cy="3578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070603"/>
            <a:ext cx="3260650" cy="3968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574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工作進度</a:t>
            </a:r>
            <a:r>
              <a:rPr lang="en-US" altLang="zh-TW" dirty="0" smtClean="0"/>
              <a:t>	</a:t>
            </a:r>
            <a:endParaRPr lang="zh-TW" altLang="en-US" dirty="0"/>
          </a:p>
        </p:txBody>
      </p:sp>
      <p:sp>
        <p:nvSpPr>
          <p:cNvPr id="3" name="內容版面配置區 2"/>
          <p:cNvSpPr>
            <a:spLocks noGrp="1"/>
          </p:cNvSpPr>
          <p:nvPr>
            <p:ph idx="1"/>
          </p:nvPr>
        </p:nvSpPr>
        <p:spPr/>
        <p:txBody>
          <a:bodyPr/>
          <a:lstStyle/>
          <a:p>
            <a:r>
              <a:rPr lang="zh-TW" altLang="en-US" dirty="0" smtClean="0"/>
              <a:t>開發板安裝</a:t>
            </a:r>
            <a:r>
              <a:rPr lang="en-US" altLang="zh-TW" dirty="0" smtClean="0"/>
              <a:t>14.10 </a:t>
            </a:r>
            <a:r>
              <a:rPr lang="zh-TW" altLang="en-US" dirty="0" smtClean="0"/>
              <a:t>配上</a:t>
            </a:r>
            <a:r>
              <a:rPr lang="en-US" altLang="zh-TW" dirty="0" err="1" smtClean="0"/>
              <a:t>libva</a:t>
            </a:r>
            <a:r>
              <a:rPr lang="en-US" altLang="zh-TW" dirty="0" smtClean="0"/>
              <a:t> 1.5.0 </a:t>
            </a:r>
            <a:r>
              <a:rPr lang="zh-TW" altLang="en-US" dirty="0" smtClean="0"/>
              <a:t>依然沒有</a:t>
            </a:r>
            <a:r>
              <a:rPr lang="en-US" altLang="zh-TW" dirty="0" smtClean="0"/>
              <a:t>support HEVC</a:t>
            </a:r>
          </a:p>
          <a:p>
            <a:r>
              <a:rPr lang="zh-TW" altLang="en-US" dirty="0" smtClean="0"/>
              <a:t>將</a:t>
            </a:r>
            <a:r>
              <a:rPr lang="en-US" altLang="zh-TW" dirty="0" smtClean="0"/>
              <a:t>14.04</a:t>
            </a:r>
            <a:r>
              <a:rPr lang="zh-TW" altLang="en-US" dirty="0" smtClean="0"/>
              <a:t>環境架設完成， </a:t>
            </a:r>
            <a:r>
              <a:rPr lang="en-US" altLang="zh-TW" dirty="0" err="1" smtClean="0"/>
              <a:t>ffmpeg</a:t>
            </a:r>
            <a:r>
              <a:rPr lang="en-US" altLang="zh-TW" dirty="0" smtClean="0"/>
              <a:t> Enabled </a:t>
            </a:r>
            <a:r>
              <a:rPr lang="en-US" altLang="zh-TW" dirty="0" err="1" smtClean="0"/>
              <a:t>hwaccels</a:t>
            </a:r>
            <a:r>
              <a:rPr lang="en-US" altLang="zh-TW" dirty="0" smtClean="0"/>
              <a:t> , </a:t>
            </a:r>
            <a:r>
              <a:rPr lang="en-US" altLang="zh-TW" dirty="0" err="1" smtClean="0"/>
              <a:t>libva</a:t>
            </a:r>
            <a:endParaRPr lang="en-US" altLang="zh-TW" dirty="0" smtClean="0"/>
          </a:p>
          <a:p>
            <a:r>
              <a:rPr lang="zh-TW" altLang="en-US" dirty="0" smtClean="0"/>
              <a:t> </a:t>
            </a:r>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p:txBody>
      </p:sp>
    </p:spTree>
    <p:extLst>
      <p:ext uri="{BB962C8B-B14F-4D97-AF65-F5344CB8AC3E}">
        <p14:creationId xmlns:p14="http://schemas.microsoft.com/office/powerpoint/2010/main" val="1312720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熵</a:t>
            </a:r>
            <a:endParaRPr lang="zh-TW"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980728"/>
            <a:ext cx="7360920" cy="1984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3847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計算範例</a:t>
            </a:r>
            <a:endParaRPr lang="zh-TW" altLang="en-US" dirty="0"/>
          </a:p>
        </p:txBody>
      </p:sp>
      <p:sp>
        <p:nvSpPr>
          <p:cNvPr id="3" name="內容版面配置區 2"/>
          <p:cNvSpPr>
            <a:spLocks noGrp="1"/>
          </p:cNvSpPr>
          <p:nvPr>
            <p:ph idx="1"/>
          </p:nvPr>
        </p:nvSpPr>
        <p:spPr/>
        <p:txBody>
          <a:bodyPr/>
          <a:lstStyle/>
          <a:p>
            <a:pPr marL="457200" indent="-457200">
              <a:buFont typeface="+mj-lt"/>
              <a:buAutoNum type="arabicPeriod"/>
            </a:pPr>
            <a:r>
              <a:rPr lang="zh-TW" altLang="en-US" b="0" dirty="0" smtClean="0"/>
              <a:t>公平</a:t>
            </a:r>
            <a:r>
              <a:rPr lang="zh-TW" altLang="en-US" b="0" dirty="0"/>
              <a:t>的硬幣投擲一次的熵</a:t>
            </a:r>
            <a:r>
              <a:rPr lang="zh-TW" altLang="en-US" b="0" dirty="0" smtClean="0"/>
              <a:t>值</a:t>
            </a:r>
            <a:endParaRPr lang="en-US" altLang="zh-TW" b="0" dirty="0" smtClean="0"/>
          </a:p>
          <a:p>
            <a:pPr marL="457200" indent="-457200">
              <a:buFont typeface="+mj-lt"/>
              <a:buAutoNum type="arabicPeriod"/>
            </a:pPr>
            <a:r>
              <a:rPr lang="zh-TW" altLang="en-US" b="0" dirty="0"/>
              <a:t>考慮一個不公平的骰子， </a:t>
            </a:r>
            <a:r>
              <a:rPr lang="en-US" altLang="zh-TW" b="0" dirty="0"/>
              <a:t>p1 = p 2 = 0.25</a:t>
            </a:r>
            <a:r>
              <a:rPr lang="zh-TW" altLang="en-US" b="0" dirty="0"/>
              <a:t>，</a:t>
            </a:r>
            <a:r>
              <a:rPr lang="en-US" altLang="zh-TW" b="0" dirty="0"/>
              <a:t>p 3 = p 4 = p 5 = p 6 = 0.125</a:t>
            </a:r>
            <a:r>
              <a:rPr lang="zh-TW" altLang="en-US" b="0" dirty="0"/>
              <a:t>。</a:t>
            </a:r>
          </a:p>
          <a:p>
            <a:pPr marL="0" indent="0">
              <a:buNone/>
            </a:pPr>
            <a:endParaRPr lang="en-US" altLang="zh-TW" dirty="0" smtClean="0"/>
          </a:p>
        </p:txBody>
      </p:sp>
    </p:spTree>
    <p:extLst>
      <p:ext uri="{BB962C8B-B14F-4D97-AF65-F5344CB8AC3E}">
        <p14:creationId xmlns:p14="http://schemas.microsoft.com/office/powerpoint/2010/main" val="3150689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Code type</a:t>
            </a:r>
            <a:endParaRPr lang="zh-TW" altLang="en-US" dirty="0"/>
          </a:p>
        </p:txBody>
      </p:sp>
      <p:sp>
        <p:nvSpPr>
          <p:cNvPr id="3" name="內容版面配置區 2"/>
          <p:cNvSpPr>
            <a:spLocks noGrp="1"/>
          </p:cNvSpPr>
          <p:nvPr>
            <p:ph idx="1"/>
          </p:nvPr>
        </p:nvSpPr>
        <p:spPr/>
        <p:txBody>
          <a:bodyPr/>
          <a:lstStyle/>
          <a:p>
            <a:r>
              <a:rPr lang="en-US" altLang="zh-TW" b="0" dirty="0" smtClean="0"/>
              <a:t>Fixed-length </a:t>
            </a:r>
            <a:r>
              <a:rPr lang="en-US" altLang="zh-TW" b="0" dirty="0"/>
              <a:t>codes </a:t>
            </a:r>
            <a:r>
              <a:rPr lang="en-US" altLang="zh-TW" b="0" dirty="0" smtClean="0"/>
              <a:t>– </a:t>
            </a:r>
          </a:p>
          <a:p>
            <a:pPr marL="457200" lvl="1" indent="0">
              <a:buNone/>
            </a:pPr>
            <a:r>
              <a:rPr lang="en-US" altLang="zh-TW" b="0" dirty="0" smtClean="0"/>
              <a:t>all </a:t>
            </a:r>
            <a:r>
              <a:rPr lang="en-US" altLang="zh-TW" b="0" dirty="0" err="1"/>
              <a:t>codewords</a:t>
            </a:r>
            <a:r>
              <a:rPr lang="en-US" altLang="zh-TW" b="0" dirty="0"/>
              <a:t> have the same length (number of bits) </a:t>
            </a:r>
            <a:endParaRPr lang="en-US" altLang="zh-TW" b="0" dirty="0" smtClean="0"/>
          </a:p>
          <a:p>
            <a:pPr marL="457200" lvl="1" indent="0">
              <a:buNone/>
            </a:pPr>
            <a:endParaRPr lang="en-US" altLang="zh-TW" b="0" dirty="0" smtClean="0"/>
          </a:p>
          <a:p>
            <a:pPr marL="457200" lvl="1" indent="0">
              <a:buNone/>
            </a:pPr>
            <a:r>
              <a:rPr lang="en-US" altLang="zh-TW" b="0" dirty="0" smtClean="0"/>
              <a:t>A </a:t>
            </a:r>
            <a:r>
              <a:rPr lang="en-US" altLang="zh-TW" b="0" dirty="0"/>
              <a:t>– 000, B – 001, C – 010, D – 011, E – 100, F – 101 </a:t>
            </a:r>
            <a:endParaRPr lang="en-US" altLang="zh-TW" b="0" dirty="0" smtClean="0"/>
          </a:p>
          <a:p>
            <a:pPr marL="457200" lvl="1" indent="0">
              <a:buNone/>
            </a:pPr>
            <a:endParaRPr lang="en-US" altLang="zh-TW" b="0" dirty="0" smtClean="0"/>
          </a:p>
          <a:p>
            <a:r>
              <a:rPr lang="en-US" altLang="zh-TW" b="0" dirty="0" smtClean="0"/>
              <a:t>Variable-length </a:t>
            </a:r>
            <a:r>
              <a:rPr lang="en-US" altLang="zh-TW" b="0" dirty="0"/>
              <a:t>codes </a:t>
            </a:r>
            <a:r>
              <a:rPr lang="en-US" altLang="zh-TW" b="0" dirty="0" smtClean="0"/>
              <a:t>– </a:t>
            </a:r>
          </a:p>
          <a:p>
            <a:pPr marL="457200" lvl="1" indent="0">
              <a:buNone/>
            </a:pPr>
            <a:r>
              <a:rPr lang="en-US" altLang="zh-TW" b="0" dirty="0" smtClean="0"/>
              <a:t>may </a:t>
            </a:r>
            <a:r>
              <a:rPr lang="en-US" altLang="zh-TW" b="0" dirty="0"/>
              <a:t>give different lengths to </a:t>
            </a:r>
            <a:r>
              <a:rPr lang="en-US" altLang="zh-TW" b="0" dirty="0" err="1"/>
              <a:t>codewords</a:t>
            </a:r>
            <a:r>
              <a:rPr lang="en-US" altLang="zh-TW" b="0" dirty="0"/>
              <a:t> </a:t>
            </a:r>
            <a:endParaRPr lang="en-US" altLang="zh-TW" b="0" dirty="0" smtClean="0"/>
          </a:p>
          <a:p>
            <a:pPr marL="457200" lvl="1" indent="0">
              <a:buNone/>
            </a:pPr>
            <a:endParaRPr lang="en-US" altLang="zh-TW" b="0" dirty="0" smtClean="0"/>
          </a:p>
          <a:p>
            <a:pPr marL="457200" lvl="1" indent="0">
              <a:buNone/>
            </a:pPr>
            <a:r>
              <a:rPr lang="en-US" altLang="zh-TW" b="0" dirty="0" smtClean="0"/>
              <a:t>A </a:t>
            </a:r>
            <a:r>
              <a:rPr lang="en-US" altLang="zh-TW" b="0" dirty="0"/>
              <a:t>– 0, B – 00, C – 110, D – 111, E – 1000, F - 1011</a:t>
            </a:r>
            <a:endParaRPr lang="zh-TW" altLang="en-US" b="0" dirty="0"/>
          </a:p>
        </p:txBody>
      </p:sp>
    </p:spTree>
    <p:extLst>
      <p:ext uri="{BB962C8B-B14F-4D97-AF65-F5344CB8AC3E}">
        <p14:creationId xmlns:p14="http://schemas.microsoft.com/office/powerpoint/2010/main" val="1998766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熵編碼範例</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980728"/>
            <a:ext cx="7470648" cy="4681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0714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立即編</a:t>
            </a:r>
            <a:r>
              <a:rPr lang="en-US" altLang="zh-TW" dirty="0" smtClean="0"/>
              <a:t>/</a:t>
            </a:r>
            <a:r>
              <a:rPr lang="zh-TW" altLang="en-US" smtClean="0"/>
              <a:t>解</a:t>
            </a:r>
            <a:r>
              <a:rPr lang="zh-TW" altLang="en-US" smtClean="0"/>
              <a:t>碼</a:t>
            </a:r>
            <a:endParaRPr lang="zh-TW" altLang="en-US" dirty="0"/>
          </a:p>
        </p:txBody>
      </p:sp>
      <p:sp>
        <p:nvSpPr>
          <p:cNvPr id="3" name="內容版面配置區 2"/>
          <p:cNvSpPr>
            <a:spLocks noGrp="1"/>
          </p:cNvSpPr>
          <p:nvPr>
            <p:ph idx="1"/>
          </p:nvPr>
        </p:nvSpPr>
        <p:spPr/>
        <p:txBody>
          <a:bodyPr/>
          <a:lstStyle/>
          <a:p>
            <a:r>
              <a:rPr lang="zh-TW" altLang="en-US" b="0" dirty="0" smtClean="0"/>
              <a:t>我們可以設計一個自動裝置來解碼來源符 號，或是你也可以選擇使用一個解碼樹。</a:t>
            </a:r>
          </a:p>
          <a:p>
            <a:r>
              <a:rPr lang="zh-TW" altLang="en-US" b="0" dirty="0"/>
              <a:t>只要遇到</a:t>
            </a:r>
            <a:r>
              <a:rPr lang="en-US" altLang="zh-TW" b="0" dirty="0"/>
              <a:t>0 </a:t>
            </a:r>
            <a:r>
              <a:rPr lang="zh-TW" altLang="en-US" b="0" dirty="0"/>
              <a:t>時即為出輸出符號，當到達最後 一個符號時最後的輸出以</a:t>
            </a:r>
            <a:r>
              <a:rPr lang="en-US" altLang="zh-TW" b="0" dirty="0"/>
              <a:t>1 </a:t>
            </a:r>
            <a:r>
              <a:rPr lang="zh-TW" altLang="en-US" b="0" dirty="0"/>
              <a:t>表示即可，如 </a:t>
            </a:r>
            <a:r>
              <a:rPr lang="en-US" altLang="zh-TW" b="0" dirty="0"/>
              <a:t>s1=0 </a:t>
            </a:r>
            <a:r>
              <a:rPr lang="zh-TW" altLang="en-US" b="0" dirty="0"/>
              <a:t>。 </a:t>
            </a:r>
            <a:endParaRPr lang="en-US" altLang="zh-TW" b="0" dirty="0" smtClean="0"/>
          </a:p>
          <a:p>
            <a:r>
              <a:rPr lang="zh-TW" altLang="en-US" b="0" dirty="0" smtClean="0"/>
              <a:t>這樣</a:t>
            </a:r>
            <a:r>
              <a:rPr lang="zh-TW" altLang="en-US" b="0" dirty="0"/>
              <a:t>一個解碼就是立即解碼的方式，每當 解碼器到達最後狀態後，即會回到初始狀 態在進行解碼工作</a:t>
            </a:r>
            <a:r>
              <a:rPr lang="zh-TW" altLang="en-US" b="0" dirty="0" smtClean="0"/>
              <a:t>。</a:t>
            </a:r>
            <a:endParaRPr lang="zh-TW" altLang="en-US" b="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3068961"/>
            <a:ext cx="9105900"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4526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Huffman coding</a:t>
            </a:r>
            <a:endParaRPr lang="zh-TW" altLang="en-US" dirty="0"/>
          </a:p>
        </p:txBody>
      </p:sp>
      <p:sp>
        <p:nvSpPr>
          <p:cNvPr id="3" name="內容版面配置區 2"/>
          <p:cNvSpPr>
            <a:spLocks noGrp="1"/>
          </p:cNvSpPr>
          <p:nvPr>
            <p:ph idx="1"/>
          </p:nvPr>
        </p:nvSpPr>
        <p:spPr/>
        <p:txBody>
          <a:bodyPr/>
          <a:lstStyle/>
          <a:p>
            <a:r>
              <a:rPr lang="zh-TW" altLang="en-US" b="0" dirty="0"/>
              <a:t>霍夫曼編碼的基本理念為符號的編碼長度 反映其所攜帶的資訊量。 </a:t>
            </a:r>
            <a:endParaRPr lang="en-US" altLang="zh-TW" b="0" dirty="0" smtClean="0"/>
          </a:p>
          <a:p>
            <a:r>
              <a:rPr lang="zh-TW" altLang="en-US" b="0" dirty="0" smtClean="0"/>
              <a:t>這</a:t>
            </a:r>
            <a:r>
              <a:rPr lang="zh-TW" altLang="en-US" b="0" dirty="0"/>
              <a:t>種做法可以使平均編碼長度接近信號源 的熵值。組成霍夫曼編碼的演算法為依照 個符號的出現機率組合成一個新的群組， 依照新群組的組合機率設定各個編碼，逐 步完成編碼步驟。詳細步驟如下所示</a:t>
            </a:r>
            <a:r>
              <a:rPr lang="zh-TW" altLang="en-US" b="0" dirty="0" smtClean="0"/>
              <a:t>：</a:t>
            </a:r>
            <a:endParaRPr lang="en-US" altLang="zh-TW" b="0" dirty="0" smtClean="0"/>
          </a:p>
          <a:p>
            <a:pPr lvl="1"/>
            <a:r>
              <a:rPr lang="en-US" altLang="zh-TW" b="0" dirty="0"/>
              <a:t>1. </a:t>
            </a:r>
            <a:r>
              <a:rPr lang="zh-TW" altLang="en-US" b="0" dirty="0"/>
              <a:t>信號源的所有符號依照出線機率順序由大 而小排列，將出現機率最小的兩個符號依 序</a:t>
            </a:r>
            <a:r>
              <a:rPr lang="en-US" altLang="zh-TW" b="0" dirty="0"/>
              <a:t>0</a:t>
            </a:r>
            <a:r>
              <a:rPr lang="zh-TW" altLang="en-US" b="0" dirty="0"/>
              <a:t>，</a:t>
            </a:r>
            <a:r>
              <a:rPr lang="en-US" altLang="zh-TW" b="0" dirty="0"/>
              <a:t>1 </a:t>
            </a:r>
            <a:r>
              <a:rPr lang="zh-TW" altLang="en-US" b="0" dirty="0"/>
              <a:t>設定。 </a:t>
            </a:r>
            <a:endParaRPr lang="en-US" altLang="zh-TW" b="0" dirty="0" smtClean="0"/>
          </a:p>
          <a:p>
            <a:pPr lvl="1"/>
            <a:r>
              <a:rPr lang="en-US" altLang="zh-TW" b="0" dirty="0" smtClean="0"/>
              <a:t>2</a:t>
            </a:r>
            <a:r>
              <a:rPr lang="en-US" altLang="zh-TW" b="0" dirty="0"/>
              <a:t>. </a:t>
            </a:r>
            <a:r>
              <a:rPr lang="zh-TW" altLang="en-US" b="0" dirty="0"/>
              <a:t>將這兩個符號視為一個新的群組，其機率 為兩者之和，並以此機率安排至新的順 序。 </a:t>
            </a:r>
            <a:endParaRPr lang="en-US" altLang="zh-TW" b="0" dirty="0" smtClean="0"/>
          </a:p>
          <a:p>
            <a:pPr lvl="1"/>
            <a:r>
              <a:rPr lang="en-US" altLang="zh-TW" b="0" dirty="0" smtClean="0"/>
              <a:t>3</a:t>
            </a:r>
            <a:r>
              <a:rPr lang="en-US" altLang="zh-TW" b="0" dirty="0"/>
              <a:t>. </a:t>
            </a:r>
            <a:r>
              <a:rPr lang="zh-TW" altLang="en-US" b="0" dirty="0"/>
              <a:t>這個程序不斷的執行，直到剩下兩個狀態 為止。 最後，每個符號所對應的編碼方式，僅需 將編碼步驟倒回追蹤即可獲得。</a:t>
            </a:r>
          </a:p>
        </p:txBody>
      </p:sp>
    </p:spTree>
    <p:extLst>
      <p:ext uri="{BB962C8B-B14F-4D97-AF65-F5344CB8AC3E}">
        <p14:creationId xmlns:p14="http://schemas.microsoft.com/office/powerpoint/2010/main" val="777499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Huffman tree example</a:t>
            </a:r>
            <a:endParaRPr lang="zh-TW"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2846" y="1196752"/>
            <a:ext cx="6322404" cy="4015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5468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算術編碼</a:t>
            </a:r>
          </a:p>
        </p:txBody>
      </p:sp>
      <p:sp>
        <p:nvSpPr>
          <p:cNvPr id="3" name="內容版面配置區 2"/>
          <p:cNvSpPr>
            <a:spLocks noGrp="1"/>
          </p:cNvSpPr>
          <p:nvPr>
            <p:ph idx="1"/>
          </p:nvPr>
        </p:nvSpPr>
        <p:spPr/>
        <p:txBody>
          <a:bodyPr/>
          <a:lstStyle/>
          <a:p>
            <a:r>
              <a:rPr lang="zh-TW" altLang="en-US" b="0" dirty="0" smtClean="0"/>
              <a:t>以</a:t>
            </a:r>
            <a:r>
              <a:rPr lang="zh-TW" altLang="en-US" b="0" dirty="0"/>
              <a:t>小數的二進位表示法代表輸入符號串累進機率的區間；機率區 間大小如為</a:t>
            </a:r>
            <a:r>
              <a:rPr lang="en-US" altLang="zh-TW" b="0" dirty="0"/>
              <a:t>p</a:t>
            </a:r>
            <a:r>
              <a:rPr lang="zh-TW" altLang="en-US" b="0" dirty="0"/>
              <a:t>，則所需碼長即約為</a:t>
            </a:r>
            <a:r>
              <a:rPr lang="en-US" altLang="zh-TW" b="0" dirty="0"/>
              <a:t>log2(1/p)</a:t>
            </a:r>
            <a:r>
              <a:rPr lang="zh-TW" altLang="en-US" b="0" dirty="0"/>
              <a:t>。  </a:t>
            </a:r>
            <a:endParaRPr lang="en-US" altLang="zh-TW" b="0" dirty="0" smtClean="0"/>
          </a:p>
          <a:p>
            <a:r>
              <a:rPr lang="zh-TW" altLang="en-US" b="0" dirty="0" smtClean="0"/>
              <a:t>算術</a:t>
            </a:r>
            <a:r>
              <a:rPr lang="zh-TW" altLang="en-US" b="0" dirty="0"/>
              <a:t>編碼屬於變動輸入符號長度的編碼法。  </a:t>
            </a:r>
            <a:endParaRPr lang="en-US" altLang="zh-TW" b="0" dirty="0" smtClean="0"/>
          </a:p>
          <a:p>
            <a:r>
              <a:rPr lang="en-US" altLang="zh-TW" b="0" dirty="0" smtClean="0"/>
              <a:t>【</a:t>
            </a:r>
            <a:r>
              <a:rPr lang="zh-TW" altLang="en-US" b="0" dirty="0" smtClean="0"/>
              <a:t>算術</a:t>
            </a:r>
            <a:r>
              <a:rPr lang="zh-TW" altLang="en-US" b="0" dirty="0"/>
              <a:t>編碼之編碼演算法</a:t>
            </a:r>
            <a:r>
              <a:rPr lang="en-US" altLang="zh-TW" b="0" dirty="0"/>
              <a:t>】  </a:t>
            </a:r>
            <a:endParaRPr lang="en-US" altLang="zh-TW" b="0" dirty="0" smtClean="0"/>
          </a:p>
          <a:p>
            <a:pPr lvl="1"/>
            <a:r>
              <a:rPr lang="zh-TW" altLang="en-US" b="0" dirty="0" smtClean="0"/>
              <a:t>步驟</a:t>
            </a:r>
            <a:r>
              <a:rPr lang="en-US" altLang="zh-TW" b="0" dirty="0"/>
              <a:t>1</a:t>
            </a:r>
            <a:r>
              <a:rPr lang="zh-TW" altLang="en-US" b="0" dirty="0"/>
              <a:t>：</a:t>
            </a:r>
            <a:r>
              <a:rPr lang="en-US" altLang="zh-TW" b="0" dirty="0"/>
              <a:t>low = 0.0</a:t>
            </a:r>
            <a:r>
              <a:rPr lang="zh-TW" altLang="en-US" b="0" dirty="0"/>
              <a:t>，</a:t>
            </a:r>
            <a:r>
              <a:rPr lang="en-US" altLang="zh-TW" b="0" dirty="0"/>
              <a:t>high = 1.0</a:t>
            </a:r>
            <a:r>
              <a:rPr lang="zh-TW" altLang="en-US" b="0" dirty="0"/>
              <a:t>，</a:t>
            </a:r>
            <a:r>
              <a:rPr lang="en-US" altLang="zh-TW" b="0" dirty="0"/>
              <a:t>range = high – low = 1.0</a:t>
            </a:r>
            <a:r>
              <a:rPr lang="zh-TW" altLang="en-US" b="0" dirty="0"/>
              <a:t>。  </a:t>
            </a:r>
            <a:endParaRPr lang="en-US" altLang="zh-TW" b="0" dirty="0" smtClean="0"/>
          </a:p>
          <a:p>
            <a:pPr lvl="1"/>
            <a:r>
              <a:rPr lang="zh-TW" altLang="en-US" b="0" dirty="0" smtClean="0"/>
              <a:t>步驟</a:t>
            </a:r>
            <a:r>
              <a:rPr lang="en-US" altLang="zh-TW" b="0" dirty="0"/>
              <a:t>2</a:t>
            </a:r>
            <a:r>
              <a:rPr lang="zh-TW" altLang="en-US" b="0" dirty="0"/>
              <a:t>：讀入下一個符號，從機率表中得到其所屬區間</a:t>
            </a:r>
            <a:r>
              <a:rPr lang="en-US" altLang="zh-TW" b="0" dirty="0"/>
              <a:t>[p, q)  </a:t>
            </a:r>
            <a:endParaRPr lang="en-US" altLang="zh-TW" b="0" dirty="0" smtClean="0"/>
          </a:p>
          <a:p>
            <a:pPr lvl="1"/>
            <a:r>
              <a:rPr lang="zh-TW" altLang="en-US" b="0" dirty="0" smtClean="0"/>
              <a:t>步驟</a:t>
            </a:r>
            <a:r>
              <a:rPr lang="en-US" altLang="zh-TW" b="0" dirty="0"/>
              <a:t>3</a:t>
            </a:r>
            <a:r>
              <a:rPr lang="zh-TW" altLang="en-US" b="0" dirty="0"/>
              <a:t>：</a:t>
            </a:r>
            <a:r>
              <a:rPr lang="en-US" altLang="zh-TW" b="0" dirty="0"/>
              <a:t>low = low + range × p, high = low + range × q</a:t>
            </a:r>
            <a:r>
              <a:rPr lang="zh-TW" altLang="en-US" b="0" dirty="0"/>
              <a:t>。  </a:t>
            </a:r>
            <a:endParaRPr lang="en-US" altLang="zh-TW" b="0" dirty="0" smtClean="0"/>
          </a:p>
          <a:p>
            <a:pPr lvl="1"/>
            <a:r>
              <a:rPr lang="zh-TW" altLang="en-US" b="0" dirty="0" smtClean="0"/>
              <a:t>步驟</a:t>
            </a:r>
            <a:r>
              <a:rPr lang="en-US" altLang="zh-TW" b="0" dirty="0"/>
              <a:t>4</a:t>
            </a:r>
            <a:r>
              <a:rPr lang="zh-TW" altLang="en-US" b="0" dirty="0"/>
              <a:t>：</a:t>
            </a:r>
            <a:r>
              <a:rPr lang="en-US" altLang="zh-TW" b="0" dirty="0"/>
              <a:t>range = high – low</a:t>
            </a:r>
            <a:r>
              <a:rPr lang="zh-TW" altLang="en-US" b="0" dirty="0"/>
              <a:t>。  </a:t>
            </a:r>
            <a:endParaRPr lang="en-US" altLang="zh-TW" b="0" dirty="0" smtClean="0"/>
          </a:p>
          <a:p>
            <a:pPr lvl="1"/>
            <a:r>
              <a:rPr lang="zh-TW" altLang="en-US" b="0" dirty="0" smtClean="0"/>
              <a:t>步驟</a:t>
            </a:r>
            <a:r>
              <a:rPr lang="en-US" altLang="zh-TW" b="0" dirty="0"/>
              <a:t>5</a:t>
            </a:r>
            <a:r>
              <a:rPr lang="zh-TW" altLang="en-US" b="0" dirty="0"/>
              <a:t>：重複步驟</a:t>
            </a:r>
            <a:r>
              <a:rPr lang="en-US" altLang="zh-TW" b="0" dirty="0"/>
              <a:t>2</a:t>
            </a:r>
            <a:r>
              <a:rPr lang="zh-TW" altLang="en-US" b="0" dirty="0"/>
              <a:t>到步驟</a:t>
            </a:r>
            <a:r>
              <a:rPr lang="en-US" altLang="zh-TW" b="0" dirty="0"/>
              <a:t>4</a:t>
            </a:r>
            <a:r>
              <a:rPr lang="zh-TW" altLang="en-US" b="0" dirty="0"/>
              <a:t>，直到所有的符號都被編碼。  步驟</a:t>
            </a:r>
            <a:r>
              <a:rPr lang="en-US" altLang="zh-TW" b="0" dirty="0"/>
              <a:t>6</a:t>
            </a:r>
            <a:r>
              <a:rPr lang="zh-TW" altLang="en-US" b="0" dirty="0"/>
              <a:t>：輸出</a:t>
            </a:r>
            <a:r>
              <a:rPr lang="en-US" altLang="zh-TW" b="0" dirty="0"/>
              <a:t>[low, high)</a:t>
            </a:r>
            <a:r>
              <a:rPr lang="zh-TW" altLang="en-US" b="0" dirty="0"/>
              <a:t>之間的一個數字</a:t>
            </a:r>
          </a:p>
        </p:txBody>
      </p:sp>
    </p:spTree>
    <p:extLst>
      <p:ext uri="{BB962C8B-B14F-4D97-AF65-F5344CB8AC3E}">
        <p14:creationId xmlns:p14="http://schemas.microsoft.com/office/powerpoint/2010/main" val="778380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Black"/>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alpha val="0"/>
          </a:srgbClr>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400" b="0" i="0" u="none" strike="noStrike" cap="none" normalizeH="0" baseline="0" smtClean="0">
            <a:ln>
              <a:noFill/>
            </a:ln>
            <a:solidFill>
              <a:schemeClr val="tx1"/>
            </a:solidFill>
            <a:effectLst/>
            <a:latin typeface="Arial" pitchFamily="34" charset="0"/>
            <a:ea typeface="新細明體" pitchFamily="18" charset="-120"/>
          </a:defRPr>
        </a:defPPr>
      </a:lstStyle>
    </a:spDef>
    <a:lnDef>
      <a:spPr bwMode="auto">
        <a:xfrm>
          <a:off x="0" y="0"/>
          <a:ext cx="1" cy="1"/>
        </a:xfrm>
        <a:custGeom>
          <a:avLst/>
          <a:gdLst/>
          <a:ahLst/>
          <a:cxnLst/>
          <a:rect l="0" t="0" r="0" b="0"/>
          <a:pathLst/>
        </a:custGeom>
        <a:solidFill>
          <a:srgbClr val="FFFFFF">
            <a:alpha val="0"/>
          </a:srgbClr>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400" b="0" i="0" u="none" strike="noStrike" cap="none" normalizeH="0" baseline="0" smtClean="0">
            <a:ln>
              <a:noFill/>
            </a:ln>
            <a:solidFill>
              <a:schemeClr val="tx1"/>
            </a:solidFill>
            <a:effectLst/>
            <a:latin typeface="Arial" pitchFamily="34" charset="0"/>
            <a:ea typeface="新細明體" pitchFamily="18" charset="-120"/>
          </a:defRPr>
        </a:defPPr>
      </a:lstStyle>
    </a:lnDef>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alpha val="0"/>
          </a:srgbClr>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400" b="0" i="0" u="none" strike="noStrike" cap="none" normalizeH="0" baseline="0" smtClean="0">
            <a:ln>
              <a:noFill/>
            </a:ln>
            <a:solidFill>
              <a:schemeClr val="tx1"/>
            </a:solidFill>
            <a:effectLst/>
            <a:latin typeface="Arial" pitchFamily="34" charset="0"/>
            <a:ea typeface="新細明體" pitchFamily="18" charset="-120"/>
          </a:defRPr>
        </a:defPPr>
      </a:lstStyle>
    </a:spDef>
    <a:lnDef>
      <a:spPr bwMode="auto">
        <a:xfrm>
          <a:off x="0" y="0"/>
          <a:ext cx="1" cy="1"/>
        </a:xfrm>
        <a:custGeom>
          <a:avLst/>
          <a:gdLst/>
          <a:ahLst/>
          <a:cxnLst/>
          <a:rect l="0" t="0" r="0" b="0"/>
          <a:pathLst/>
        </a:custGeom>
        <a:solidFill>
          <a:srgbClr val="FFFFFF">
            <a:alpha val="0"/>
          </a:srgbClr>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400" b="0" i="0" u="none" strike="noStrike" cap="none" normalizeH="0" baseline="0" smtClean="0">
            <a:ln>
              <a:noFill/>
            </a:ln>
            <a:solidFill>
              <a:schemeClr val="tx1"/>
            </a:solidFill>
            <a:effectLst/>
            <a:latin typeface="Arial" pitchFamily="34" charset="0"/>
            <a:ea typeface="新細明體" pitchFamily="18" charset="-120"/>
          </a:defRPr>
        </a:defPPr>
      </a:lstStyle>
    </a:lnDef>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alpha val="0"/>
          </a:srgbClr>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400" b="0" i="0" u="none" strike="noStrike" cap="none" normalizeH="0" baseline="0" smtClean="0">
            <a:ln>
              <a:noFill/>
            </a:ln>
            <a:solidFill>
              <a:schemeClr val="tx1"/>
            </a:solidFill>
            <a:effectLst/>
            <a:latin typeface="Arial" pitchFamily="34" charset="0"/>
            <a:ea typeface="新細明體" pitchFamily="18" charset="-120"/>
          </a:defRPr>
        </a:defPPr>
      </a:lstStyle>
    </a:spDef>
    <a:lnDef>
      <a:spPr bwMode="auto">
        <a:xfrm>
          <a:off x="0" y="0"/>
          <a:ext cx="1" cy="1"/>
        </a:xfrm>
        <a:custGeom>
          <a:avLst/>
          <a:gdLst/>
          <a:ahLst/>
          <a:cxnLst/>
          <a:rect l="0" t="0" r="0" b="0"/>
          <a:pathLst/>
        </a:custGeom>
        <a:solidFill>
          <a:srgbClr val="FFFFFF">
            <a:alpha val="0"/>
          </a:srgbClr>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400" b="0" i="0" u="none" strike="noStrike" cap="none" normalizeH="0" baseline="0" smtClean="0">
            <a:ln>
              <a:noFill/>
            </a:ln>
            <a:solidFill>
              <a:schemeClr val="tx1"/>
            </a:solidFill>
            <a:effectLst/>
            <a:latin typeface="Arial" pitchFamily="34" charset="0"/>
            <a:ea typeface="新細明體" pitchFamily="18" charset="-120"/>
          </a:defRPr>
        </a:defPPr>
      </a:lstStyle>
    </a:lnDef>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alpha val="0"/>
          </a:srgbClr>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400" b="0" i="0" u="none" strike="noStrike" cap="none" normalizeH="0" baseline="0" smtClean="0">
            <a:ln>
              <a:noFill/>
            </a:ln>
            <a:solidFill>
              <a:schemeClr val="tx1"/>
            </a:solidFill>
            <a:effectLst/>
            <a:latin typeface="Arial" pitchFamily="34" charset="0"/>
            <a:ea typeface="新細明體" pitchFamily="18" charset="-120"/>
          </a:defRPr>
        </a:defPPr>
      </a:lstStyle>
    </a:spDef>
    <a:lnDef>
      <a:spPr bwMode="auto">
        <a:xfrm>
          <a:off x="0" y="0"/>
          <a:ext cx="1" cy="1"/>
        </a:xfrm>
        <a:custGeom>
          <a:avLst/>
          <a:gdLst/>
          <a:ahLst/>
          <a:cxnLst/>
          <a:rect l="0" t="0" r="0" b="0"/>
          <a:pathLst/>
        </a:custGeom>
        <a:solidFill>
          <a:srgbClr val="FFFFFF">
            <a:alpha val="0"/>
          </a:srgbClr>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400" b="0" i="0" u="none" strike="noStrike" cap="none" normalizeH="0" baseline="0" smtClean="0">
            <a:ln>
              <a:noFill/>
            </a:ln>
            <a:solidFill>
              <a:schemeClr val="tx1"/>
            </a:solidFill>
            <a:effectLst/>
            <a:latin typeface="Arial" pitchFamily="34" charset="0"/>
            <a:ea typeface="新細明體" pitchFamily="18" charset="-120"/>
          </a:defRPr>
        </a:defPPr>
      </a:lstStyle>
    </a:lnDef>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20140808 APP 架構</Template>
  <TotalTime>14912</TotalTime>
  <Words>1242</Words>
  <Application>Microsoft Office PowerPoint</Application>
  <PresentationFormat>如螢幕大小 (4:3)</PresentationFormat>
  <Paragraphs>85</Paragraphs>
  <Slides>19</Slides>
  <Notes>0</Notes>
  <HiddenSlides>0</HiddenSlides>
  <MMClips>0</MMClips>
  <ScaleCrop>false</ScaleCrop>
  <HeadingPairs>
    <vt:vector size="4" baseType="variant">
      <vt:variant>
        <vt:lpstr>佈景主題</vt:lpstr>
      </vt:variant>
      <vt:variant>
        <vt:i4>6</vt:i4>
      </vt:variant>
      <vt:variant>
        <vt:lpstr>投影片標題</vt:lpstr>
      </vt:variant>
      <vt:variant>
        <vt:i4>19</vt:i4>
      </vt:variant>
    </vt:vector>
  </HeadingPairs>
  <TitlesOfParts>
    <vt:vector size="25" baseType="lpstr">
      <vt:lpstr>1_預設簡報設計</vt:lpstr>
      <vt:lpstr>自訂設計</vt:lpstr>
      <vt:lpstr>2_自訂設計</vt:lpstr>
      <vt:lpstr>1_自訂設計</vt:lpstr>
      <vt:lpstr>3_自訂設計</vt:lpstr>
      <vt:lpstr>4_自訂設計</vt:lpstr>
      <vt:lpstr>PowerPoint 簡報</vt:lpstr>
      <vt:lpstr>熵</vt:lpstr>
      <vt:lpstr>計算範例</vt:lpstr>
      <vt:lpstr>Code type</vt:lpstr>
      <vt:lpstr>熵編碼範例</vt:lpstr>
      <vt:lpstr>立即編/解碼</vt:lpstr>
      <vt:lpstr>Huffman coding</vt:lpstr>
      <vt:lpstr>Huffman tree example</vt:lpstr>
      <vt:lpstr>算術編碼</vt:lpstr>
      <vt:lpstr>Example</vt:lpstr>
      <vt:lpstr>Arithmetic V.S Huffman </vt:lpstr>
      <vt:lpstr>CABAC</vt:lpstr>
      <vt:lpstr>二進制化</vt:lpstr>
      <vt:lpstr>二進制算術編碼</vt:lpstr>
      <vt:lpstr>PowerPoint 簡報</vt:lpstr>
      <vt:lpstr>PowerPoint 簡報</vt:lpstr>
      <vt:lpstr>上下文模型 </vt:lpstr>
      <vt:lpstr>PowerPoint 簡報</vt:lpstr>
      <vt:lpstr>工作進度 </vt:lpstr>
    </vt:vector>
  </TitlesOfParts>
  <Company>LiteON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Victor Syu</dc:creator>
  <cp:lastModifiedBy>Jim Lee</cp:lastModifiedBy>
  <cp:revision>219</cp:revision>
  <cp:lastPrinted>2015-03-16T11:37:21Z</cp:lastPrinted>
  <dcterms:created xsi:type="dcterms:W3CDTF">2014-08-29T04:14:50Z</dcterms:created>
  <dcterms:modified xsi:type="dcterms:W3CDTF">2015-03-31T07:12:49Z</dcterms:modified>
</cp:coreProperties>
</file>