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11"/>
  </p:notesMasterIdLst>
  <p:handoutMasterIdLst>
    <p:handoutMasterId r:id="rId12"/>
  </p:handoutMasterIdLst>
  <p:sldIdLst>
    <p:sldId id="302" r:id="rId7"/>
    <p:sldId id="325" r:id="rId8"/>
    <p:sldId id="331" r:id="rId9"/>
    <p:sldId id="332" r:id="rId10"/>
  </p:sldIdLst>
  <p:sldSz cx="9144000" cy="6858000" type="screen4x3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8101471-C2B9-4EF5-8DBB-D727A815D459}">
          <p14:sldIdLst>
            <p14:sldId id="302"/>
            <p14:sldId id="325"/>
            <p14:sldId id="331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94660"/>
  </p:normalViewPr>
  <p:slideViewPr>
    <p:cSldViewPr>
      <p:cViewPr varScale="1">
        <p:scale>
          <a:sx n="81" d="100"/>
          <a:sy n="81" d="100"/>
        </p:scale>
        <p:origin x="-1820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65F69-F472-4656-96BC-6DEC492D3C32}" type="datetimeFigureOut">
              <a:rPr lang="zh-TW" altLang="en-US" smtClean="0"/>
              <a:t>03/10/2015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CA8E1-066E-4B0C-BF6C-53D66FEDC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2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C41A-75A4-415C-B74C-E94592102901}" type="datetimeFigureOut">
              <a:rPr lang="zh-TW" altLang="en-US" smtClean="0"/>
              <a:t>03/10/2015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94D4-31C0-4219-B0BE-DEDA63A5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7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274638"/>
            <a:ext cx="1962150" cy="5818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734050" cy="5818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BEF7-B6B1-4032-8D15-957DC9557B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CDD4-9764-49AE-BF15-044D684616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A470-AB86-4FDE-910A-BE6787D4A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F47E4-32F1-4108-A707-BD6DCE1B13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65CE-7000-4D21-BBF0-FC055E1B8B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774B-B525-4A0B-9D90-AB21434411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438B-5AD9-4798-9080-D5282AD1CE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F5B6E-D5FB-4659-9B3F-354BAC5590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4" name="Picture 8" descr="Final-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2A2A-4435-42CB-BE01-B8A9C118E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290FF-56AF-4C8E-84D8-A7E2989AC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D5B9F-ABA5-49F9-AF7D-68E46EEE6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F0846-2EB1-45FF-86ED-CB6B2A89A3BA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F134-3F0F-407A-AFE0-07EB86AEE0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16A3B-CC34-4428-A97B-ADC21D67C420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5A5A-01D0-4BE0-A3C8-E62BD507B3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A8C45-623C-486F-8425-F1C444F4B691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EA70-A24D-41F1-A617-E85CB9909E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B066-8991-498A-9407-024702232C23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94E0-7C30-4861-95FE-BA72E8A1AF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E2711-3F46-4DF5-8C04-8A2E40D6F11F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16CE6-2F91-414C-999C-E7F75944F3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B68F-A610-42E6-BC1D-BA670D0BB3A4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E939-ADF9-42FF-9E11-D62BDCEEDC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2D05-D284-4C3E-A5D4-64AB65A43894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8D80-6A86-473A-9BBC-5A45F808F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D422-A699-4EDC-989F-19FAA764E36F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6F3C3-1A2F-48D3-9A73-7B5CC7F903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7F37-DD43-44C3-AADD-3CF9F49EE053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8E85B-43E0-43CF-899F-2E6F0857B8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B6E-0130-43D5-B123-8654C1AA3389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9E91-23B5-4F42-B9B0-66448B7EEC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27611-F7AD-4AEF-B441-7D289BB55EEB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EB1A-9D2F-420C-8049-EAEE76002B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B7E5-F0B5-4362-806D-346ECFD730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2D33E-BB01-45D7-9AB2-D3D256821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7CB0A-27E8-4FEB-B6FD-575968BBAF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B2E1-A24F-43B0-8C19-91A05DCA1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62B2D-D3F7-42A3-A8CE-771AC2288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94244-8C4E-428F-8F62-4AD299BA2F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56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61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03ECE-17E0-4B6C-AE85-90D1DA7604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711E1-F241-48A3-8771-7B2FE807E4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028C9-F8F2-44C0-B0AE-85A66A8C6D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767A-1560-48F2-A253-DF2F8C648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48F4-3BC4-478E-A382-FC52DB09DF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09879F-5A28-454A-85FF-CD4DA3693B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DF16002-9EC8-4EEF-9327-2DBBB947EE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7E1E71D1-619B-42C0-84CF-CF467315D4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1395FDD-8B45-4EAA-B7C2-015C57E537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27E6E3F-71F6-4A34-B81F-668D83D87A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420DD703-C316-4512-B7B8-F8440637E8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EF63A22-6CB7-4EFB-91B6-0AA354C2AC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58C0773B-161B-49C0-AC17-DC0D97AC51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477EBCD-B60D-402C-88DF-6837143595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1B16746D-7F1D-4B4F-8D63-C873D20971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5BA008-ED1D-4DA1-8A69-A9ECA87927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9C39653-2E25-4EEB-89F1-AAFFB0659F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10B7176-0DC5-4D4D-96F0-D2CA62AD69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3D40904-6AF3-48D3-971E-7455FD4E21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29B8BB24-2130-4210-B7B7-30622DEE32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25589A4-B49F-4C16-B80B-BCB2E789E3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7CD0D18-AA9C-4D31-AAD1-3C02B5679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E5E9DD2F-693A-494F-94D3-E69CD9B7FD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C096EE5C-0F7F-4F49-87ED-423E56D115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25CA151-2AA3-4FA6-B421-BDF3C67413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A79D097C-56F5-4AA2-9CF8-36ABB979F9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C816DE4-2332-4C2D-8519-161C7E27A2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274638"/>
            <a:ext cx="693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08050"/>
            <a:ext cx="78486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627313" y="6215063"/>
            <a:ext cx="3889375" cy="3667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800" smtClean="0">
                <a:solidFill>
                  <a:srgbClr val="FFFF00"/>
                </a:solidFill>
              </a:rPr>
              <a:t>Confidential</a:t>
            </a:r>
          </a:p>
        </p:txBody>
      </p:sp>
      <p:sp>
        <p:nvSpPr>
          <p:cNvPr id="10" name="投影片編號版面配置區 3"/>
          <p:cNvSpPr txBox="1">
            <a:spLocks/>
          </p:cNvSpPr>
          <p:nvPr/>
        </p:nvSpPr>
        <p:spPr>
          <a:xfrm>
            <a:off x="4457700" y="6524625"/>
            <a:ext cx="900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10A5B-3F8C-48EB-A738-07A2C3B17B00}" type="slidenum">
              <a:rPr lang="en-US" altLang="zh-TW" sz="1200" smtClean="0">
                <a:solidFill>
                  <a:srgbClr val="000000"/>
                </a:solidFill>
                <a:latin typeface="Arial"/>
                <a:ea typeface="新細明體"/>
              </a:rPr>
              <a:pPr>
                <a:defRPr/>
              </a:pPr>
              <a:t>‹#›</a:t>
            </a:fld>
            <a:endParaRPr lang="en-US" altLang="zh-TW" sz="1200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7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50000"/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4CC4A29-E4F4-454A-9255-6BA3B56650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560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A23E6CF8-DC5E-4FE9-9DDD-88066F306891}" type="datetimeFigureOut">
              <a:rPr lang="zh-TW" altLang="en-US"/>
              <a:pPr>
                <a:defRPr/>
              </a:pPr>
              <a:t>03/10/2015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357DD6-36F2-4EBC-84A2-51F2F8431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F5A5846-5D55-4B98-9E7D-5A4FEA188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05F667-C53F-4EF5-8D1B-5A55F21B46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3E09E08-8536-4965-911E-58196A4E5C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 dirty="0" smtClean="0"/>
              <a:t>Weekly report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140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Processes can be accelerated with VA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Motion compensation (</a:t>
            </a:r>
            <a:r>
              <a:rPr lang="en-US" altLang="zh-TW" b="0" dirty="0" err="1"/>
              <a:t>mocomp</a:t>
            </a:r>
            <a:r>
              <a:rPr lang="en-US" altLang="zh-TW" b="0" dirty="0"/>
              <a:t>)</a:t>
            </a:r>
          </a:p>
          <a:p>
            <a:r>
              <a:rPr lang="en-US" altLang="zh-TW" b="0" dirty="0"/>
              <a:t>Inverse discrete cosine transform (</a:t>
            </a:r>
            <a:r>
              <a:rPr lang="en-US" altLang="zh-TW" b="0" dirty="0" err="1"/>
              <a:t>iDCT</a:t>
            </a:r>
            <a:r>
              <a:rPr lang="en-US" altLang="zh-TW" b="0" dirty="0"/>
              <a:t>)</a:t>
            </a:r>
          </a:p>
          <a:p>
            <a:r>
              <a:rPr lang="en-US" altLang="zh-TW" b="0" dirty="0"/>
              <a:t>In-loop </a:t>
            </a:r>
            <a:r>
              <a:rPr lang="en-US" altLang="zh-TW" b="0" dirty="0" err="1"/>
              <a:t>deblocking</a:t>
            </a:r>
            <a:r>
              <a:rPr lang="en-US" altLang="zh-TW" b="0" dirty="0"/>
              <a:t> filter</a:t>
            </a:r>
          </a:p>
          <a:p>
            <a:r>
              <a:rPr lang="en-US" altLang="zh-TW" u="sng" dirty="0"/>
              <a:t>Intra-frame prediction</a:t>
            </a:r>
          </a:p>
          <a:p>
            <a:r>
              <a:rPr lang="en-US" altLang="zh-TW" b="0" dirty="0"/>
              <a:t>Variable-Length </a:t>
            </a:r>
            <a:r>
              <a:rPr lang="en-US" altLang="zh-TW" b="0" dirty="0" smtClean="0"/>
              <a:t>Decoding (VLD)</a:t>
            </a:r>
          </a:p>
          <a:p>
            <a:r>
              <a:rPr lang="en-US" altLang="zh-TW" b="0" dirty="0" err="1" smtClean="0"/>
              <a:t>Bitstream</a:t>
            </a:r>
            <a:r>
              <a:rPr lang="en-US" altLang="zh-TW" b="0" dirty="0" smtClean="0"/>
              <a:t> </a:t>
            </a:r>
            <a:r>
              <a:rPr lang="en-US" altLang="zh-TW" b="0" dirty="0"/>
              <a:t>processing (CAVLC/CABAC)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76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/>
              <a:t>節點</a:t>
            </a:r>
            <a:r>
              <a:rPr lang="en-US" altLang="zh-TW" b="0" dirty="0" smtClean="0"/>
              <a:t>(node)</a:t>
            </a:r>
            <a:r>
              <a:rPr lang="zh-TW" altLang="en-US" b="0" dirty="0" smtClean="0"/>
              <a:t>圖像</a:t>
            </a:r>
            <a:endParaRPr lang="zh-TW" altLang="en-US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圖像的編解碼不涉及自己以外的任何圖像。</a:t>
            </a:r>
          </a:p>
          <a:p>
            <a:r>
              <a:rPr lang="zh-TW" altLang="en-US" b="0" dirty="0"/>
              <a:t>可由編碼器建立隨機存取點（使解碼器可在其它圖像點上適當的進行解碼）。</a:t>
            </a:r>
          </a:p>
          <a:p>
            <a:r>
              <a:rPr lang="zh-TW" altLang="en-US" b="0" dirty="0"/>
              <a:t>當要呈現不同的影像細節時，也會產生</a:t>
            </a:r>
            <a:r>
              <a:rPr lang="en-US" altLang="zh-TW" b="0" dirty="0"/>
              <a:t>I</a:t>
            </a:r>
            <a:r>
              <a:rPr lang="zh-TW" altLang="en-US" b="0" dirty="0"/>
              <a:t>圖像。</a:t>
            </a:r>
          </a:p>
          <a:p>
            <a:r>
              <a:rPr lang="zh-TW" altLang="en-US" b="0" dirty="0"/>
              <a:t>與其它圖像類型相比，節點圖像通常需要更多位元進行編碼。</a:t>
            </a:r>
          </a:p>
          <a:p>
            <a:r>
              <a:rPr lang="en-US" altLang="zh-TW" b="0" dirty="0"/>
              <a:t>I</a:t>
            </a:r>
            <a:r>
              <a:rPr lang="zh-TW" altLang="en-US" b="0" dirty="0"/>
              <a:t>圖像（</a:t>
            </a:r>
            <a:r>
              <a:rPr lang="en-US" altLang="zh-TW" b="0" dirty="0"/>
              <a:t>I-</a:t>
            </a:r>
            <a:r>
              <a:rPr lang="zh-TW" altLang="en-US" b="0" dirty="0"/>
              <a:t>畫格）常用於隨機存取，並作為其它圖像的解碼參考</a:t>
            </a:r>
            <a:r>
              <a:rPr lang="zh-TW" altLang="en-US" b="0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96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Ubuntu 14.04  </a:t>
            </a:r>
            <a:r>
              <a:rPr lang="en-US" altLang="zh-TW" dirty="0" err="1" smtClean="0"/>
              <a:t>libva</a:t>
            </a:r>
            <a:r>
              <a:rPr lang="en-US" altLang="zh-TW" dirty="0" smtClean="0"/>
              <a:t> (1.5.0)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15514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33566"/>
      </p:ext>
    </p:extLst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 Black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20140808 APP 架構</Template>
  <TotalTime>10666</TotalTime>
  <Words>105</Words>
  <Application>Microsoft Office PowerPoint</Application>
  <PresentationFormat>如螢幕大小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1_預設簡報設計</vt:lpstr>
      <vt:lpstr>自訂設計</vt:lpstr>
      <vt:lpstr>2_自訂設計</vt:lpstr>
      <vt:lpstr>1_自訂設計</vt:lpstr>
      <vt:lpstr>3_自訂設計</vt:lpstr>
      <vt:lpstr>4_自訂設計</vt:lpstr>
      <vt:lpstr>PowerPoint 簡報</vt:lpstr>
      <vt:lpstr>Processes can be accelerated with VA API</vt:lpstr>
      <vt:lpstr>節點(node)圖像</vt:lpstr>
      <vt:lpstr>Ubuntu 14.04  libva (1.5.0)</vt:lpstr>
    </vt:vector>
  </TitlesOfParts>
  <Company>LiteON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Victor Syu</dc:creator>
  <cp:lastModifiedBy>Jim Lee</cp:lastModifiedBy>
  <cp:revision>119</cp:revision>
  <cp:lastPrinted>2014-08-29T11:34:51Z</cp:lastPrinted>
  <dcterms:created xsi:type="dcterms:W3CDTF">2014-08-29T04:14:50Z</dcterms:created>
  <dcterms:modified xsi:type="dcterms:W3CDTF">2015-03-10T05:25:15Z</dcterms:modified>
</cp:coreProperties>
</file>