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autoAdjust="0"/>
    <p:restoredTop sz="94660"/>
  </p:normalViewPr>
  <p:slideViewPr>
    <p:cSldViewPr snapToGrid="0">
      <p:cViewPr varScale="1">
        <p:scale>
          <a:sx n="79" d="100"/>
          <a:sy n="79" d="100"/>
        </p:scale>
        <p:origin x="-156" y="-78"/>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21-Mar-18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21-Mar-18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21-Mar-18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21-Mar-18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21-Mar-18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21-Mar-18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pPr/>
              <a:t>21-Mar-18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21-Mar-18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21-Mar-18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21-Mar-18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pPr/>
              <a:t>21-Mar-18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21-Mar-18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21-Mar-18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21-Mar-18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pPr/>
              <a:t>21-Mar-18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21-Mar-18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21-Mar-18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87109" y="1316051"/>
            <a:ext cx="10208965" cy="2739211"/>
          </a:xfrm>
          <a:prstGeom prst="rect">
            <a:avLst/>
          </a:prstGeom>
          <a:noFill/>
        </p:spPr>
        <p:txBody>
          <a:bodyPr wrap="square" rtlCol="0">
            <a:spAutoFit/>
          </a:bodyPr>
          <a:lstStyle/>
          <a:p>
            <a:r>
              <a:rPr lang="en-IN" sz="7200" b="1" dirty="0" smtClean="0"/>
              <a:t>MADE angle for </a:t>
            </a:r>
            <a:r>
              <a:rPr lang="en-IN" sz="7200" b="1" dirty="0" smtClean="0"/>
              <a:t>change</a:t>
            </a:r>
          </a:p>
          <a:p>
            <a:endParaRPr lang="en-IN" sz="7200" b="1" dirty="0"/>
          </a:p>
          <a:p>
            <a:r>
              <a:rPr lang="en-IN" sz="2800" b="1" dirty="0" smtClean="0"/>
              <a:t>SOLUTION ON EASY PUBLIC TANSPORTATION</a:t>
            </a:r>
            <a:endParaRPr lang="en-IN" sz="2800" b="1" dirty="0" smtClean="0"/>
          </a:p>
        </p:txBody>
      </p:sp>
      <p:sp>
        <p:nvSpPr>
          <p:cNvPr id="6" name="TextBox 5"/>
          <p:cNvSpPr txBox="1"/>
          <p:nvPr/>
        </p:nvSpPr>
        <p:spPr>
          <a:xfrm>
            <a:off x="8201114" y="5118931"/>
            <a:ext cx="3982340" cy="1384995"/>
          </a:xfrm>
          <a:prstGeom prst="rect">
            <a:avLst/>
          </a:prstGeom>
          <a:noFill/>
        </p:spPr>
        <p:txBody>
          <a:bodyPr wrap="square" rtlCol="0">
            <a:spAutoFit/>
          </a:bodyPr>
          <a:lstStyle/>
          <a:p>
            <a:r>
              <a:rPr lang="en-IN" sz="2800" b="1" dirty="0" smtClean="0"/>
              <a:t>Made by-</a:t>
            </a:r>
          </a:p>
          <a:p>
            <a:r>
              <a:rPr lang="en-IN" sz="2800" b="1" dirty="0"/>
              <a:t>	</a:t>
            </a:r>
            <a:endParaRPr lang="en-IN" sz="2800" b="1" dirty="0" smtClean="0"/>
          </a:p>
          <a:p>
            <a:r>
              <a:rPr lang="en-IN" sz="2800" b="1" dirty="0"/>
              <a:t>	</a:t>
            </a:r>
            <a:r>
              <a:rPr lang="en-IN" sz="2800" b="1" dirty="0" err="1" smtClean="0"/>
              <a:t>Jimlesh</a:t>
            </a:r>
            <a:r>
              <a:rPr lang="en-IN" sz="2800" b="1" dirty="0" smtClean="0"/>
              <a:t> </a:t>
            </a:r>
            <a:r>
              <a:rPr lang="en-IN" sz="2800" b="1" dirty="0" err="1" smtClean="0"/>
              <a:t>Khichi</a:t>
            </a:r>
            <a:endParaRPr lang="en-IN" sz="2800" b="1" dirty="0"/>
          </a:p>
        </p:txBody>
      </p:sp>
    </p:spTree>
    <p:extLst>
      <p:ext uri="{BB962C8B-B14F-4D97-AF65-F5344CB8AC3E}">
        <p14:creationId xmlns:p14="http://schemas.microsoft.com/office/powerpoint/2010/main" xmlns="" val="1690250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4379" y="1756611"/>
            <a:ext cx="11456268" cy="1938992"/>
          </a:xfrm>
          <a:prstGeom prst="rect">
            <a:avLst/>
          </a:prstGeom>
          <a:noFill/>
        </p:spPr>
        <p:txBody>
          <a:bodyPr wrap="square" rtlCol="0">
            <a:spAutoFit/>
          </a:bodyPr>
          <a:lstStyle/>
          <a:p>
            <a:pPr marL="342900" indent="-342900" algn="just">
              <a:buFont typeface="Arial" panose="020B0604020202020204" pitchFamily="34" charset="0"/>
              <a:buChar char="•"/>
            </a:pPr>
            <a:r>
              <a:rPr lang="en-IN" sz="2000" b="1" dirty="0" smtClean="0"/>
              <a:t>For public transportation the timing is not fixed still people spent there time in crowd </a:t>
            </a:r>
          </a:p>
          <a:p>
            <a:pPr marL="342900" indent="-342900" algn="just">
              <a:buFont typeface="Arial" panose="020B0604020202020204" pitchFamily="34" charset="0"/>
              <a:buChar char="•"/>
            </a:pPr>
            <a:endParaRPr lang="en-IN" sz="2000" b="1" dirty="0"/>
          </a:p>
          <a:p>
            <a:pPr marL="342900" indent="-342900" algn="just">
              <a:buFont typeface="Arial" panose="020B0604020202020204" pitchFamily="34" charset="0"/>
              <a:buChar char="•"/>
            </a:pPr>
            <a:r>
              <a:rPr lang="en-IN" sz="2000" b="1" dirty="0" smtClean="0"/>
              <a:t>To save the time of the people the new kind of transportation system is now here.</a:t>
            </a:r>
          </a:p>
          <a:p>
            <a:pPr marL="342900" indent="-342900" algn="just">
              <a:buFont typeface="Arial" panose="020B0604020202020204" pitchFamily="34" charset="0"/>
              <a:buChar char="•"/>
            </a:pPr>
            <a:endParaRPr lang="en-IN" sz="2000" b="1" dirty="0"/>
          </a:p>
          <a:p>
            <a:pPr marL="342900" indent="-342900" algn="just">
              <a:buFont typeface="Arial" panose="020B0604020202020204" pitchFamily="34" charset="0"/>
              <a:buChar char="•"/>
            </a:pPr>
            <a:r>
              <a:rPr lang="en-IN" sz="2000" b="1" dirty="0" smtClean="0"/>
              <a:t>In the </a:t>
            </a:r>
            <a:r>
              <a:rPr lang="en-IN" sz="2000" b="1" dirty="0" err="1" smtClean="0"/>
              <a:t>rajasthan</a:t>
            </a:r>
            <a:r>
              <a:rPr lang="en-IN" sz="2000" b="1" dirty="0" smtClean="0"/>
              <a:t> some cities having the transportation system well they do not know which</a:t>
            </a:r>
          </a:p>
          <a:p>
            <a:pPr algn="just"/>
            <a:r>
              <a:rPr lang="en-IN" sz="2000" b="1" dirty="0" smtClean="0"/>
              <a:t>Bus will arrive near by location so they spent more time to know the timing of the bus</a:t>
            </a:r>
            <a:endParaRPr lang="en-IN" sz="2000" b="1" dirty="0"/>
          </a:p>
        </p:txBody>
      </p:sp>
      <p:sp>
        <p:nvSpPr>
          <p:cNvPr id="3" name="TextBox 2"/>
          <p:cNvSpPr txBox="1"/>
          <p:nvPr/>
        </p:nvSpPr>
        <p:spPr>
          <a:xfrm flipH="1">
            <a:off x="4943812" y="407207"/>
            <a:ext cx="2304376" cy="707886"/>
          </a:xfrm>
          <a:prstGeom prst="rect">
            <a:avLst/>
          </a:prstGeom>
          <a:noFill/>
        </p:spPr>
        <p:txBody>
          <a:bodyPr wrap="square" rtlCol="0">
            <a:spAutoFit/>
          </a:bodyPr>
          <a:lstStyle/>
          <a:p>
            <a:r>
              <a:rPr lang="en-IN" sz="4000" b="1" dirty="0" smtClean="0"/>
              <a:t>Proble</a:t>
            </a:r>
            <a:r>
              <a:rPr lang="en-IN" sz="4000" b="1" dirty="0"/>
              <a:t>m</a:t>
            </a:r>
          </a:p>
        </p:txBody>
      </p:sp>
    </p:spTree>
    <p:extLst>
      <p:ext uri="{BB962C8B-B14F-4D97-AF65-F5344CB8AC3E}">
        <p14:creationId xmlns:p14="http://schemas.microsoft.com/office/powerpoint/2010/main" xmlns="" val="136743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861132" y="555477"/>
            <a:ext cx="2298820" cy="707886"/>
          </a:xfrm>
          <a:prstGeom prst="rect">
            <a:avLst/>
          </a:prstGeom>
          <a:noFill/>
        </p:spPr>
        <p:txBody>
          <a:bodyPr wrap="square" rtlCol="0">
            <a:spAutoFit/>
          </a:bodyPr>
          <a:lstStyle/>
          <a:p>
            <a:r>
              <a:rPr lang="en-IN" sz="4000" b="1" dirty="0" smtClean="0"/>
              <a:t>Solution</a:t>
            </a:r>
            <a:endParaRPr lang="en-IN" sz="4000" b="1" dirty="0"/>
          </a:p>
        </p:txBody>
      </p:sp>
      <p:sp>
        <p:nvSpPr>
          <p:cNvPr id="3" name="TextBox 2"/>
          <p:cNvSpPr txBox="1"/>
          <p:nvPr/>
        </p:nvSpPr>
        <p:spPr>
          <a:xfrm>
            <a:off x="615297" y="2333002"/>
            <a:ext cx="9451649" cy="3170099"/>
          </a:xfrm>
          <a:prstGeom prst="rect">
            <a:avLst/>
          </a:prstGeom>
          <a:noFill/>
        </p:spPr>
        <p:txBody>
          <a:bodyPr wrap="square" rtlCol="0">
            <a:spAutoFit/>
          </a:bodyPr>
          <a:lstStyle/>
          <a:p>
            <a:pPr marL="342900" indent="-342900" algn="just">
              <a:buFont typeface="Arial" panose="020B0604020202020204" pitchFamily="34" charset="0"/>
              <a:buChar char="•"/>
            </a:pPr>
            <a:r>
              <a:rPr lang="en-IN" sz="2000" b="1" dirty="0" smtClean="0"/>
              <a:t>In this system each bus route having a stop with time table notification board it has a digital display which shows the which bus will arrive and which one is left.</a:t>
            </a:r>
          </a:p>
          <a:p>
            <a:pPr marL="342900" indent="-342900" algn="just">
              <a:buFont typeface="Arial" panose="020B0604020202020204" pitchFamily="34" charset="0"/>
              <a:buChar char="•"/>
            </a:pPr>
            <a:endParaRPr lang="en-IN" sz="2000" b="1" dirty="0"/>
          </a:p>
          <a:p>
            <a:pPr marL="342900" indent="-342900" algn="just">
              <a:buFont typeface="Arial" panose="020B0604020202020204" pitchFamily="34" charset="0"/>
              <a:buChar char="•"/>
            </a:pPr>
            <a:r>
              <a:rPr lang="en-IN" sz="2000" b="1" dirty="0" smtClean="0"/>
              <a:t>Each bus having a IOT devices which continuously show its location to transportation  server of the Government.</a:t>
            </a:r>
          </a:p>
          <a:p>
            <a:pPr marL="342900" indent="-342900" algn="just">
              <a:buFont typeface="Arial" panose="020B0604020202020204" pitchFamily="34" charset="0"/>
              <a:buChar char="•"/>
            </a:pPr>
            <a:endParaRPr lang="en-IN" sz="2000" b="1" dirty="0"/>
          </a:p>
          <a:p>
            <a:pPr marL="342900" indent="-342900" algn="just">
              <a:buFont typeface="Arial" panose="020B0604020202020204" pitchFamily="34" charset="0"/>
              <a:buChar char="•"/>
            </a:pPr>
            <a:r>
              <a:rPr lang="en-IN" sz="2000" b="1" dirty="0" smtClean="0"/>
              <a:t>And the server send the data of buses to accordingly there stops and people can know the bus information from the bus stop where they can see that how much time it will take to reach their destination.</a:t>
            </a:r>
            <a:endParaRPr lang="en-IN" sz="2000" b="1" dirty="0"/>
          </a:p>
        </p:txBody>
      </p:sp>
    </p:spTree>
    <p:extLst>
      <p:ext uri="{BB962C8B-B14F-4D97-AF65-F5344CB8AC3E}">
        <p14:creationId xmlns:p14="http://schemas.microsoft.com/office/powerpoint/2010/main" xmlns="" val="6126189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18857" y="196553"/>
            <a:ext cx="2904962" cy="707886"/>
          </a:xfrm>
          <a:prstGeom prst="rect">
            <a:avLst/>
          </a:prstGeom>
          <a:noFill/>
        </p:spPr>
        <p:txBody>
          <a:bodyPr wrap="none" rtlCol="0">
            <a:spAutoFit/>
          </a:bodyPr>
          <a:lstStyle/>
          <a:p>
            <a:r>
              <a:rPr lang="en-IN" sz="4000" b="1" dirty="0" smtClean="0"/>
              <a:t>Advantages</a:t>
            </a:r>
            <a:endParaRPr lang="en-IN" sz="4000" b="1" dirty="0"/>
          </a:p>
        </p:txBody>
      </p:sp>
      <p:sp>
        <p:nvSpPr>
          <p:cNvPr id="3" name="TextBox 2"/>
          <p:cNvSpPr txBox="1"/>
          <p:nvPr/>
        </p:nvSpPr>
        <p:spPr>
          <a:xfrm>
            <a:off x="284573" y="1341690"/>
            <a:ext cx="11907427" cy="1631216"/>
          </a:xfrm>
          <a:prstGeom prst="rect">
            <a:avLst/>
          </a:prstGeom>
          <a:noFill/>
        </p:spPr>
        <p:txBody>
          <a:bodyPr wrap="none" rtlCol="0">
            <a:spAutoFit/>
          </a:bodyPr>
          <a:lstStyle/>
          <a:p>
            <a:r>
              <a:rPr lang="en-IN" sz="2000" b="1" dirty="0" smtClean="0"/>
              <a:t>By the digital display it can be easy to see where bus is routing.</a:t>
            </a:r>
          </a:p>
          <a:p>
            <a:endParaRPr lang="en-IN" sz="2000" b="1" dirty="0" smtClean="0"/>
          </a:p>
          <a:p>
            <a:r>
              <a:rPr lang="en-IN" sz="2000" b="1" dirty="0" smtClean="0"/>
              <a:t>By display we can also shown ads on that display and by showing ads government can earn money</a:t>
            </a:r>
          </a:p>
          <a:p>
            <a:endParaRPr lang="en-IN" sz="2000" b="1" dirty="0"/>
          </a:p>
          <a:p>
            <a:r>
              <a:rPr lang="en-IN" sz="2000" b="1" dirty="0" smtClean="0"/>
              <a:t>It can available in all languages.</a:t>
            </a:r>
            <a:endParaRPr lang="en-IN" sz="2000" b="1" dirty="0"/>
          </a:p>
        </p:txBody>
      </p:sp>
    </p:spTree>
    <p:extLst>
      <p:ext uri="{BB962C8B-B14F-4D97-AF65-F5344CB8AC3E}">
        <p14:creationId xmlns:p14="http://schemas.microsoft.com/office/powerpoint/2010/main" xmlns="" val="19112755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25212" y="2597922"/>
            <a:ext cx="4527971" cy="1169551"/>
          </a:xfrm>
          <a:prstGeom prst="rect">
            <a:avLst/>
          </a:prstGeom>
          <a:noFill/>
        </p:spPr>
        <p:txBody>
          <a:bodyPr wrap="none" rtlCol="0">
            <a:spAutoFit/>
          </a:bodyPr>
          <a:lstStyle/>
          <a:p>
            <a:r>
              <a:rPr lang="en-IN" sz="7000" b="1" dirty="0" smtClean="0"/>
              <a:t>Thank You</a:t>
            </a:r>
            <a:endParaRPr lang="en-IN" sz="7000" b="1" dirty="0"/>
          </a:p>
        </p:txBody>
      </p:sp>
    </p:spTree>
    <p:extLst>
      <p:ext uri="{BB962C8B-B14F-4D97-AF65-F5344CB8AC3E}">
        <p14:creationId xmlns:p14="http://schemas.microsoft.com/office/powerpoint/2010/main" xmlns="" val="319254961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25</TotalTime>
  <Words>210</Words>
  <Application>Microsoft Office PowerPoint</Application>
  <PresentationFormat>Custom</PresentationFormat>
  <Paragraphs>26</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Facet</vt:lpstr>
      <vt:lpstr>Slide 1</vt:lpstr>
      <vt:lpstr>Slide 2</vt:lpstr>
      <vt:lpstr>Slide 3</vt:lpstr>
      <vt:lpstr>Slide 4</vt:lpstr>
      <vt:lpstr>Slide 5</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vivek shah</dc:creator>
  <cp:lastModifiedBy>Dhaval</cp:lastModifiedBy>
  <cp:revision>4</cp:revision>
  <dcterms:created xsi:type="dcterms:W3CDTF">2018-03-20T18:44:57Z</dcterms:created>
  <dcterms:modified xsi:type="dcterms:W3CDTF">2018-03-20T20:16:41Z</dcterms:modified>
</cp:coreProperties>
</file>