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4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free/?all-free-tier.sort-by=item.additionalFields.SortRank&amp;all-free-tier.sort-order=asc" TargetMode="External"/><Relationship Id="rId2" Type="http://schemas.openxmlformats.org/officeDocument/2006/relationships/hyperlink" Target="https://aws.amazon.com/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Cloud Services -AWS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Microservice &amp; Cloud Services Platform</a:t>
            </a:r>
          </a:p>
          <a:p>
            <a:r>
              <a:rPr lang="en-US" altLang="zh-TW" dirty="0" smtClean="0"/>
              <a:t>Cloud Platforms</a:t>
            </a:r>
          </a:p>
          <a:p>
            <a:pPr lvl="1"/>
            <a:r>
              <a:rPr lang="en-US" altLang="zh-TW" dirty="0" smtClean="0"/>
              <a:t>AWS (Amazon)</a:t>
            </a:r>
          </a:p>
          <a:p>
            <a:pPr lvl="1"/>
            <a:r>
              <a:rPr lang="en-US" altLang="zh-TW" dirty="0" smtClean="0"/>
              <a:t>GCP (Google)</a:t>
            </a:r>
          </a:p>
          <a:p>
            <a:pPr lvl="1"/>
            <a:r>
              <a:rPr lang="en-US" altLang="zh-TW" dirty="0" smtClean="0"/>
              <a:t>Azure (Microsoft)</a:t>
            </a:r>
          </a:p>
          <a:p>
            <a:r>
              <a:rPr lang="en-US" altLang="zh-TW" dirty="0" smtClean="0"/>
              <a:t>AWS</a:t>
            </a:r>
          </a:p>
          <a:p>
            <a:pPr lvl="1"/>
            <a:r>
              <a:rPr lang="en-US" altLang="zh-TW" dirty="0" smtClean="0"/>
              <a:t>ELB – Load Balancer</a:t>
            </a:r>
          </a:p>
          <a:p>
            <a:pPr lvl="1"/>
            <a:r>
              <a:rPr lang="en-US" altLang="zh-TW" dirty="0" smtClean="0"/>
              <a:t>API Gateway</a:t>
            </a:r>
          </a:p>
          <a:p>
            <a:pPr lvl="1"/>
            <a:r>
              <a:rPr lang="en-US" altLang="zh-TW" dirty="0" smtClean="0"/>
              <a:t>EC2 – VM instance</a:t>
            </a:r>
          </a:p>
          <a:p>
            <a:pPr lvl="1"/>
            <a:r>
              <a:rPr lang="en-US" altLang="zh-TW" dirty="0" smtClean="0"/>
              <a:t>Lambda – </a:t>
            </a:r>
            <a:r>
              <a:rPr lang="en-US" altLang="zh-TW" dirty="0" err="1" smtClean="0"/>
              <a:t>Serverless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ECS – Container Service</a:t>
            </a:r>
          </a:p>
          <a:p>
            <a:pPr lvl="1"/>
            <a:r>
              <a:rPr lang="en-US" altLang="zh-TW" dirty="0" smtClean="0"/>
              <a:t>EKS – Kubernetes Service</a:t>
            </a:r>
          </a:p>
          <a:p>
            <a:pPr lvl="1"/>
            <a:r>
              <a:rPr lang="en-US" altLang="zh-TW" dirty="0" smtClean="0"/>
              <a:t>SQS – Message Queue</a:t>
            </a:r>
          </a:p>
          <a:p>
            <a:pPr lvl="1"/>
            <a:r>
              <a:rPr lang="en-US" altLang="zh-TW" dirty="0" smtClean="0"/>
              <a:t>RDS – Relational DB</a:t>
            </a:r>
          </a:p>
          <a:p>
            <a:pPr lvl="1"/>
            <a:r>
              <a:rPr lang="en-US" altLang="zh-TW" dirty="0" err="1" smtClean="0"/>
              <a:t>DocumentDB</a:t>
            </a:r>
            <a:r>
              <a:rPr lang="en-US" altLang="zh-TW" dirty="0" smtClean="0"/>
              <a:t> – MongoDB</a:t>
            </a:r>
          </a:p>
          <a:p>
            <a:pPr lvl="1"/>
            <a:r>
              <a:rPr lang="en-US" altLang="zh-TW" dirty="0" err="1" smtClean="0"/>
              <a:t>DynamoDB</a:t>
            </a:r>
            <a:r>
              <a:rPr lang="en-US" altLang="zh-TW" dirty="0" smtClean="0"/>
              <a:t> – NoSQL DB</a:t>
            </a:r>
          </a:p>
          <a:p>
            <a:pPr lvl="1"/>
            <a:r>
              <a:rPr lang="en-US" altLang="zh-TW" dirty="0" err="1" smtClean="0"/>
              <a:t>Timestream</a:t>
            </a:r>
            <a:r>
              <a:rPr lang="en-US" altLang="zh-TW" dirty="0" smtClean="0"/>
              <a:t> – Timeline DB</a:t>
            </a:r>
          </a:p>
          <a:p>
            <a:pPr lvl="1"/>
            <a:r>
              <a:rPr lang="en-US" altLang="zh-TW" dirty="0" smtClean="0"/>
              <a:t>S3 - Storage</a:t>
            </a:r>
          </a:p>
          <a:p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https://aws.amazon.com/tw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https://aws.amazon.com/tw/free/?all-free-tier.sort-by=item.additionalFields.SortRank&amp;all-free-tier.sort-order=asc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80</Words>
  <Application>Microsoft Office PowerPoint</Application>
  <PresentationFormat>如螢幕大小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Cloud Services -AWS</vt:lpstr>
      <vt:lpstr>Agenda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210</cp:revision>
  <dcterms:created xsi:type="dcterms:W3CDTF">2019-07-25T05:53:40Z</dcterms:created>
  <dcterms:modified xsi:type="dcterms:W3CDTF">2019-08-22T05:59:40Z</dcterms:modified>
</cp:coreProperties>
</file>