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6" r:id="rId4"/>
    <p:sldId id="266" r:id="rId5"/>
    <p:sldId id="278" r:id="rId6"/>
    <p:sldId id="280" r:id="rId7"/>
    <p:sldId id="277" r:id="rId8"/>
    <p:sldId id="274" r:id="rId9"/>
    <p:sldId id="279" r:id="rId10"/>
    <p:sldId id="268" r:id="rId11"/>
    <p:sldId id="270" r:id="rId12"/>
    <p:sldId id="273" r:id="rId13"/>
    <p:sldId id="271" r:id="rId14"/>
    <p:sldId id="275" r:id="rId15"/>
    <p:sldId id="258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redis.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2.j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hyperlink" Target="https://www.carlrippon.com/scalable-and-performant-asp-net-core-web-apis-microser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.io/topics/benchmark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12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local.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utorialspoint.com/redis_terminal_onlin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02</a:t>
            </a:r>
            <a:br>
              <a:rPr lang="en-US" altLang="zh-TW" dirty="0" smtClean="0"/>
            </a:br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752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3672407"/>
          </a:xfrm>
        </p:spPr>
        <p:txBody>
          <a:bodyPr>
            <a:normAutofit/>
          </a:bodyPr>
          <a:lstStyle/>
          <a:p>
            <a:endParaRPr lang="en-US" altLang="zh-TW" dirty="0" smtClean="0">
              <a:hlinkClick r:id="rId2"/>
            </a:endParaRPr>
          </a:p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endParaRPr lang="en-US" altLang="zh-TW" b="1" dirty="0" smtClean="0">
              <a:solidFill>
                <a:srgbClr val="FF0000"/>
              </a:solidFill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https://github.com/jimliu7434/microservice-sample/blob/master/model/session_redis.js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3672408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</a:t>
            </a:r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412776"/>
            <a:ext cx="5739574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97152"/>
            <a:ext cx="8640960" cy="1872208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leaved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lists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Any instance </a:t>
            </a:r>
            <a:r>
              <a:rPr lang="en-US" altLang="zh-TW" dirty="0" smtClean="0">
                <a:solidFill>
                  <a:srgbClr val="FF0000"/>
                </a:solidFill>
              </a:rPr>
              <a:t>unavailable / slow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420888"/>
            <a:ext cx="3600400" cy="4104457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sadd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alist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srem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r>
              <a:rPr lang="en-US" altLang="zh-TW" sz="3200" dirty="0" smtClean="0"/>
              <a:t> A D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alist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276872"/>
            <a:ext cx="410445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23762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to get List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smtClean="0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github.com/jimliu7434/microservice-sample/blob/master/service/example02.js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https://redis.io/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https://redis.io/topics/benchmarks</a:t>
            </a:r>
            <a:endParaRPr lang="en-US" altLang="zh-TW" dirty="0" smtClean="0"/>
          </a:p>
          <a:p>
            <a:r>
              <a:rPr lang="zh-TW" altLang="en-US" dirty="0" smtClean="0"/>
              <a:t>我的腦袋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hlinkClick r:id="rId2" action="ppaction://hlinksldjump"/>
              </a:rPr>
              <a:t>Redis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BTW - Docker</a:t>
            </a:r>
            <a:endParaRPr lang="en-US" altLang="zh-TW" dirty="0" smtClean="0">
              <a:hlinkClick r:id="rId4" action="ppaction://hlinksldjump"/>
            </a:endParaRPr>
          </a:p>
          <a:p>
            <a:r>
              <a:rPr lang="en-US" altLang="zh-TW" dirty="0" smtClean="0">
                <a:hlinkClick r:id="rId5" action="ppaction://hlinksldjump"/>
              </a:rPr>
              <a:t>Session Data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6" action="ppaction://hlinksldjump"/>
              </a:rPr>
              <a:t>DIY 1 - Sharing Session Data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Service Discovery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8" action="ppaction://hlinksldjump"/>
              </a:rPr>
              <a:t>DIY 2 - Who is online</a:t>
            </a:r>
            <a:endParaRPr lang="en-US" altLang="zh-TW" dirty="0" smtClean="0"/>
          </a:p>
          <a:p>
            <a:r>
              <a:rPr lang="en-US" altLang="zh-TW" dirty="0" smtClean="0">
                <a:hlinkClick r:id="rId9" action="ppaction://hlinksldjump"/>
              </a:rPr>
              <a:t>Reference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348880"/>
            <a:ext cx="8363272" cy="35283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In-Memory</a:t>
            </a:r>
            <a:r>
              <a:rPr lang="en-US" altLang="zh-TW" dirty="0" smtClean="0"/>
              <a:t> Key-Value DB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Data persisting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HA</a:t>
            </a:r>
            <a:r>
              <a:rPr lang="en-US" altLang="zh-TW" dirty="0" smtClean="0"/>
              <a:t> (Replication &amp; Cluster) Ready</a:t>
            </a:r>
          </a:p>
          <a:p>
            <a:r>
              <a:rPr lang="en-US" altLang="zh-TW" dirty="0" smtClean="0"/>
              <a:t>Multi-Types</a:t>
            </a:r>
          </a:p>
          <a:p>
            <a:r>
              <a:rPr lang="en-US" altLang="zh-TW" dirty="0" smtClean="0"/>
              <a:t>Transaction (Atomic Operation) Ready</a:t>
            </a:r>
          </a:p>
          <a:p>
            <a:r>
              <a:rPr lang="en-US" altLang="zh-TW" dirty="0" smtClean="0"/>
              <a:t>LUA Script programming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1*2xRfmSI_vPVcRTNV2IJr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32656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3898776" cy="4680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Type: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hashes</a:t>
            </a:r>
          </a:p>
          <a:p>
            <a:pPr lvl="1"/>
            <a:r>
              <a:rPr lang="en-US" altLang="zh-TW" dirty="0" smtClean="0"/>
              <a:t>lists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sorted sets</a:t>
            </a:r>
          </a:p>
          <a:p>
            <a:pPr lvl="1"/>
            <a:r>
              <a:rPr lang="en-US" altLang="zh-TW" dirty="0" smtClean="0"/>
              <a:t>bitmaps</a:t>
            </a:r>
          </a:p>
          <a:p>
            <a:pPr lvl="1"/>
            <a:r>
              <a:rPr lang="en-US" altLang="zh-TW" dirty="0" smtClean="0"/>
              <a:t>geo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Pub/Sub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streams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139952" y="1340768"/>
            <a:ext cx="4546848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Leaderboards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Counting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Pub/Sub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Performance: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5868144" cy="403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645024"/>
            <a:ext cx="4994017" cy="302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</a:t>
            </a:r>
          </a:p>
          <a:p>
            <a:r>
              <a:rPr lang="en-US" altLang="zh-TW" dirty="0" err="1" smtClean="0"/>
              <a:t>Kitematic</a:t>
            </a:r>
            <a:endParaRPr lang="en-US" altLang="zh-TW" dirty="0" smtClean="0"/>
          </a:p>
          <a:p>
            <a:r>
              <a:rPr lang="en-US" altLang="zh-TW" dirty="0" err="1" smtClean="0"/>
              <a:t>Portainer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Session : User/Connection Server-side Data</a:t>
            </a:r>
          </a:p>
          <a:p>
            <a:pPr lvl="1"/>
            <a:r>
              <a:rPr lang="en-US" altLang="zh-TW" dirty="0" smtClean="0"/>
              <a:t>Cookie-Based Session</a:t>
            </a:r>
          </a:p>
          <a:p>
            <a:pPr lvl="1"/>
            <a:r>
              <a:rPr lang="en-US" altLang="zh-TW" dirty="0" smtClean="0"/>
              <a:t>Token-Based Session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In-App Memory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https://github.com/jimliu7434/microservice-sample/blob/master/model/session_local.js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564904"/>
            <a:ext cx="4464496" cy="392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2564904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1296143"/>
          </a:xfrm>
        </p:spPr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altLang="zh-TW" dirty="0" smtClean="0">
                <a:hlinkClick r:id="rId2"/>
              </a:rPr>
              <a:t>http://www.tutorialspoint.com/redis_terminal_online.php</a:t>
            </a:r>
            <a:endParaRPr lang="en-US" altLang="zh-TW" dirty="0" smtClean="0"/>
          </a:p>
          <a:p>
            <a:pPr lvl="0">
              <a:defRPr/>
            </a:pPr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All types</a:t>
            </a:r>
            <a:endParaRPr lang="en-US" altLang="zh-TW" dirty="0" smtClean="0"/>
          </a:p>
          <a:p>
            <a:r>
              <a:rPr lang="en-US" altLang="zh-TW" dirty="0" smtClean="0"/>
              <a:t>Set TTL data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39552" y="2708920"/>
            <a:ext cx="3744416" cy="1584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setex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ttlkey1 5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### after 5 sec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get ttlkey1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780928"/>
            <a:ext cx="444577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539552" y="4365104"/>
            <a:ext cx="3744416" cy="2376264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nottlkey1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nottlkey1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expire nottlkey1 5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TW" sz="3200" dirty="0" err="1" smtClean="0"/>
              <a:t>ttl</a:t>
            </a:r>
            <a:r>
              <a:rPr lang="en-US" altLang="zh-TW" sz="3200" dirty="0" smtClean="0"/>
              <a:t> nottlkey1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### after </a:t>
            </a:r>
            <a:r>
              <a:rPr lang="en-US" altLang="zh-TW" sz="3200" smtClean="0"/>
              <a:t>5 sec </a:t>
            </a:r>
            <a:r>
              <a:rPr lang="en-US" altLang="zh-TW" sz="3200" dirty="0" smtClean="0"/>
              <a:t>###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get nottlkey1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TW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365104"/>
            <a:ext cx="4464496" cy="234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298</Words>
  <Application>Microsoft Office PowerPoint</Application>
  <PresentationFormat>如螢幕大小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Microservice 02 Redis</vt:lpstr>
      <vt:lpstr>Agenda</vt:lpstr>
      <vt:lpstr>投影片 3</vt:lpstr>
      <vt:lpstr>Redis</vt:lpstr>
      <vt:lpstr>投影片 5</vt:lpstr>
      <vt:lpstr>BTW - Docker</vt:lpstr>
      <vt:lpstr>Session Data</vt:lpstr>
      <vt:lpstr>DIY 1 – Sharing Session Data</vt:lpstr>
      <vt:lpstr>DIY 1 – Sharing Session Data</vt:lpstr>
      <vt:lpstr>DIY 1 – Sharing Session Data</vt:lpstr>
      <vt:lpstr>Service Discovery</vt:lpstr>
      <vt:lpstr>Service Discovery</vt:lpstr>
      <vt:lpstr>DIY 2 – Who is online (Service Discovery)</vt:lpstr>
      <vt:lpstr>DIY 2 – Who is online (Service Discovery)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86</cp:revision>
  <dcterms:created xsi:type="dcterms:W3CDTF">2019-07-25T05:53:40Z</dcterms:created>
  <dcterms:modified xsi:type="dcterms:W3CDTF">2019-08-20T03:37:23Z</dcterms:modified>
</cp:coreProperties>
</file>