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8" r:id="rId4"/>
    <p:sldId id="266" r:id="rId5"/>
    <p:sldId id="276" r:id="rId6"/>
    <p:sldId id="279" r:id="rId7"/>
    <p:sldId id="277" r:id="rId8"/>
    <p:sldId id="280" r:id="rId9"/>
    <p:sldId id="281" r:id="rId10"/>
    <p:sldId id="270" r:id="rId11"/>
    <p:sldId id="273" r:id="rId12"/>
    <p:sldId id="272" r:id="rId13"/>
    <p:sldId id="25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消息队列（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）是一种应用间的通信方式，消息发送后可以立即返回，由消息系统来确保消息的可靠传递。消息发布者只管把消息发布到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MQ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中而不用管谁来取，消息使用者只管从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MQ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中取消息而不管是谁发布的。这样发布者和使用者都不用知道对方的存在。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3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" TargetMode="External"/><Relationship Id="rId2" Type="http://schemas.openxmlformats.org/officeDocument/2006/relationships/hyperlink" Target="https://aws.amazon.com/tw/message-queue/benefi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79ca08116d5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4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5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Rabbit MQ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</a:t>
            </a:r>
            <a:r>
              <a:rPr lang="en-US" altLang="zh-TW" dirty="0" smtClean="0"/>
              <a:t>5 </a:t>
            </a:r>
            <a:r>
              <a:rPr lang="en-US" altLang="zh-TW" dirty="0" smtClean="0"/>
              <a:t>– Who is </a:t>
            </a:r>
            <a:r>
              <a:rPr lang="en-US" altLang="zh-TW" dirty="0" smtClean="0"/>
              <a:t>online/offline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 smtClean="0"/>
              <a:t>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+ Queue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</a:t>
            </a:r>
            <a:r>
              <a:rPr lang="en-US" altLang="zh-TW" dirty="0" smtClean="0">
                <a:solidFill>
                  <a:srgbClr val="FF0000"/>
                </a:solidFill>
              </a:rPr>
              <a:t>service </a:t>
            </a:r>
            <a:r>
              <a:rPr lang="en-US" altLang="zh-TW" dirty="0" smtClean="0">
                <a:solidFill>
                  <a:srgbClr val="FF0000"/>
                </a:solidFill>
              </a:rPr>
              <a:t>go Up or </a:t>
            </a:r>
            <a:r>
              <a:rPr lang="en-US" altLang="zh-TW" dirty="0" smtClean="0">
                <a:solidFill>
                  <a:srgbClr val="FF0000"/>
                </a:solidFill>
              </a:rPr>
              <a:t>Down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github.com/jimliu7434/microservice-sample/blob/master/service/example05.js</a:t>
            </a: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https://aws.amazon.com/tw/message-queue/benefits/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 smtClean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www.rabbitmq.com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https://www.jianshu.com/p/79ca08116d57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 action="ppaction://hlinksldjump"/>
              </a:rPr>
              <a:t>Message Queue</a:t>
            </a:r>
          </a:p>
          <a:p>
            <a:r>
              <a:rPr lang="en-US" altLang="zh-TW" dirty="0" smtClean="0">
                <a:hlinkClick r:id="rId2" action="ppaction://hlinksldjump"/>
              </a:rPr>
              <a:t>RabbitMQ</a:t>
            </a:r>
            <a:endParaRPr lang="en-US" altLang="zh-TW" dirty="0" smtClean="0">
              <a:hlinkClick r:id="rId2" action="ppaction://hlinksldjump"/>
            </a:endParaRPr>
          </a:p>
          <a:p>
            <a:r>
              <a:rPr lang="en-US" altLang="zh-TW" dirty="0" smtClean="0"/>
              <a:t>Message Dispatching</a:t>
            </a:r>
          </a:p>
          <a:p>
            <a:pPr lvl="1"/>
            <a:r>
              <a:rPr lang="en-US" altLang="zh-TW" dirty="0" smtClean="0"/>
              <a:t>DIY 3 - </a:t>
            </a:r>
            <a:r>
              <a:rPr lang="en-US" altLang="zh-TW" dirty="0" smtClean="0"/>
              <a:t>Who is a </a:t>
            </a:r>
            <a:r>
              <a:rPr lang="en-US" altLang="zh-TW" dirty="0" smtClean="0"/>
              <a:t>volunteer?</a:t>
            </a:r>
          </a:p>
          <a:p>
            <a:pPr lvl="1"/>
            <a:r>
              <a:rPr lang="en-US" altLang="zh-TW" dirty="0" smtClean="0"/>
              <a:t>DIY 4 – Logging Service</a:t>
            </a:r>
          </a:p>
          <a:p>
            <a:r>
              <a:rPr lang="en-US" altLang="zh-TW" dirty="0" smtClean="0">
                <a:hlinkClick r:id="rId3" action="ppaction://hlinksldjump"/>
              </a:rPr>
              <a:t>Service </a:t>
            </a:r>
            <a:r>
              <a:rPr lang="en-US" altLang="zh-TW" dirty="0" smtClean="0">
                <a:hlinkClick r:id="rId3" action="ppaction://hlinksldjump"/>
              </a:rPr>
              <a:t>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" action="ppaction://noaction"/>
              </a:rPr>
              <a:t>DIY </a:t>
            </a:r>
            <a:r>
              <a:rPr lang="en-US" altLang="zh-TW" dirty="0" smtClean="0">
                <a:hlinkClick r:id="" action="ppaction://noaction"/>
              </a:rPr>
              <a:t>5 </a:t>
            </a:r>
            <a:r>
              <a:rPr lang="en-US" altLang="zh-TW" dirty="0" smtClean="0">
                <a:hlinkClick r:id="" action="ppaction://noaction"/>
              </a:rPr>
              <a:t>- Who is </a:t>
            </a:r>
            <a:r>
              <a:rPr lang="en-US" altLang="zh-TW" dirty="0" smtClean="0">
                <a:hlinkClick r:id="" action="ppaction://noaction"/>
              </a:rPr>
              <a:t>online/offline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Message queues allow </a:t>
            </a:r>
            <a:r>
              <a:rPr lang="en-US" altLang="zh-TW" dirty="0" smtClean="0">
                <a:solidFill>
                  <a:srgbClr val="FF0000"/>
                </a:solidFill>
              </a:rPr>
              <a:t>different parts</a:t>
            </a:r>
            <a:r>
              <a:rPr lang="en-US" altLang="zh-TW" dirty="0" smtClean="0"/>
              <a:t> of a system to communicate and process operations </a:t>
            </a:r>
            <a:r>
              <a:rPr lang="en-US" altLang="zh-TW" dirty="0" smtClean="0">
                <a:solidFill>
                  <a:srgbClr val="FF0000"/>
                </a:solidFill>
              </a:rPr>
              <a:t>asynchronously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圖片 3" descr="sqs_seo_queue.1dc710b63346bef869ee34b8a9a76abc014fbfc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49080"/>
            <a:ext cx="7960684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 using Message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147248" cy="43204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Better </a:t>
            </a:r>
            <a:r>
              <a:rPr lang="en-US" altLang="zh-TW" dirty="0" smtClean="0"/>
              <a:t>Performance </a:t>
            </a:r>
            <a:r>
              <a:rPr lang="zh-TW" altLang="en-US" dirty="0" smtClean="0"/>
              <a:t>更</a:t>
            </a:r>
            <a:r>
              <a:rPr lang="zh-TW" altLang="en-US" dirty="0" smtClean="0"/>
              <a:t>佳的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r>
              <a:rPr lang="en-US" altLang="zh-TW" dirty="0" smtClean="0"/>
              <a:t>Increased </a:t>
            </a:r>
            <a:r>
              <a:rPr lang="en-US" altLang="zh-TW" dirty="0" smtClean="0"/>
              <a:t>Reliability </a:t>
            </a:r>
            <a:r>
              <a:rPr lang="zh-TW" altLang="en-US" dirty="0" smtClean="0"/>
              <a:t>提升可靠性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Granular </a:t>
            </a:r>
            <a:r>
              <a:rPr lang="en-US" altLang="zh-TW" dirty="0" smtClean="0"/>
              <a:t>Scalability </a:t>
            </a:r>
            <a:r>
              <a:rPr lang="zh-TW" altLang="en-US" dirty="0" smtClean="0"/>
              <a:t>精細可擴展性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Simplified Decoupling </a:t>
            </a:r>
            <a:r>
              <a:rPr lang="zh-TW" altLang="en-US" dirty="0" smtClean="0"/>
              <a:t>簡化</a:t>
            </a:r>
            <a:r>
              <a:rPr lang="zh-TW" altLang="en-US" dirty="0" smtClean="0"/>
              <a:t>去耦</a:t>
            </a:r>
          </a:p>
          <a:p>
            <a:endParaRPr lang="en-US" altLang="zh-TW" dirty="0" smtClean="0"/>
          </a:p>
        </p:txBody>
      </p:sp>
      <p:pic>
        <p:nvPicPr>
          <p:cNvPr id="5" name="圖片 4" descr="sqs_img_performance.a8b574bf7c837e7d24e0afd4afaa7a07c5bf10a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4461" y="1772816"/>
            <a:ext cx="2769539" cy="1080120"/>
          </a:xfrm>
          <a:prstGeom prst="rect">
            <a:avLst/>
          </a:prstGeom>
        </p:spPr>
      </p:pic>
      <p:pic>
        <p:nvPicPr>
          <p:cNvPr id="7" name="圖片 6" descr="sqs_seo_reliability.1daa7ac62964a29c2b2b1de70db211558efa8e1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852936"/>
            <a:ext cx="2448272" cy="1224136"/>
          </a:xfrm>
          <a:prstGeom prst="rect">
            <a:avLst/>
          </a:prstGeom>
        </p:spPr>
      </p:pic>
      <p:pic>
        <p:nvPicPr>
          <p:cNvPr id="8" name="圖片 7" descr="sqs_seo_scalability.4eb27f8afae553892729a831d85e62be44f185c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4149080"/>
            <a:ext cx="2252546" cy="1126273"/>
          </a:xfrm>
          <a:prstGeom prst="rect">
            <a:avLst/>
          </a:prstGeom>
        </p:spPr>
      </p:pic>
      <p:pic>
        <p:nvPicPr>
          <p:cNvPr id="9" name="圖片 8" descr="sqs_seo_decouplling.345d6577262e33511c981d75a5f38b77b8a923b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3381" y="5085184"/>
            <a:ext cx="2900619" cy="145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16832"/>
            <a:ext cx="8363272" cy="39604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AMQP(Advanced Message Queuing </a:t>
            </a:r>
            <a:r>
              <a:rPr lang="en-US" altLang="zh-TW" dirty="0" smtClean="0"/>
              <a:t>Protocol)</a:t>
            </a:r>
          </a:p>
          <a:p>
            <a:r>
              <a:rPr lang="en-US" altLang="zh-TW" dirty="0" smtClean="0"/>
              <a:t>By </a:t>
            </a:r>
            <a:r>
              <a:rPr lang="en-US" altLang="zh-TW" dirty="0" err="1" smtClean="0"/>
              <a:t>Erlang</a:t>
            </a:r>
            <a:endParaRPr lang="en-US" altLang="zh-TW" dirty="0" smtClean="0"/>
          </a:p>
          <a:p>
            <a:r>
              <a:rPr lang="en-US" altLang="zh-TW" dirty="0" smtClean="0"/>
              <a:t>Advantages: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Reliability</a:t>
            </a:r>
          </a:p>
          <a:p>
            <a:pPr lvl="1"/>
            <a:r>
              <a:rPr lang="en-US" altLang="zh-TW" dirty="0" smtClean="0"/>
              <a:t>Flexible Routing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Clustering</a:t>
            </a:r>
          </a:p>
          <a:p>
            <a:pPr lvl="1"/>
            <a:r>
              <a:rPr lang="en-US" altLang="zh-TW" dirty="0" smtClean="0"/>
              <a:t>Highly Available</a:t>
            </a:r>
          </a:p>
          <a:p>
            <a:pPr lvl="1"/>
            <a:r>
              <a:rPr lang="fr-FR" altLang="zh-TW" dirty="0" smtClean="0">
                <a:solidFill>
                  <a:srgbClr val="FF0000"/>
                </a:solidFill>
              </a:rPr>
              <a:t>Management UI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Many Clients Support</a:t>
            </a:r>
          </a:p>
          <a:p>
            <a:pPr lvl="1"/>
            <a:r>
              <a:rPr lang="en-US" altLang="zh-TW" dirty="0" smtClean="0"/>
              <a:t>Tracing</a:t>
            </a:r>
            <a:endParaRPr lang="zh-TW" altLang="en-US" dirty="0"/>
          </a:p>
        </p:txBody>
      </p:sp>
      <p:pic>
        <p:nvPicPr>
          <p:cNvPr id="5" name="圖片 4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-171400"/>
            <a:ext cx="5533758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276872"/>
            <a:ext cx="8363272" cy="13247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Work Queues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5536" y="4077072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 / Subscribe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圖片 4" descr="python-tw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988840"/>
            <a:ext cx="4032448" cy="1348198"/>
          </a:xfrm>
          <a:prstGeom prst="rect">
            <a:avLst/>
          </a:prstGeom>
        </p:spPr>
      </p:pic>
      <p:pic>
        <p:nvPicPr>
          <p:cNvPr id="6" name="圖片 5" descr="exchan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933056"/>
            <a:ext cx="4092130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356992"/>
            <a:ext cx="8363272" cy="1324744"/>
          </a:xfrm>
        </p:spPr>
        <p:txBody>
          <a:bodyPr/>
          <a:lstStyle/>
          <a:p>
            <a:r>
              <a:rPr lang="en-US" altLang="zh-TW" dirty="0" smtClean="0"/>
              <a:t>Topics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5536" y="5157192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圖片 6" descr="python-f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852936"/>
            <a:ext cx="4824536" cy="1945744"/>
          </a:xfrm>
          <a:prstGeom prst="rect">
            <a:avLst/>
          </a:prstGeom>
        </p:spPr>
      </p:pic>
      <p:pic>
        <p:nvPicPr>
          <p:cNvPr id="8" name="圖片 7" descr="python-si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653136"/>
            <a:ext cx="5724128" cy="1987545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251520" y="1628800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Routing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圖片 9" descr="python-fou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1196752"/>
            <a:ext cx="4464496" cy="1804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</a:t>
            </a:r>
            <a:r>
              <a:rPr lang="en-US" altLang="zh-TW" dirty="0" smtClean="0"/>
              <a:t>3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Who is a volunteer?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 smtClean="0"/>
              <a:t>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Queues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</a:t>
            </a:r>
            <a:r>
              <a:rPr lang="en-US" altLang="zh-TW" dirty="0" smtClean="0"/>
              <a:t>when </a:t>
            </a:r>
            <a:r>
              <a:rPr lang="en-US" altLang="zh-TW" dirty="0" smtClean="0">
                <a:solidFill>
                  <a:srgbClr val="FF0000"/>
                </a:solidFill>
              </a:rPr>
              <a:t>task is coming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github.com/jimliu7434/microservice-sample/blob/master/service/example03.js</a:t>
            </a: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</a:t>
            </a:r>
            <a:r>
              <a:rPr lang="en-US" altLang="zh-TW" dirty="0" smtClean="0"/>
              <a:t>4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Logging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 smtClean="0"/>
              <a:t>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github.com/jimliu7434/microservice-sample/blob/master/service/example04.js</a:t>
            </a: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6013</TotalTime>
  <Words>310</Words>
  <Application>Microsoft Office PowerPoint</Application>
  <PresentationFormat>如螢幕大小 (4:3)</PresentationFormat>
  <Paragraphs>68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Microservice 03 Rabbit MQ</vt:lpstr>
      <vt:lpstr>Agenda</vt:lpstr>
      <vt:lpstr>Message Queue</vt:lpstr>
      <vt:lpstr>Why using Message Queue</vt:lpstr>
      <vt:lpstr>投影片 5</vt:lpstr>
      <vt:lpstr>RabbitMQ</vt:lpstr>
      <vt:lpstr>RabbitMQ</vt:lpstr>
      <vt:lpstr>DIY 3 – Who is a volunteer?</vt:lpstr>
      <vt:lpstr>DIY 4 – Logging Service</vt:lpstr>
      <vt:lpstr>Service Discovery</vt:lpstr>
      <vt:lpstr>Service Discovery</vt:lpstr>
      <vt:lpstr>DIY 5 – Who is online/offline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91</cp:revision>
  <dcterms:created xsi:type="dcterms:W3CDTF">2019-07-25T05:53:40Z</dcterms:created>
  <dcterms:modified xsi:type="dcterms:W3CDTF">2019-08-20T03:43:49Z</dcterms:modified>
</cp:coreProperties>
</file>