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6" r:id="rId4"/>
    <p:sldId id="266" r:id="rId5"/>
    <p:sldId id="278" r:id="rId6"/>
    <p:sldId id="280" r:id="rId7"/>
    <p:sldId id="282" r:id="rId8"/>
    <p:sldId id="281" r:id="rId9"/>
    <p:sldId id="277" r:id="rId10"/>
    <p:sldId id="274" r:id="rId11"/>
    <p:sldId id="279" r:id="rId12"/>
    <p:sldId id="268" r:id="rId13"/>
    <p:sldId id="270" r:id="rId14"/>
    <p:sldId id="273" r:id="rId15"/>
    <p:sldId id="271" r:id="rId16"/>
    <p:sldId id="275" r:id="rId17"/>
    <p:sldId id="285" r:id="rId18"/>
    <p:sldId id="284" r:id="rId19"/>
    <p:sldId id="25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redis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2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6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hyperlink" Target="https://www.carlrippon.com/scalable-and-performant-asp-net-core-web-apis-microservi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redis.io/" TargetMode="External"/><Relationship Id="rId4" Type="http://schemas.openxmlformats.org/officeDocument/2006/relationships/hyperlink" Target="https://redis.io/topics/benchmark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02</a:t>
            </a:r>
            <a:br>
              <a:rPr lang="en-US" altLang="zh-TW" dirty="0" smtClean="0"/>
            </a:b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hlinkClick r:id="rId2"/>
              </a:rPr>
              <a:t>https://try.redis.io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39552" y="2420888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49895"/>
            <a:ext cx="4652482" cy="371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93610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hlinkClick r:id="rId2"/>
              </a:rPr>
              <a:t>https://try.redis.io</a:t>
            </a:r>
            <a:endParaRPr lang="en-US" altLang="zh-TW" dirty="0" smtClean="0"/>
          </a:p>
          <a:p>
            <a:r>
              <a:rPr lang="en-US" altLang="zh-TW" dirty="0" smtClean="0"/>
              <a:t>Set TTL data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9552" y="2348880"/>
            <a:ext cx="3744416" cy="1584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setex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ttlkey1 5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### after 5 sec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get ttlkey1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39552" y="4005064"/>
            <a:ext cx="3744416" cy="2736304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nottlkey1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nottlkey1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expire nottlkey1 5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TW" sz="3200" dirty="0" err="1" smtClean="0"/>
              <a:t>ttl</a:t>
            </a:r>
            <a:r>
              <a:rPr lang="en-US" altLang="zh-TW" sz="3200" dirty="0" smtClean="0"/>
              <a:t> nottlkey1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### after 5 sec ###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get nottlkey1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TW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348880"/>
            <a:ext cx="4464496" cy="160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971408"/>
            <a:ext cx="4248472" cy="288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/>
          </a:bodyPr>
          <a:lstStyle/>
          <a:p>
            <a:endParaRPr lang="en-US" altLang="zh-TW" dirty="0" smtClean="0">
              <a:hlinkClick r:id="rId2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hlinkClick r:id="rId2"/>
              </a:rPr>
              <a:t>https://try.redis.io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2708920"/>
            <a:ext cx="3600400" cy="3168352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mylist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r>
              <a:rPr lang="en-US" altLang="zh-TW" sz="3200" dirty="0" smtClean="0"/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srem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r>
              <a:rPr lang="en-US" altLang="zh-TW" sz="3200" dirty="0" smtClean="0"/>
              <a:t> A 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492896"/>
            <a:ext cx="49934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smtClean="0">
                <a:hlinkClick r:id="rId2"/>
              </a:rPr>
              <a:t>://github.com/jimliu7434/microservice-sample/blob/master/service/example02.js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6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5760640" cy="7920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Sorted 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2708920"/>
            <a:ext cx="3600400" cy="25922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err="1" smtClean="0"/>
              <a:t>zincrby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leader 10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zincrby</a:t>
            </a:r>
            <a:r>
              <a:rPr lang="en-US" altLang="zh-TW" sz="3200" dirty="0" smtClean="0"/>
              <a:t> leader 20 B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zrange</a:t>
            </a:r>
            <a:r>
              <a:rPr lang="en-US" altLang="zh-TW" sz="3200" dirty="0" smtClean="0"/>
              <a:t> leader 0 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zrevrange</a:t>
            </a:r>
            <a:r>
              <a:rPr lang="en-US" altLang="zh-TW" sz="3200" dirty="0" smtClean="0"/>
              <a:t> leader 0 3</a:t>
            </a: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916832"/>
            <a:ext cx="4067944" cy="483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6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Local </a:t>
            </a:r>
            <a:r>
              <a:rPr lang="en-US" altLang="zh-TW" dirty="0" smtClean="0"/>
              <a:t>Code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>
                <a:solidFill>
                  <a:srgbClr val="FF0000"/>
                </a:solidFill>
              </a:rPr>
              <a:t>UnionStore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en-US" altLang="zh-TW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https://github.com/jimliu7434/microservice-sample/blob/master/service/example06.js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https://redis.io/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https://redis.io/topics/benchmarks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https://try.redis.io</a:t>
            </a:r>
            <a:endParaRPr lang="en-US" altLang="zh-TW" dirty="0" smtClean="0"/>
          </a:p>
          <a:p>
            <a:r>
              <a:rPr lang="zh-TW" altLang="en-US" dirty="0" smtClean="0"/>
              <a:t>我的腦袋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 action="ppaction://hlinksldjump"/>
              </a:rPr>
              <a:t>Redis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BTW - Docker</a:t>
            </a:r>
            <a:endParaRPr lang="en-US" altLang="zh-TW" dirty="0" smtClean="0">
              <a:hlinkClick r:id="rId4" action="ppaction://hlinksldjump"/>
            </a:endParaRPr>
          </a:p>
          <a:p>
            <a:r>
              <a:rPr lang="en-US" altLang="zh-TW" dirty="0" smtClean="0">
                <a:hlinkClick r:id="rId5" action="ppaction://hlinksldjump"/>
              </a:rPr>
              <a:t>Session Data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6" action="ppaction://hlinksldjump"/>
              </a:rPr>
              <a:t>DIY 1 - Sharing Session Data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Service Discovery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8" action="ppaction://hlinksldjump"/>
              </a:rPr>
              <a:t>DIY 2 - Who is online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DIY</a:t>
            </a:r>
            <a:r>
              <a:rPr lang="zh-TW" altLang="en-US" dirty="0" smtClean="0"/>
              <a:t> 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</a:p>
          <a:p>
            <a:r>
              <a:rPr lang="en-US" altLang="zh-TW" dirty="0" smtClean="0">
                <a:hlinkClick r:id="rId9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348880"/>
            <a:ext cx="8363272" cy="35283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In-Memory</a:t>
            </a:r>
            <a:r>
              <a:rPr lang="en-US" altLang="zh-TW" dirty="0" smtClean="0"/>
              <a:t> Key-Value DB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Data persisting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</a:t>
            </a:r>
            <a:r>
              <a:rPr lang="en-US" altLang="zh-TW" dirty="0" smtClean="0"/>
              <a:t> (Replication &amp; Cluster) Ready</a:t>
            </a:r>
          </a:p>
          <a:p>
            <a:r>
              <a:rPr lang="en-US" altLang="zh-TW" dirty="0" smtClean="0"/>
              <a:t>Multi-Types</a:t>
            </a:r>
          </a:p>
          <a:p>
            <a:r>
              <a:rPr lang="en-US" altLang="zh-TW" dirty="0" smtClean="0"/>
              <a:t>Transaction (Atomic Operation) Ready</a:t>
            </a:r>
          </a:p>
          <a:p>
            <a:r>
              <a:rPr lang="en-US" altLang="zh-TW" dirty="0" smtClean="0"/>
              <a:t>LUA Script programming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1*2xRfmSI_vPVcRTNV2IJr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32656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2674640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Type: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hashes</a:t>
            </a:r>
          </a:p>
          <a:p>
            <a:pPr lvl="1"/>
            <a:r>
              <a:rPr lang="en-US" altLang="zh-TW" dirty="0" smtClean="0"/>
              <a:t>lists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sorted sets</a:t>
            </a:r>
          </a:p>
          <a:p>
            <a:pPr lvl="1"/>
            <a:r>
              <a:rPr lang="en-US" altLang="zh-TW" dirty="0" smtClean="0"/>
              <a:t>bitmaps</a:t>
            </a:r>
          </a:p>
          <a:p>
            <a:pPr lvl="1"/>
            <a:r>
              <a:rPr lang="en-US" altLang="zh-TW" dirty="0" smtClean="0"/>
              <a:t>geo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Pub/Sub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streams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860032" y="1340768"/>
            <a:ext cx="4104456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Leaderboards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Pub/Sub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483768" y="1340768"/>
            <a:ext cx="2448272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JS Type: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800" dirty="0" smtClean="0"/>
              <a:t>sets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maps +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bitwise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Performance: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712"/>
            <a:ext cx="5868144" cy="40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645024"/>
            <a:ext cx="4994017" cy="30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Cross Platform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Infra as Code</a:t>
            </a:r>
          </a:p>
          <a:p>
            <a:r>
              <a:rPr lang="en-US" altLang="zh-TW" dirty="0" smtClean="0"/>
              <a:t>Docker :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Image @ 1 Machine</a:t>
            </a:r>
          </a:p>
          <a:p>
            <a:r>
              <a:rPr lang="en-US" altLang="zh-TW" dirty="0" smtClean="0"/>
              <a:t>Docker-Compose : 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Machine</a:t>
            </a:r>
          </a:p>
          <a:p>
            <a:r>
              <a:rPr lang="en-US" altLang="zh-TW" dirty="0" smtClean="0"/>
              <a:t>Docker-Swarm  :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Machines</a:t>
            </a:r>
          </a:p>
          <a:p>
            <a:r>
              <a:rPr lang="en-US" altLang="zh-TW" dirty="0" smtClean="0"/>
              <a:t>Kubernetes (K8S) :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r>
              <a:rPr lang="en-US" altLang="zh-TW" dirty="0" smtClean="0"/>
              <a:t>Create a Redis DB by Docker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run --</a:t>
            </a:r>
            <a:r>
              <a:rPr lang="en-US" altLang="zh-TW" sz="2800" dirty="0" err="1" smtClean="0"/>
              <a:t>rm</a:t>
            </a:r>
            <a:r>
              <a:rPr lang="en-US" altLang="zh-TW" sz="2800" dirty="0" smtClean="0"/>
              <a:t> --name </a:t>
            </a:r>
            <a:r>
              <a:rPr lang="en-US" altLang="zh-TW" sz="2800" dirty="0" err="1" smtClean="0"/>
              <a:t>test_redis</a:t>
            </a:r>
            <a:r>
              <a:rPr lang="en-US" altLang="zh-TW" sz="2800" dirty="0" smtClean="0"/>
              <a:t> –p 63790:6379 redis:4</a:t>
            </a:r>
            <a:endParaRPr lang="zh-TW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89040"/>
            <a:ext cx="829169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3528" y="2852936"/>
            <a:ext cx="1584176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79712" y="2852936"/>
            <a:ext cx="648072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99792" y="2852936"/>
            <a:ext cx="2520280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92080" y="2852936"/>
            <a:ext cx="2160240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59824" y="2852936"/>
            <a:ext cx="972616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16528 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0.14965 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23246 -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8 3.7037E-7 L 0.18299 3.7037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8814988" cy="28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85184"/>
            <a:ext cx="921067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Session : User/Connection Server-side Data</a:t>
            </a:r>
          </a:p>
          <a:p>
            <a:pPr lvl="1"/>
            <a:r>
              <a:rPr lang="en-US" altLang="zh-TW" dirty="0" smtClean="0"/>
              <a:t>Cookie-Based Session</a:t>
            </a:r>
          </a:p>
          <a:p>
            <a:pPr lvl="1"/>
            <a:r>
              <a:rPr lang="en-US" altLang="zh-TW" dirty="0" smtClean="0"/>
              <a:t>Token-Based Session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415</Words>
  <Application>Microsoft Office PowerPoint</Application>
  <PresentationFormat>如螢幕大小 (4:3)</PresentationFormat>
  <Paragraphs>128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Microservice 02 Redis</vt:lpstr>
      <vt:lpstr>Agenda</vt:lpstr>
      <vt:lpstr>投影片 3</vt:lpstr>
      <vt:lpstr>Redis</vt:lpstr>
      <vt:lpstr>投影片 5</vt:lpstr>
      <vt:lpstr>BTW - Docker</vt:lpstr>
      <vt:lpstr>BTW - Docker</vt:lpstr>
      <vt:lpstr>BTW - Docker</vt:lpstr>
      <vt:lpstr>Session Data</vt:lpstr>
      <vt:lpstr>DIY 1 – Sharing Session Data</vt:lpstr>
      <vt:lpstr>DIY 1 – Sharing Session Data</vt:lpstr>
      <vt:lpstr>DIY 1 – Sharing Session Data</vt:lpstr>
      <vt:lpstr>Service Discovery</vt:lpstr>
      <vt:lpstr>Service Discovery</vt:lpstr>
      <vt:lpstr>DIY 2 – Who is online (Service Discovery)</vt:lpstr>
      <vt:lpstr>DIY 2 – Who is online (Service Discovery)</vt:lpstr>
      <vt:lpstr>DIY 6 – Leaderboard with Time range</vt:lpstr>
      <vt:lpstr>DIY 6 – Leaderboard with Time range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111</cp:revision>
  <dcterms:created xsi:type="dcterms:W3CDTF">2019-07-25T05:53:40Z</dcterms:created>
  <dcterms:modified xsi:type="dcterms:W3CDTF">2019-09-12T07:42:59Z</dcterms:modified>
</cp:coreProperties>
</file>