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6" r:id="rId4"/>
    <p:sldId id="266" r:id="rId5"/>
    <p:sldId id="278" r:id="rId6"/>
    <p:sldId id="277" r:id="rId7"/>
    <p:sldId id="274" r:id="rId8"/>
    <p:sldId id="279" r:id="rId9"/>
    <p:sldId id="268" r:id="rId10"/>
    <p:sldId id="270" r:id="rId11"/>
    <p:sldId id="273" r:id="rId12"/>
    <p:sldId id="271" r:id="rId13"/>
    <p:sldId id="275" r:id="rId14"/>
    <p:sldId id="272" r:id="rId15"/>
    <p:sldId id="25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1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something HAPPENED </a:t>
            </a:r>
          </a:p>
          <a:p>
            <a:pPr>
              <a:buNone/>
            </a:pPr>
            <a:r>
              <a:rPr lang="en-US" altLang="zh-TW" dirty="0" smtClean="0"/>
              <a:t>    ( ex: service go Up or Down 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https://redis.io/topics/benchmarks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en-US" altLang="zh-TW" dirty="0" smtClean="0">
                <a:hlinkClick r:id="rId4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5" action="ppaction://hlinksldjump"/>
              </a:rPr>
              <a:t>DIY </a:t>
            </a:r>
            <a:r>
              <a:rPr lang="en-US" altLang="zh-TW" dirty="0" smtClean="0">
                <a:hlinkClick r:id="rId5" action="ppaction://hlinksldjump"/>
              </a:rPr>
              <a:t>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DIY 2 - Who is </a:t>
            </a:r>
            <a:r>
              <a:rPr lang="en-US" altLang="zh-TW" dirty="0" smtClean="0">
                <a:hlinkClick r:id="rId7" action="ppaction://hlinksldjump"/>
              </a:rPr>
              <a:t>online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3 - Who is </a:t>
            </a:r>
            <a:r>
              <a:rPr lang="en-US" altLang="zh-TW" dirty="0" smtClean="0">
                <a:hlinkClick r:id="rId8" action="ppaction://hlinksldjump"/>
              </a:rPr>
              <a:t>online/offline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</a:t>
            </a:r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1296143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pPr lvl="0">
              <a:defRPr/>
            </a:pPr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All types</a:t>
            </a:r>
            <a:endParaRPr lang="en-US" altLang="zh-TW" dirty="0" smtClean="0"/>
          </a:p>
          <a:p>
            <a:r>
              <a:rPr lang="en-US" altLang="zh-TW" dirty="0" smtClean="0"/>
              <a:t>Set 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70892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780928"/>
            <a:ext cx="444577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365104"/>
            <a:ext cx="3744416" cy="23762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</a:t>
            </a:r>
            <a:r>
              <a:rPr lang="en-US" altLang="zh-TW" sz="3200" smtClean="0"/>
              <a:t>5 </a:t>
            </a:r>
            <a:r>
              <a:rPr lang="en-US" altLang="zh-TW" sz="3200" smtClean="0"/>
              <a:t>sec </a:t>
            </a:r>
            <a:r>
              <a:rPr lang="en-US" altLang="zh-TW" sz="3200" dirty="0" smtClean="0"/>
              <a:t>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365104"/>
            <a:ext cx="4464496" cy="234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331</Words>
  <Application>Microsoft Office PowerPoint</Application>
  <PresentationFormat>如螢幕大小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Microservice 02 Redis</vt:lpstr>
      <vt:lpstr>Agenda</vt:lpstr>
      <vt:lpstr>投影片 3</vt:lpstr>
      <vt:lpstr>Redis</vt:lpstr>
      <vt:lpstr>投影片 5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80</cp:revision>
  <dcterms:created xsi:type="dcterms:W3CDTF">2019-07-25T05:53:40Z</dcterms:created>
  <dcterms:modified xsi:type="dcterms:W3CDTF">2019-08-13T05:32:58Z</dcterms:modified>
</cp:coreProperties>
</file>