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9" r:id="rId3"/>
    <p:sldId id="278" r:id="rId4"/>
    <p:sldId id="266" r:id="rId5"/>
    <p:sldId id="276" r:id="rId6"/>
    <p:sldId id="279" r:id="rId7"/>
    <p:sldId id="277" r:id="rId8"/>
    <p:sldId id="280" r:id="rId9"/>
    <p:sldId id="281" r:id="rId10"/>
    <p:sldId id="270" r:id="rId11"/>
    <p:sldId id="273" r:id="rId12"/>
    <p:sldId id="272" r:id="rId13"/>
    <p:sldId id="282" r:id="rId14"/>
    <p:sldId id="283" r:id="rId15"/>
    <p:sldId id="258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087" autoAdjust="0"/>
  </p:normalViewPr>
  <p:slideViewPr>
    <p:cSldViewPr>
      <p:cViewPr varScale="1">
        <p:scale>
          <a:sx n="85" d="100"/>
          <a:sy n="85" d="100"/>
        </p:scale>
        <p:origin x="-23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0A25A-0933-4BB6-AB00-1CCD3F98FE01}" type="datetimeFigureOut">
              <a:rPr lang="zh-TW" altLang="en-US" smtClean="0"/>
              <a:pPr/>
              <a:t>2019/9/6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DBD26-8CC2-46A5-955D-726EBB0D134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消息队列（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Message Queue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）是一种应用间的通信方式，消息发送后可以立即返回，由消息系统来确保消息的可靠传递。消息发布者只管把消息发布到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MQ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中而不用管谁来取，消息使用者只管从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MQ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中取消息而不管是谁发布的。这样发布者和使用者都不用知道对方的存在。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DBD26-8CC2-46A5-955D-726EBB0D1348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2019/9/6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2019/9/6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2019/9/6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2019/9/6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2019/9/6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2019/9/6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2019/9/6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2019/9/6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2019/9/6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2019/9/6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2019/9/6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77D34-32F8-4B33-9092-4B8820F5807F}" type="datetimeFigureOut">
              <a:rPr lang="zh-TW" altLang="en-US" smtClean="0"/>
              <a:pPr/>
              <a:t>2019/9/6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imliu7434/microservice-sampl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imliu7434/microservice-sample/blob/master/service/example03.j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imliu7434/microservice-sample/blob/master/service/example06.j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jimliu7434/microservice-sample/blob/master/service/example06.j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bbitmq.com/" TargetMode="External"/><Relationship Id="rId2" Type="http://schemas.openxmlformats.org/officeDocument/2006/relationships/hyperlink" Target="https://aws.amazon.com/tw/message-queue/benefit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ianshu.com/p/79ca08116d57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imliu7434/microservice-sample/blob/master/service/example04.j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imliu7434/microservice-sample/blob/master/service/example05.j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Microservice</a:t>
            </a:r>
            <a:r>
              <a:rPr lang="zh-TW" altLang="en-US" dirty="0" smtClean="0"/>
              <a:t> </a:t>
            </a:r>
            <a:r>
              <a:rPr lang="en-US" altLang="zh-TW" dirty="0" smtClean="0"/>
              <a:t>03</a:t>
            </a:r>
            <a:br>
              <a:rPr lang="en-US" altLang="zh-TW" dirty="0" smtClean="0"/>
            </a:br>
            <a:r>
              <a:rPr lang="en-US" altLang="zh-TW" dirty="0" smtClean="0"/>
              <a:t>Rabbit MQ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800800" cy="17526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Github: </a:t>
            </a:r>
            <a:r>
              <a:rPr lang="en-US" altLang="zh-TW" dirty="0" smtClean="0">
                <a:hlinkClick r:id="rId2"/>
              </a:rPr>
              <a:t>https://github.com/jimliu7434/microservice-sample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Service Discovery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2276872"/>
            <a:ext cx="3672408" cy="259228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Where is XXX service ? </a:t>
            </a:r>
          </a:p>
          <a:p>
            <a:r>
              <a:rPr lang="en-US" altLang="zh-TW" dirty="0" smtClean="0"/>
              <a:t>Who is online</a:t>
            </a:r>
            <a:r>
              <a:rPr lang="zh-TW" altLang="en-US" dirty="0" smtClean="0"/>
              <a:t> </a:t>
            </a:r>
            <a:r>
              <a:rPr lang="en-US" altLang="zh-TW" dirty="0" smtClean="0"/>
              <a:t>? </a:t>
            </a:r>
          </a:p>
          <a:p>
            <a:pPr>
              <a:buNone/>
            </a:pPr>
            <a:endParaRPr lang="en-US" altLang="zh-TW" dirty="0" smtClean="0"/>
          </a:p>
        </p:txBody>
      </p:sp>
      <p:pic>
        <p:nvPicPr>
          <p:cNvPr id="5" name="圖片 4" descr="Richardson-microservices-part4-1_difficult-service-discover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5856" y="1412776"/>
            <a:ext cx="5739574" cy="51125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Service Discovery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4797152"/>
            <a:ext cx="8640960" cy="1872208"/>
          </a:xfrm>
        </p:spPr>
        <p:txBody>
          <a:bodyPr>
            <a:normAutofit fontScale="92500"/>
          </a:bodyPr>
          <a:lstStyle/>
          <a:p>
            <a:r>
              <a:rPr lang="en-US" altLang="zh-TW" b="1" dirty="0" smtClean="0"/>
              <a:t>Register</a:t>
            </a:r>
            <a:r>
              <a:rPr lang="zh-TW" altLang="en-US" dirty="0" smtClean="0"/>
              <a:t>：</a:t>
            </a:r>
            <a:r>
              <a:rPr lang="en-US" altLang="zh-TW" dirty="0" smtClean="0"/>
              <a:t>Registering when service started</a:t>
            </a:r>
            <a:r>
              <a:rPr lang="zh-TW" altLang="en-US" dirty="0" smtClean="0"/>
              <a:t> </a:t>
            </a:r>
            <a:r>
              <a:rPr lang="en-US" altLang="zh-TW" dirty="0" smtClean="0"/>
              <a:t>/</a:t>
            </a:r>
            <a:r>
              <a:rPr lang="zh-TW" altLang="en-US" dirty="0" smtClean="0"/>
              <a:t> </a:t>
            </a:r>
            <a:r>
              <a:rPr lang="en-US" altLang="zh-TW" dirty="0" smtClean="0"/>
              <a:t>leaved</a:t>
            </a:r>
          </a:p>
          <a:p>
            <a:r>
              <a:rPr lang="en-US" altLang="zh-TW" b="1" dirty="0" smtClean="0"/>
              <a:t>Query</a:t>
            </a:r>
            <a:r>
              <a:rPr lang="zh-TW" altLang="en-US" dirty="0" smtClean="0"/>
              <a:t>：</a:t>
            </a:r>
            <a:r>
              <a:rPr lang="en-US" altLang="zh-TW" dirty="0" smtClean="0"/>
              <a:t>Query which IP lists</a:t>
            </a:r>
          </a:p>
          <a:p>
            <a:r>
              <a:rPr lang="en-US" altLang="zh-TW" b="1" dirty="0" smtClean="0"/>
              <a:t>Healthy Check</a:t>
            </a:r>
            <a:r>
              <a:rPr lang="zh-TW" altLang="en-US" b="1" dirty="0" smtClean="0"/>
              <a:t>：</a:t>
            </a:r>
            <a:r>
              <a:rPr lang="en-US" altLang="zh-TW" dirty="0" smtClean="0"/>
              <a:t>Any instance </a:t>
            </a:r>
            <a:r>
              <a:rPr lang="en-US" altLang="zh-TW" dirty="0" smtClean="0">
                <a:solidFill>
                  <a:srgbClr val="FF0000"/>
                </a:solidFill>
              </a:rPr>
              <a:t>unavailable / slow</a:t>
            </a:r>
            <a:r>
              <a:rPr lang="en-US" altLang="zh-TW" dirty="0" smtClean="0"/>
              <a:t> ?  </a:t>
            </a:r>
            <a:endParaRPr lang="zh-TW" altLang="en-US" dirty="0" smtClean="0"/>
          </a:p>
          <a:p>
            <a:pPr>
              <a:buNone/>
            </a:pPr>
            <a:endParaRPr lang="en-US" altLang="zh-TW" dirty="0" smtClean="0"/>
          </a:p>
        </p:txBody>
      </p:sp>
      <p:pic>
        <p:nvPicPr>
          <p:cNvPr id="4" name="圖片 3" descr="Richardson-microservices-part4-3_server-side-patter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1124744"/>
            <a:ext cx="5740560" cy="35373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DIY 5 – Who is online/offline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844824"/>
            <a:ext cx="8363272" cy="3240360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Using RabbitMQ </a:t>
            </a:r>
            <a:r>
              <a:rPr lang="en-US" altLang="zh-TW" b="1" dirty="0" smtClean="0">
                <a:solidFill>
                  <a:srgbClr val="FF0000"/>
                </a:solidFill>
              </a:rPr>
              <a:t>Pub/Sub</a:t>
            </a:r>
            <a:r>
              <a:rPr lang="en-US" altLang="zh-TW" dirty="0" smtClean="0"/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+ Queue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Without </a:t>
            </a:r>
            <a:r>
              <a:rPr lang="en-US" altLang="zh-TW" dirty="0" err="1" smtClean="0">
                <a:solidFill>
                  <a:srgbClr val="FF0000"/>
                </a:solidFill>
              </a:rPr>
              <a:t>setInterval</a:t>
            </a:r>
            <a:r>
              <a:rPr lang="en-US" altLang="zh-TW" dirty="0" smtClean="0"/>
              <a:t> in code</a:t>
            </a:r>
          </a:p>
          <a:p>
            <a:r>
              <a:rPr lang="en-US" altLang="zh-TW" dirty="0" smtClean="0"/>
              <a:t>Only be triggered when </a:t>
            </a:r>
            <a:r>
              <a:rPr lang="en-US" altLang="zh-TW" dirty="0" smtClean="0">
                <a:solidFill>
                  <a:srgbClr val="FF0000"/>
                </a:solidFill>
              </a:rPr>
              <a:t>service go Up or Down</a:t>
            </a:r>
          </a:p>
          <a:p>
            <a:endParaRPr lang="en-US" altLang="zh-TW" dirty="0" smtClean="0"/>
          </a:p>
          <a:p>
            <a:r>
              <a:rPr lang="en-US" altLang="zh-TW" dirty="0" smtClean="0">
                <a:hlinkClick r:id="rId2"/>
              </a:rPr>
              <a:t>https://github.com/jimliu7434/microservice-sample/blob/master/service/example05.js</a:t>
            </a:r>
            <a:endParaRPr lang="en-US" altLang="zh-TW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DIY 6 – </a:t>
            </a:r>
            <a:r>
              <a:rPr lang="en-US" altLang="zh-TW" dirty="0" err="1" smtClean="0"/>
              <a:t>Leaderboard</a:t>
            </a:r>
            <a:r>
              <a:rPr lang="en-US" altLang="zh-TW" dirty="0" smtClean="0"/>
              <a:t> with Time range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With Local </a:t>
            </a:r>
            <a:r>
              <a:rPr lang="en-US" altLang="zh-TW" dirty="0" smtClean="0"/>
              <a:t>Code</a:t>
            </a:r>
            <a:endParaRPr lang="en-US" altLang="zh-TW" dirty="0" smtClean="0">
              <a:hlinkClick r:id="rId2"/>
            </a:endParaRPr>
          </a:p>
          <a:p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 smtClean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github.com/jimliu7434/microservice-sample/blob/master/service/example06.js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DIY </a:t>
            </a:r>
            <a:r>
              <a:rPr lang="en-US" altLang="zh-TW" dirty="0" smtClean="0"/>
              <a:t>7 </a:t>
            </a:r>
            <a:r>
              <a:rPr lang="en-US" altLang="zh-TW" dirty="0" smtClean="0"/>
              <a:t>– </a:t>
            </a:r>
            <a:r>
              <a:rPr lang="en-US" altLang="zh-TW" dirty="0" err="1" smtClean="0"/>
              <a:t>Leaderboard</a:t>
            </a:r>
            <a:r>
              <a:rPr lang="en-US" altLang="zh-TW" dirty="0" smtClean="0"/>
              <a:t> with Time range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With RabbitMQ </a:t>
            </a:r>
            <a:r>
              <a:rPr lang="en-US" altLang="zh-TW" dirty="0" smtClean="0"/>
              <a:t> </a:t>
            </a:r>
          </a:p>
          <a:p>
            <a:r>
              <a:rPr lang="en-US" altLang="zh-TW" dirty="0" err="1" smtClean="0"/>
              <a:t>plugin</a:t>
            </a:r>
            <a:r>
              <a:rPr lang="en-US" altLang="zh-TW" dirty="0" smtClean="0"/>
              <a:t> </a:t>
            </a:r>
            <a:r>
              <a:rPr lang="en-US" altLang="zh-TW" b="1" dirty="0" err="1" smtClean="0"/>
              <a:t>rabbitmq_delayed_message_exchange</a:t>
            </a:r>
            <a:endParaRPr lang="en-US" altLang="zh-TW" dirty="0" smtClean="0"/>
          </a:p>
          <a:p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 smtClean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github.com/jimliu7434/microservice-sample/blob/master/service/example07.js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4005064"/>
            <a:ext cx="6048672" cy="2594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hlinkClick r:id="rId2"/>
              </a:rPr>
              <a:t>https://aws.amazon.com/tw/message-queue/benefits/</a:t>
            </a:r>
            <a:endParaRPr lang="en-US" altLang="zh-TW" dirty="0" smtClean="0">
              <a:hlinkClick r:id="rId3"/>
            </a:endParaRPr>
          </a:p>
          <a:p>
            <a:r>
              <a:rPr lang="en-US" altLang="zh-TW" dirty="0" smtClean="0">
                <a:hlinkClick r:id="rId3"/>
              </a:rPr>
              <a:t>https://www.rabbitmq.com</a:t>
            </a:r>
            <a:endParaRPr lang="en-US" altLang="zh-TW" dirty="0" smtClean="0"/>
          </a:p>
          <a:p>
            <a:r>
              <a:rPr lang="en-US" altLang="zh-TW" dirty="0" smtClean="0">
                <a:hlinkClick r:id="rId4"/>
              </a:rPr>
              <a:t>https://www.jianshu.com/p/79ca08116d57</a:t>
            </a:r>
            <a:endParaRPr lang="en-US" altLang="zh-TW" dirty="0" smtClean="0"/>
          </a:p>
          <a:p>
            <a:r>
              <a:rPr lang="zh-TW" altLang="en-US" dirty="0" smtClean="0"/>
              <a:t>我的腦袋</a:t>
            </a:r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28592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>
                <a:hlinkClick r:id="rId2" action="ppaction://hlinksldjump"/>
              </a:rPr>
              <a:t>Message Queue</a:t>
            </a:r>
          </a:p>
          <a:p>
            <a:r>
              <a:rPr lang="en-US" altLang="zh-TW" dirty="0" smtClean="0">
                <a:hlinkClick r:id="rId2" action="ppaction://hlinksldjump"/>
              </a:rPr>
              <a:t>RabbitMQ</a:t>
            </a:r>
          </a:p>
          <a:p>
            <a:r>
              <a:rPr lang="en-US" altLang="zh-TW" dirty="0" smtClean="0"/>
              <a:t>Message Dispatching</a:t>
            </a:r>
          </a:p>
          <a:p>
            <a:pPr lvl="1"/>
            <a:r>
              <a:rPr lang="en-US" altLang="zh-TW" dirty="0" smtClean="0"/>
              <a:t>DIY 3 - Who is a volunteer?</a:t>
            </a:r>
          </a:p>
          <a:p>
            <a:pPr lvl="1"/>
            <a:r>
              <a:rPr lang="en-US" altLang="zh-TW" dirty="0" smtClean="0"/>
              <a:t>DIY 4 – Logging Service</a:t>
            </a:r>
          </a:p>
          <a:p>
            <a:r>
              <a:rPr lang="en-US" altLang="zh-TW" dirty="0" smtClean="0">
                <a:hlinkClick r:id="rId3" action="ppaction://hlinksldjump"/>
              </a:rPr>
              <a:t>Service Discovery</a:t>
            </a:r>
            <a:endParaRPr lang="en-US" altLang="zh-TW" dirty="0" smtClean="0"/>
          </a:p>
          <a:p>
            <a:pPr lvl="1"/>
            <a:r>
              <a:rPr lang="en-US" altLang="zh-TW" dirty="0" smtClean="0">
                <a:hlinkClick r:id="" action="ppaction://noaction"/>
              </a:rPr>
              <a:t>DIY 5 - Who is </a:t>
            </a:r>
            <a:r>
              <a:rPr lang="en-US" altLang="zh-TW" dirty="0" smtClean="0">
                <a:hlinkClick r:id="" action="ppaction://noaction"/>
              </a:rPr>
              <a:t>online/offline</a:t>
            </a:r>
            <a:endParaRPr lang="en-US" altLang="zh-TW" dirty="0" smtClean="0"/>
          </a:p>
          <a:p>
            <a:r>
              <a:rPr lang="en-US" altLang="zh-TW" dirty="0" err="1" smtClean="0"/>
              <a:t>Leaderboard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DIY 6 – </a:t>
            </a:r>
            <a:r>
              <a:rPr lang="en-US" altLang="zh-TW" dirty="0" err="1" smtClean="0"/>
              <a:t>Leaderboard</a:t>
            </a:r>
            <a:r>
              <a:rPr lang="en-US" altLang="zh-TW" dirty="0" smtClean="0"/>
              <a:t> with Time range</a:t>
            </a:r>
          </a:p>
          <a:p>
            <a:pPr lvl="1"/>
            <a:r>
              <a:rPr lang="en-US" altLang="zh-TW" smtClean="0"/>
              <a:t>DIY </a:t>
            </a:r>
            <a:r>
              <a:rPr lang="en-US" altLang="zh-TW" smtClean="0"/>
              <a:t>7 – </a:t>
            </a:r>
            <a:r>
              <a:rPr lang="en-US" altLang="zh-TW" dirty="0" err="1" smtClean="0"/>
              <a:t>Leaderboard</a:t>
            </a:r>
            <a:r>
              <a:rPr lang="en-US" altLang="zh-TW" dirty="0" smtClean="0"/>
              <a:t> with Time </a:t>
            </a:r>
            <a:r>
              <a:rPr lang="en-US" altLang="zh-TW" dirty="0" smtClean="0"/>
              <a:t>range</a:t>
            </a:r>
            <a:endParaRPr lang="en-US" altLang="zh-TW" dirty="0" smtClean="0"/>
          </a:p>
          <a:p>
            <a:r>
              <a:rPr lang="en-US" altLang="zh-TW" dirty="0" smtClean="0">
                <a:hlinkClick r:id="rId4" action="ppaction://hlinksldjump"/>
              </a:rPr>
              <a:t>Reference</a:t>
            </a:r>
            <a:endParaRPr lang="zh-TW" altLang="en-US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Message Queue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Message queues allow </a:t>
            </a:r>
            <a:r>
              <a:rPr lang="en-US" altLang="zh-TW" dirty="0" smtClean="0">
                <a:solidFill>
                  <a:srgbClr val="FF0000"/>
                </a:solidFill>
              </a:rPr>
              <a:t>different parts</a:t>
            </a:r>
            <a:r>
              <a:rPr lang="en-US" altLang="zh-TW" dirty="0" smtClean="0"/>
              <a:t> of a system to communicate and process operations </a:t>
            </a:r>
            <a:r>
              <a:rPr lang="en-US" altLang="zh-TW" dirty="0" smtClean="0">
                <a:solidFill>
                  <a:srgbClr val="FF0000"/>
                </a:solidFill>
              </a:rPr>
              <a:t>asynchronously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pic>
        <p:nvPicPr>
          <p:cNvPr id="4" name="圖片 3" descr="sqs_seo_queue.1dc710b63346bef869ee34b8a9a76abc014fbfc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3568" y="4149080"/>
            <a:ext cx="7960684" cy="15841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Why using Message Queue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988840"/>
            <a:ext cx="8147248" cy="432048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Better Performance </a:t>
            </a:r>
            <a:r>
              <a:rPr lang="zh-TW" altLang="en-US" dirty="0" smtClean="0"/>
              <a:t>更佳的效能</a:t>
            </a:r>
            <a:endParaRPr lang="en-US" altLang="zh-TW" dirty="0" smtClean="0"/>
          </a:p>
          <a:p>
            <a:pPr>
              <a:buNone/>
            </a:pPr>
            <a:endParaRPr lang="zh-TW" altLang="en-US" dirty="0" smtClean="0"/>
          </a:p>
          <a:p>
            <a:r>
              <a:rPr lang="en-US" altLang="zh-TW" dirty="0" smtClean="0"/>
              <a:t>Increased Reliability </a:t>
            </a:r>
            <a:r>
              <a:rPr lang="zh-TW" altLang="en-US" dirty="0" smtClean="0"/>
              <a:t>提升可靠性</a:t>
            </a:r>
            <a:endParaRPr lang="en-US" altLang="zh-TW" dirty="0" smtClean="0"/>
          </a:p>
          <a:p>
            <a:endParaRPr lang="zh-TW" altLang="en-US" dirty="0" smtClean="0"/>
          </a:p>
          <a:p>
            <a:r>
              <a:rPr lang="en-US" altLang="zh-TW" dirty="0" smtClean="0"/>
              <a:t>Granular Scalability </a:t>
            </a:r>
            <a:r>
              <a:rPr lang="zh-TW" altLang="en-US" dirty="0" smtClean="0"/>
              <a:t>精細可擴展性</a:t>
            </a:r>
            <a:endParaRPr lang="en-US" altLang="zh-TW" dirty="0" smtClean="0"/>
          </a:p>
          <a:p>
            <a:endParaRPr lang="zh-TW" altLang="en-US" dirty="0" smtClean="0"/>
          </a:p>
          <a:p>
            <a:r>
              <a:rPr lang="en-US" altLang="zh-TW" dirty="0" smtClean="0"/>
              <a:t>Simplified Decoupling </a:t>
            </a:r>
            <a:r>
              <a:rPr lang="zh-TW" altLang="en-US" dirty="0" smtClean="0"/>
              <a:t>簡化去耦</a:t>
            </a:r>
          </a:p>
          <a:p>
            <a:endParaRPr lang="en-US" altLang="zh-TW" dirty="0" smtClean="0"/>
          </a:p>
        </p:txBody>
      </p:sp>
      <p:pic>
        <p:nvPicPr>
          <p:cNvPr id="5" name="圖片 4" descr="sqs_img_performance.a8b574bf7c837e7d24e0afd4afaa7a07c5bf10af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74461" y="1772816"/>
            <a:ext cx="2769539" cy="1080120"/>
          </a:xfrm>
          <a:prstGeom prst="rect">
            <a:avLst/>
          </a:prstGeom>
        </p:spPr>
      </p:pic>
      <p:pic>
        <p:nvPicPr>
          <p:cNvPr id="7" name="圖片 6" descr="sqs_seo_reliability.1daa7ac62964a29c2b2b1de70db211558efa8e1b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44208" y="2852936"/>
            <a:ext cx="2448272" cy="1224136"/>
          </a:xfrm>
          <a:prstGeom prst="rect">
            <a:avLst/>
          </a:prstGeom>
        </p:spPr>
      </p:pic>
      <p:pic>
        <p:nvPicPr>
          <p:cNvPr id="8" name="圖片 7" descr="sqs_seo_scalability.4eb27f8afae553892729a831d85e62be44f185cf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88224" y="4149080"/>
            <a:ext cx="2252546" cy="1126273"/>
          </a:xfrm>
          <a:prstGeom prst="rect">
            <a:avLst/>
          </a:prstGeom>
        </p:spPr>
      </p:pic>
      <p:pic>
        <p:nvPicPr>
          <p:cNvPr id="9" name="圖片 8" descr="sqs_seo_decouplling.345d6577262e33511c981d75a5f38b77b8a923b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43381" y="5085184"/>
            <a:ext cx="2900619" cy="1450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916832"/>
            <a:ext cx="8363272" cy="3960440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AMQP(Advanced Message Queuing Protocol)</a:t>
            </a:r>
          </a:p>
          <a:p>
            <a:r>
              <a:rPr lang="en-US" altLang="zh-TW" dirty="0" smtClean="0"/>
              <a:t>By </a:t>
            </a:r>
            <a:r>
              <a:rPr lang="en-US" altLang="zh-TW" dirty="0" err="1" smtClean="0"/>
              <a:t>Erlang</a:t>
            </a:r>
            <a:endParaRPr lang="en-US" altLang="zh-TW" dirty="0" smtClean="0"/>
          </a:p>
          <a:p>
            <a:r>
              <a:rPr lang="en-US" altLang="zh-TW" dirty="0" smtClean="0"/>
              <a:t>Advantages: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Reliability</a:t>
            </a:r>
          </a:p>
          <a:p>
            <a:pPr lvl="1"/>
            <a:r>
              <a:rPr lang="en-US" altLang="zh-TW" dirty="0" smtClean="0"/>
              <a:t>Flexible Routing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Clustering</a:t>
            </a:r>
          </a:p>
          <a:p>
            <a:pPr lvl="1"/>
            <a:r>
              <a:rPr lang="en-US" altLang="zh-TW" dirty="0" smtClean="0"/>
              <a:t>Highly Available</a:t>
            </a:r>
          </a:p>
          <a:p>
            <a:pPr lvl="1"/>
            <a:r>
              <a:rPr lang="fr-FR" altLang="zh-TW" dirty="0" smtClean="0">
                <a:solidFill>
                  <a:srgbClr val="FF0000"/>
                </a:solidFill>
              </a:rPr>
              <a:t>Management UI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Many Clients Support</a:t>
            </a:r>
          </a:p>
          <a:p>
            <a:pPr lvl="1"/>
            <a:r>
              <a:rPr lang="en-US" altLang="zh-TW" dirty="0" smtClean="0"/>
              <a:t>Tracing</a:t>
            </a:r>
            <a:endParaRPr lang="zh-TW" altLang="en-US" dirty="0"/>
          </a:p>
        </p:txBody>
      </p:sp>
      <p:pic>
        <p:nvPicPr>
          <p:cNvPr id="5" name="圖片 4" descr="1*UnYL-2r54_7AnEwQv0cVx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79712" y="-171400"/>
            <a:ext cx="5533758" cy="20608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RabbitMQ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2276872"/>
            <a:ext cx="8363272" cy="1324744"/>
          </a:xfrm>
        </p:spPr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Work Queues</a:t>
            </a:r>
          </a:p>
          <a:p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395536" y="4077072"/>
            <a:ext cx="8363272" cy="1324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Publish / Subscribe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圖片 4" descr="python-tw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99992" y="1988840"/>
            <a:ext cx="4032448" cy="1348198"/>
          </a:xfrm>
          <a:prstGeom prst="rect">
            <a:avLst/>
          </a:prstGeom>
        </p:spPr>
      </p:pic>
      <p:pic>
        <p:nvPicPr>
          <p:cNvPr id="6" name="圖片 5" descr="exchang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99992" y="3933056"/>
            <a:ext cx="4092130" cy="136815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RabbitMQ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3356992"/>
            <a:ext cx="8363272" cy="1324744"/>
          </a:xfrm>
        </p:spPr>
        <p:txBody>
          <a:bodyPr/>
          <a:lstStyle/>
          <a:p>
            <a:r>
              <a:rPr lang="en-US" altLang="zh-TW" dirty="0" smtClean="0"/>
              <a:t>Topics</a:t>
            </a:r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395536" y="5157192"/>
            <a:ext cx="8363272" cy="1324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RPC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圖片 6" descr="python-fiv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91880" y="2852936"/>
            <a:ext cx="4824536" cy="1945744"/>
          </a:xfrm>
          <a:prstGeom prst="rect">
            <a:avLst/>
          </a:prstGeom>
        </p:spPr>
      </p:pic>
      <p:pic>
        <p:nvPicPr>
          <p:cNvPr id="8" name="圖片 7" descr="python-si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31840" y="4653136"/>
            <a:ext cx="5724128" cy="1987545"/>
          </a:xfrm>
          <a:prstGeom prst="rect">
            <a:avLst/>
          </a:prstGeom>
        </p:spPr>
      </p:pic>
      <p:sp>
        <p:nvSpPr>
          <p:cNvPr id="9" name="內容版面配置區 2"/>
          <p:cNvSpPr txBox="1">
            <a:spLocks/>
          </p:cNvSpPr>
          <p:nvPr/>
        </p:nvSpPr>
        <p:spPr>
          <a:xfrm>
            <a:off x="251520" y="1628800"/>
            <a:ext cx="8363272" cy="1324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Routing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圖片 9" descr="python-fou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79912" y="1196752"/>
            <a:ext cx="4464496" cy="180479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DIY 3 – Who is a volunteer?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844824"/>
            <a:ext cx="8363272" cy="3240360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Using RabbitMQ </a:t>
            </a:r>
            <a:r>
              <a:rPr lang="en-US" altLang="zh-TW" b="1" dirty="0" smtClean="0">
                <a:solidFill>
                  <a:srgbClr val="FF0000"/>
                </a:solidFill>
              </a:rPr>
              <a:t>Queues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Without </a:t>
            </a:r>
            <a:r>
              <a:rPr lang="en-US" altLang="zh-TW" dirty="0" err="1" smtClean="0">
                <a:solidFill>
                  <a:srgbClr val="FF0000"/>
                </a:solidFill>
              </a:rPr>
              <a:t>setInterval</a:t>
            </a:r>
            <a:r>
              <a:rPr lang="en-US" altLang="zh-TW" dirty="0" smtClean="0"/>
              <a:t> in code</a:t>
            </a:r>
          </a:p>
          <a:p>
            <a:r>
              <a:rPr lang="en-US" altLang="zh-TW" dirty="0" smtClean="0"/>
              <a:t>Only be triggered when </a:t>
            </a:r>
            <a:r>
              <a:rPr lang="en-US" altLang="zh-TW" dirty="0" smtClean="0">
                <a:solidFill>
                  <a:srgbClr val="FF0000"/>
                </a:solidFill>
              </a:rPr>
              <a:t>task is coming</a:t>
            </a:r>
          </a:p>
          <a:p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>
                <a:hlinkClick r:id="rId2"/>
              </a:rPr>
              <a:t>https://github.com/jimliu7434/microservice-sample/blob/master/service/example03.js</a:t>
            </a:r>
            <a:endParaRPr lang="en-US" altLang="zh-TW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DIY 4 – Logging Service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844824"/>
            <a:ext cx="8363272" cy="324036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Using RabbitMQ </a:t>
            </a:r>
            <a:r>
              <a:rPr lang="en-US" altLang="zh-TW" b="1" dirty="0" smtClean="0">
                <a:solidFill>
                  <a:srgbClr val="FF0000"/>
                </a:solidFill>
              </a:rPr>
              <a:t>Pub/Sub</a:t>
            </a:r>
          </a:p>
          <a:p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>
                <a:hlinkClick r:id="rId2"/>
              </a:rPr>
              <a:t>https://github.com/jimliu7434/microservice-sample/blob/master/service/example04.js</a:t>
            </a:r>
            <a:endParaRPr lang="en-US" altLang="zh-TW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6125</TotalTime>
  <Words>352</Words>
  <Application>Microsoft Office PowerPoint</Application>
  <PresentationFormat>如螢幕大小 (4:3)</PresentationFormat>
  <Paragraphs>78</Paragraphs>
  <Slides>15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6" baseType="lpstr">
      <vt:lpstr>Office 佈景主題</vt:lpstr>
      <vt:lpstr>Microservice 03 Rabbit MQ</vt:lpstr>
      <vt:lpstr>Agenda</vt:lpstr>
      <vt:lpstr>Message Queue</vt:lpstr>
      <vt:lpstr>Why using Message Queue</vt:lpstr>
      <vt:lpstr>投影片 5</vt:lpstr>
      <vt:lpstr>RabbitMQ</vt:lpstr>
      <vt:lpstr>RabbitMQ</vt:lpstr>
      <vt:lpstr>DIY 3 – Who is a volunteer?</vt:lpstr>
      <vt:lpstr>DIY 4 – Logging Service</vt:lpstr>
      <vt:lpstr>Service Discovery</vt:lpstr>
      <vt:lpstr>Service Discovery</vt:lpstr>
      <vt:lpstr>DIY 5 – Who is online/offline</vt:lpstr>
      <vt:lpstr>DIY 6 – Leaderboard with Time range</vt:lpstr>
      <vt:lpstr>DIY 7 – Leaderboard with Time range</vt:lpstr>
      <vt:lpstr>Ref.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 &amp; Redis</dc:title>
  <dc:creator>jim.liu</dc:creator>
  <cp:lastModifiedBy>jim.liu</cp:lastModifiedBy>
  <cp:revision>99</cp:revision>
  <dcterms:created xsi:type="dcterms:W3CDTF">2019-07-25T05:53:40Z</dcterms:created>
  <dcterms:modified xsi:type="dcterms:W3CDTF">2019-09-06T08:57:05Z</dcterms:modified>
</cp:coreProperties>
</file>