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76" r:id="rId4"/>
    <p:sldId id="266" r:id="rId5"/>
    <p:sldId id="278" r:id="rId6"/>
    <p:sldId id="280" r:id="rId7"/>
    <p:sldId id="282" r:id="rId8"/>
    <p:sldId id="281" r:id="rId9"/>
    <p:sldId id="277" r:id="rId10"/>
    <p:sldId id="274" r:id="rId11"/>
    <p:sldId id="279" r:id="rId12"/>
    <p:sldId id="268" r:id="rId13"/>
    <p:sldId id="270" r:id="rId14"/>
    <p:sldId id="273" r:id="rId15"/>
    <p:sldId id="271" r:id="rId16"/>
    <p:sldId id="275" r:id="rId17"/>
    <p:sldId id="285" r:id="rId18"/>
    <p:sldId id="284" r:id="rId19"/>
    <p:sldId id="258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87" autoAdjust="0"/>
  </p:normalViewPr>
  <p:slideViewPr>
    <p:cSldViewPr>
      <p:cViewPr varScale="1">
        <p:scale>
          <a:sx n="85" d="100"/>
          <a:sy n="85" d="100"/>
        </p:scale>
        <p:origin x="-23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0A25A-0933-4BB6-AB00-1CCD3F98FE01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DBD26-8CC2-46A5-955D-726EBB0D13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DBD26-8CC2-46A5-955D-726EBB0D1348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7D34-32F8-4B33-9092-4B8820F5807F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77D34-32F8-4B33-9092-4B8820F5807F}" type="datetimeFigureOut">
              <a:rPr lang="zh-TW" altLang="en-US" smtClean="0"/>
              <a:pPr/>
              <a:t>2019/9/12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15B1-D8AF-4524-8382-250C9C87C18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ry.redis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ry.redi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model/session_redis.j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ry.redis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service/example02.j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service/example06.j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" TargetMode="External"/><Relationship Id="rId2" Type="http://schemas.openxmlformats.org/officeDocument/2006/relationships/hyperlink" Target="https://www.carlrippon.com/scalable-and-performant-asp-net-core-web-apis-microservic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y.redis.io/" TargetMode="External"/><Relationship Id="rId4" Type="http://schemas.openxmlformats.org/officeDocument/2006/relationships/hyperlink" Target="https://redis.io/topics/benchmark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6.xml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14.xml"/><Relationship Id="rId9" Type="http://schemas.openxmlformats.org/officeDocument/2006/relationships/slide" Target="slide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liu7434/microservice-sample/blob/master/model/session_local.j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Microservice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02</a:t>
            </a:r>
            <a:br>
              <a:rPr lang="en-US" altLang="zh-TW" dirty="0" smtClean="0"/>
            </a:br>
            <a:r>
              <a:rPr lang="en-US" altLang="zh-TW" dirty="0" smtClean="0"/>
              <a:t>Redis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800800" cy="1752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Github: </a:t>
            </a:r>
            <a:r>
              <a:rPr lang="en-US" altLang="zh-TW" dirty="0" smtClean="0">
                <a:hlinkClick r:id="rId2"/>
              </a:rPr>
              <a:t>https://github.com/jimliu7434/microservice-sample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DIY 1 – Sharing 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435280" cy="86409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>
                <a:hlinkClick r:id="rId2"/>
              </a:rPr>
              <a:t>https://try.redis.io</a:t>
            </a:r>
            <a:endParaRPr lang="en-US" altLang="zh-TW" dirty="0" smtClean="0"/>
          </a:p>
          <a:p>
            <a:r>
              <a:rPr lang="en-US" altLang="zh-TW" dirty="0" smtClean="0"/>
              <a:t>Using Redis Type : </a:t>
            </a:r>
            <a:r>
              <a:rPr lang="en-US" altLang="zh-TW" dirty="0" smtClean="0">
                <a:solidFill>
                  <a:srgbClr val="FF0000"/>
                </a:solidFill>
              </a:rPr>
              <a:t>Strings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39552" y="2420888"/>
            <a:ext cx="3744416" cy="3960441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key1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key2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key1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key2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mset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key1 A key2 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mget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key1 key2</a:t>
            </a: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449895"/>
            <a:ext cx="4652482" cy="3715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DIY 1 – Sharing 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435280" cy="93610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>
                <a:hlinkClick r:id="rId2"/>
              </a:rPr>
              <a:t>https://try.redis.io</a:t>
            </a:r>
            <a:endParaRPr lang="en-US" altLang="zh-TW" dirty="0" smtClean="0"/>
          </a:p>
          <a:p>
            <a:r>
              <a:rPr lang="en-US" altLang="zh-TW" dirty="0" smtClean="0"/>
              <a:t>Set TTL data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39552" y="2348880"/>
            <a:ext cx="3744416" cy="1584176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setex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ttlkey1 5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ttlkey1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smtClean="0"/>
              <a:t>### after 5 sec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###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smtClean="0"/>
              <a:t>get ttlkey1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539552" y="4005064"/>
            <a:ext cx="3744416" cy="2736304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nottlkey1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nottlkey1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smtClean="0"/>
              <a:t>expire nottlkey1 5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zh-TW" sz="3200" dirty="0" err="1" smtClean="0"/>
              <a:t>ttl</a:t>
            </a:r>
            <a:r>
              <a:rPr lang="en-US" altLang="zh-TW" sz="3200" dirty="0" smtClean="0"/>
              <a:t> nottlkey1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TW" sz="3200" dirty="0" smtClean="0"/>
              <a:t>### after 5 sec ###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TW" sz="3200" dirty="0" smtClean="0"/>
              <a:t>get nottlkey1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zh-TW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348880"/>
            <a:ext cx="4464496" cy="160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971408"/>
            <a:ext cx="4248472" cy="2886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DIY 1 – Sharing 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7"/>
            <a:ext cx="8435280" cy="3672407"/>
          </a:xfrm>
        </p:spPr>
        <p:txBody>
          <a:bodyPr>
            <a:normAutofit/>
          </a:bodyPr>
          <a:lstStyle/>
          <a:p>
            <a:endParaRPr lang="en-US" altLang="zh-TW" dirty="0" smtClean="0">
              <a:hlinkClick r:id="rId2"/>
            </a:endParaRPr>
          </a:p>
          <a:p>
            <a:r>
              <a:rPr lang="en-US" altLang="zh-TW" dirty="0" smtClean="0"/>
              <a:t>Using </a:t>
            </a:r>
            <a:r>
              <a:rPr lang="en-US" altLang="zh-TW" b="1" dirty="0" smtClean="0">
                <a:solidFill>
                  <a:srgbClr val="FF0000"/>
                </a:solidFill>
              </a:rPr>
              <a:t>Redis</a:t>
            </a:r>
            <a:endParaRPr lang="en-US" altLang="zh-TW" b="1" dirty="0" smtClean="0">
              <a:solidFill>
                <a:srgbClr val="FF0000"/>
              </a:solidFill>
              <a:hlinkClick r:id="rId2"/>
            </a:endParaRPr>
          </a:p>
          <a:p>
            <a:r>
              <a:rPr lang="en-US" altLang="zh-TW" dirty="0" smtClean="0">
                <a:hlinkClick r:id="rId2"/>
              </a:rPr>
              <a:t>https://github.com/jimliu7434/microservice-sample/blob/master/model/session_redis.js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Service 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2276872"/>
            <a:ext cx="3672408" cy="259228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Where is XXX service ? </a:t>
            </a:r>
          </a:p>
          <a:p>
            <a:r>
              <a:rPr lang="en-US" altLang="zh-TW" dirty="0" smtClean="0"/>
              <a:t>Who is online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? </a:t>
            </a:r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5" name="圖片 4" descr="Richardson-microservices-part4-1_difficult-service-discove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1412776"/>
            <a:ext cx="5739574" cy="5112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Service Discovery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4797152"/>
            <a:ext cx="8640960" cy="1872208"/>
          </a:xfrm>
        </p:spPr>
        <p:txBody>
          <a:bodyPr>
            <a:normAutofit fontScale="92500"/>
          </a:bodyPr>
          <a:lstStyle/>
          <a:p>
            <a:r>
              <a:rPr lang="en-US" altLang="zh-TW" b="1" dirty="0" smtClean="0"/>
              <a:t>Register</a:t>
            </a:r>
            <a:r>
              <a:rPr lang="zh-TW" altLang="en-US" dirty="0" smtClean="0"/>
              <a:t>：</a:t>
            </a:r>
            <a:r>
              <a:rPr lang="en-US" altLang="zh-TW" dirty="0" smtClean="0"/>
              <a:t>Registering when service started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leaved</a:t>
            </a:r>
          </a:p>
          <a:p>
            <a:r>
              <a:rPr lang="en-US" altLang="zh-TW" b="1" dirty="0" smtClean="0"/>
              <a:t>Query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Query which IP lists</a:t>
            </a:r>
          </a:p>
          <a:p>
            <a:r>
              <a:rPr lang="en-US" altLang="zh-TW" b="1" dirty="0" smtClean="0"/>
              <a:t>Healthy Check</a:t>
            </a:r>
            <a:r>
              <a:rPr lang="zh-TW" altLang="en-US" b="1" dirty="0" smtClean="0"/>
              <a:t>：</a:t>
            </a:r>
            <a:r>
              <a:rPr lang="en-US" altLang="zh-TW" dirty="0" smtClean="0"/>
              <a:t>Any instance </a:t>
            </a:r>
            <a:r>
              <a:rPr lang="en-US" altLang="zh-TW" dirty="0" smtClean="0">
                <a:solidFill>
                  <a:srgbClr val="FF0000"/>
                </a:solidFill>
              </a:rPr>
              <a:t>unavailable / slow</a:t>
            </a:r>
            <a:r>
              <a:rPr lang="en-US" altLang="zh-TW" dirty="0" smtClean="0"/>
              <a:t> ?  </a:t>
            </a:r>
            <a:endParaRPr lang="zh-TW" altLang="en-US" dirty="0" smtClean="0"/>
          </a:p>
          <a:p>
            <a:pPr>
              <a:buNone/>
            </a:pPr>
            <a:endParaRPr lang="en-US" altLang="zh-TW" dirty="0" smtClean="0"/>
          </a:p>
        </p:txBody>
      </p:sp>
      <p:pic>
        <p:nvPicPr>
          <p:cNvPr id="4" name="圖片 3" descr="Richardson-microservices-part4-3_server-side-patter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124744"/>
            <a:ext cx="5740560" cy="3537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DIY 2 – Who is online (Service Discovery)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12777"/>
            <a:ext cx="8496944" cy="86409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>
                <a:hlinkClick r:id="rId2"/>
              </a:rPr>
              <a:t>https://try.redis.io</a:t>
            </a:r>
            <a:endParaRPr lang="en-US" altLang="zh-TW" dirty="0" smtClean="0"/>
          </a:p>
          <a:p>
            <a:r>
              <a:rPr lang="en-US" altLang="zh-TW" dirty="0" smtClean="0"/>
              <a:t>Using Redis Type :  </a:t>
            </a:r>
            <a:r>
              <a:rPr lang="en-US" altLang="zh-TW" dirty="0" smtClean="0">
                <a:solidFill>
                  <a:srgbClr val="FF0000"/>
                </a:solidFill>
              </a:rPr>
              <a:t>Sets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95536" y="2708920"/>
            <a:ext cx="3600400" cy="3168352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sadd</a:t>
            </a:r>
            <a:r>
              <a:rPr kumimoji="0" lang="en-US" altLang="zh-TW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mylist</a:t>
            </a:r>
            <a:r>
              <a:rPr kumimoji="0" lang="en-US" altLang="zh-TW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B C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smembers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mylist</a:t>
            </a:r>
            <a:endParaRPr lang="en-US" altLang="zh-TW" sz="3200" dirty="0" smtClean="0"/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sadd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mylist</a:t>
            </a:r>
            <a:r>
              <a:rPr lang="en-US" altLang="zh-TW" sz="3200" dirty="0" smtClean="0"/>
              <a:t> A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srem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mylist</a:t>
            </a:r>
            <a:r>
              <a:rPr lang="en-US" altLang="zh-TW" sz="3200" dirty="0" smtClean="0"/>
              <a:t> A D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Smembers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mylist</a:t>
            </a:r>
            <a:endParaRPr lang="en-US" altLang="zh-TW" sz="3200" dirty="0" smtClean="0"/>
          </a:p>
          <a:p>
            <a:pPr marL="342900" indent="-342900">
              <a:spcBef>
                <a:spcPct val="20000"/>
              </a:spcBef>
            </a:pPr>
            <a:endParaRPr lang="zh-TW" altLang="en-US" sz="3200" dirty="0" smtClean="0"/>
          </a:p>
          <a:p>
            <a:pPr marL="342900" indent="-342900">
              <a:spcBef>
                <a:spcPct val="20000"/>
              </a:spcBef>
            </a:pPr>
            <a:endParaRPr lang="zh-TW" alt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2492896"/>
            <a:ext cx="499345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DIY 2 – Who is online (Service Discovery)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12777"/>
            <a:ext cx="8496944" cy="23762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Using </a:t>
            </a:r>
            <a:r>
              <a:rPr lang="en-US" altLang="zh-TW" b="1" dirty="0" smtClean="0">
                <a:solidFill>
                  <a:srgbClr val="FF0000"/>
                </a:solidFill>
              </a:rPr>
              <a:t>Redis</a:t>
            </a:r>
          </a:p>
          <a:p>
            <a:r>
              <a:rPr lang="en-US" altLang="zh-TW" dirty="0" smtClean="0"/>
              <a:t>Using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setInterval</a:t>
            </a:r>
            <a:r>
              <a:rPr lang="en-US" altLang="zh-TW" dirty="0" smtClean="0"/>
              <a:t> to get List</a:t>
            </a:r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smtClean="0">
                <a:hlinkClick r:id="rId2"/>
              </a:rPr>
              <a:t>://github.com/jimliu7434/microservice-sample/blob/master/service/example02.js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DIY 6 – </a:t>
            </a:r>
            <a:r>
              <a:rPr lang="en-US" altLang="zh-TW" dirty="0" err="1" smtClean="0"/>
              <a:t>Leaderboard</a:t>
            </a:r>
            <a:r>
              <a:rPr lang="en-US" altLang="zh-TW" dirty="0" smtClean="0"/>
              <a:t> with Time range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12777"/>
            <a:ext cx="5760640" cy="79208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Using Redis Type :  </a:t>
            </a:r>
            <a:r>
              <a:rPr lang="en-US" altLang="zh-TW" dirty="0" smtClean="0">
                <a:solidFill>
                  <a:srgbClr val="FF0000"/>
                </a:solidFill>
              </a:rPr>
              <a:t>Sorted Sets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11560" y="2708920"/>
            <a:ext cx="3600400" cy="2592288"/>
          </a:xfrm>
          <a:prstGeom prst="rect">
            <a:avLst/>
          </a:prstGeom>
          <a:solidFill>
            <a:schemeClr val="accent1">
              <a:alpha val="20000"/>
            </a:schemeClr>
          </a:solidFill>
          <a:ln w="3175" cap="rnd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3200" dirty="0" err="1" smtClean="0"/>
              <a:t>zincrby</a:t>
            </a:r>
            <a:r>
              <a:rPr kumimoji="0" lang="en-US" altLang="zh-TW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leader 10 </a:t>
            </a: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zincrby</a:t>
            </a:r>
            <a:r>
              <a:rPr lang="en-US" altLang="zh-TW" sz="3200" dirty="0" smtClean="0"/>
              <a:t> leader 20 B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zrange</a:t>
            </a:r>
            <a:r>
              <a:rPr lang="en-US" altLang="zh-TW" sz="3200" dirty="0" smtClean="0"/>
              <a:t> leader 0 10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3200" dirty="0" err="1" smtClean="0"/>
              <a:t>zrevrange</a:t>
            </a:r>
            <a:r>
              <a:rPr lang="en-US" altLang="zh-TW" sz="3200" dirty="0" smtClean="0"/>
              <a:t> leader 0 3</a:t>
            </a:r>
            <a:endParaRPr lang="zh-TW" altLang="en-US" sz="3200" dirty="0" smtClean="0"/>
          </a:p>
          <a:p>
            <a:pPr marL="342900" indent="-342900">
              <a:spcBef>
                <a:spcPct val="20000"/>
              </a:spcBef>
            </a:pPr>
            <a:endParaRPr lang="zh-TW" alt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916832"/>
            <a:ext cx="4067944" cy="483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DIY 6 – </a:t>
            </a:r>
            <a:r>
              <a:rPr lang="en-US" altLang="zh-TW" dirty="0" err="1" smtClean="0"/>
              <a:t>Leaderboard</a:t>
            </a:r>
            <a:r>
              <a:rPr lang="en-US" altLang="zh-TW" dirty="0" smtClean="0"/>
              <a:t> with Time range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With Local Code</a:t>
            </a:r>
          </a:p>
          <a:p>
            <a:r>
              <a:rPr lang="en-US" altLang="zh-TW" dirty="0" smtClean="0"/>
              <a:t>Using </a:t>
            </a:r>
            <a:r>
              <a:rPr lang="en-US" altLang="zh-TW" dirty="0" err="1" smtClean="0">
                <a:solidFill>
                  <a:srgbClr val="FF0000"/>
                </a:solidFill>
              </a:rPr>
              <a:t>setTimeout</a:t>
            </a:r>
            <a:endParaRPr lang="en-US" altLang="zh-TW" dirty="0" smtClean="0">
              <a:solidFill>
                <a:srgbClr val="FF0000"/>
              </a:solidFill>
              <a:hlinkClick r:id="rId2"/>
            </a:endParaRPr>
          </a:p>
          <a:p>
            <a:r>
              <a:rPr lang="en-US" altLang="zh-TW" dirty="0" smtClean="0">
                <a:hlinkClick r:id="rId2"/>
              </a:rPr>
              <a:t>https://github.com/jimliu7434/microservice-sample/blob/master/service/example06.js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hlinkClick r:id="rId2"/>
              </a:rPr>
              <a:t>https://www.carlrippon.com/scalable-and-performant-asp-net-core-web-apis-microservices/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https://redis.io/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https://redis.io/topics/benchmarks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https://try.redis.io</a:t>
            </a:r>
            <a:endParaRPr lang="en-US" altLang="zh-TW" dirty="0" smtClean="0"/>
          </a:p>
          <a:p>
            <a:r>
              <a:rPr lang="zh-TW" altLang="en-US" dirty="0" smtClean="0"/>
              <a:t>我的腦袋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hlinkClick r:id="rId2" action="ppaction://hlinksldjump"/>
              </a:rPr>
              <a:t>Redis</a:t>
            </a:r>
            <a:endParaRPr lang="en-US" altLang="zh-TW" dirty="0" smtClean="0"/>
          </a:p>
          <a:p>
            <a:r>
              <a:rPr lang="en-US" altLang="zh-TW" dirty="0" smtClean="0">
                <a:hlinkClick r:id="rId3" action="ppaction://hlinksldjump"/>
              </a:rPr>
              <a:t>BTW - Docker</a:t>
            </a:r>
            <a:endParaRPr lang="en-US" altLang="zh-TW" dirty="0" smtClean="0">
              <a:hlinkClick r:id="rId4" action="ppaction://hlinksldjump"/>
            </a:endParaRPr>
          </a:p>
          <a:p>
            <a:r>
              <a:rPr lang="en-US" altLang="zh-TW" dirty="0" smtClean="0">
                <a:hlinkClick r:id="rId5" action="ppaction://hlinksldjump"/>
              </a:rPr>
              <a:t>Session Data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6" action="ppaction://hlinksldjump"/>
              </a:rPr>
              <a:t>DIY 1 - Sharing Session Data</a:t>
            </a:r>
            <a:endParaRPr lang="en-US" altLang="zh-TW" dirty="0" smtClean="0"/>
          </a:p>
          <a:p>
            <a:r>
              <a:rPr lang="en-US" altLang="zh-TW" dirty="0" smtClean="0">
                <a:hlinkClick r:id="rId7" action="ppaction://hlinksldjump"/>
              </a:rPr>
              <a:t>Service Discovery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8" action="ppaction://hlinksldjump"/>
              </a:rPr>
              <a:t>DIY 2 - Who is online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DIY</a:t>
            </a:r>
            <a:r>
              <a:rPr lang="zh-TW" altLang="en-US" dirty="0" smtClean="0"/>
              <a:t> </a:t>
            </a:r>
            <a:r>
              <a:rPr lang="en-US" altLang="zh-TW" dirty="0" smtClean="0"/>
              <a:t>6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Leaderboard</a:t>
            </a:r>
            <a:r>
              <a:rPr lang="en-US" altLang="zh-TW" dirty="0" smtClean="0"/>
              <a:t> with Time range</a:t>
            </a:r>
          </a:p>
          <a:p>
            <a:r>
              <a:rPr lang="en-US" altLang="zh-TW" dirty="0" smtClean="0">
                <a:hlinkClick r:id="rId9" action="ppaction://hlinksldjump"/>
              </a:rPr>
              <a:t>Reference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2348880"/>
            <a:ext cx="8363272" cy="3528392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In-Memory</a:t>
            </a:r>
            <a:r>
              <a:rPr lang="en-US" altLang="zh-TW" dirty="0" smtClean="0"/>
              <a:t> Key-Value DB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Data persisting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HA</a:t>
            </a:r>
            <a:r>
              <a:rPr lang="en-US" altLang="zh-TW" dirty="0" smtClean="0"/>
              <a:t> (Replication &amp; Cluster) Ready</a:t>
            </a:r>
          </a:p>
          <a:p>
            <a:r>
              <a:rPr lang="en-US" altLang="zh-TW" dirty="0" smtClean="0"/>
              <a:t>Multi-Types</a:t>
            </a:r>
          </a:p>
          <a:p>
            <a:r>
              <a:rPr lang="en-US" altLang="zh-TW" dirty="0" smtClean="0"/>
              <a:t>Transaction (Atomic Operation) Ready</a:t>
            </a:r>
          </a:p>
          <a:p>
            <a:r>
              <a:rPr lang="en-US" altLang="zh-TW" dirty="0" smtClean="0"/>
              <a:t>LUA Script programming</a:t>
            </a:r>
          </a:p>
          <a:p>
            <a:pPr>
              <a:buNone/>
            </a:pPr>
            <a:endParaRPr lang="zh-TW" altLang="en-US" dirty="0"/>
          </a:p>
        </p:txBody>
      </p:sp>
      <p:pic>
        <p:nvPicPr>
          <p:cNvPr id="4" name="圖片 3" descr="1*2xRfmSI_vPVcRTNV2IJrx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332656"/>
            <a:ext cx="5004048" cy="1672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Redis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2674640" cy="46805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Type: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strings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hashes</a:t>
            </a:r>
          </a:p>
          <a:p>
            <a:pPr lvl="1"/>
            <a:r>
              <a:rPr lang="en-US" altLang="zh-TW" dirty="0" smtClean="0"/>
              <a:t>lists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sets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sorted sets</a:t>
            </a:r>
          </a:p>
          <a:p>
            <a:pPr lvl="1"/>
            <a:r>
              <a:rPr lang="en-US" altLang="zh-TW" dirty="0" smtClean="0"/>
              <a:t>bitmaps</a:t>
            </a:r>
          </a:p>
          <a:p>
            <a:pPr lvl="1"/>
            <a:r>
              <a:rPr lang="en-US" altLang="zh-TW" dirty="0" smtClean="0"/>
              <a:t>geo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Pub/Sub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streams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860032" y="1340768"/>
            <a:ext cx="4104456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Usage: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Caching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Queues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Leaderboards</a:t>
            </a: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Counting</a:t>
            </a: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Pub/Sub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483768" y="1340768"/>
            <a:ext cx="2448272" cy="4680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JS Type: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2800" dirty="0" smtClean="0"/>
              <a:t>sets</a:t>
            </a: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maps + sort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bitwise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Performance: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6712"/>
            <a:ext cx="5868144" cy="4033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3645024"/>
            <a:ext cx="4994017" cy="302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BTW - Docker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600200"/>
            <a:ext cx="8640960" cy="45259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Cross Platform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Infra as Code</a:t>
            </a:r>
          </a:p>
          <a:p>
            <a:r>
              <a:rPr lang="en-US" altLang="zh-TW" dirty="0" smtClean="0"/>
              <a:t>Docker :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 Image @ 1 Machine</a:t>
            </a:r>
          </a:p>
          <a:p>
            <a:r>
              <a:rPr lang="en-US" altLang="zh-TW" dirty="0" smtClean="0"/>
              <a:t>Docker-Compose :  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 Images @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 Machine</a:t>
            </a:r>
          </a:p>
          <a:p>
            <a:r>
              <a:rPr lang="en-US" altLang="zh-TW" dirty="0" smtClean="0"/>
              <a:t>Docker-Swarm  : 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 Images @ 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 Machines</a:t>
            </a:r>
          </a:p>
          <a:p>
            <a:r>
              <a:rPr lang="en-US" altLang="zh-TW" dirty="0" smtClean="0"/>
              <a:t>Kubernetes (K8S) : 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 Images @ 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BTW - Docker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/>
          <a:lstStyle/>
          <a:p>
            <a:r>
              <a:rPr lang="en-US" altLang="zh-TW" dirty="0" smtClean="0"/>
              <a:t>Create a Redis DB by Docker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sz="2800" dirty="0" err="1" smtClean="0"/>
              <a:t>docker</a:t>
            </a:r>
            <a:r>
              <a:rPr lang="en-US" altLang="zh-TW" sz="2800" dirty="0" smtClean="0"/>
              <a:t> run --</a:t>
            </a:r>
            <a:r>
              <a:rPr lang="en-US" altLang="zh-TW" sz="2800" dirty="0" err="1" smtClean="0"/>
              <a:t>rm</a:t>
            </a:r>
            <a:r>
              <a:rPr lang="en-US" altLang="zh-TW" sz="2800" dirty="0" smtClean="0"/>
              <a:t> --name </a:t>
            </a:r>
            <a:r>
              <a:rPr lang="en-US" altLang="zh-TW" sz="2800" dirty="0" err="1" smtClean="0"/>
              <a:t>test_redis</a:t>
            </a:r>
            <a:r>
              <a:rPr lang="en-US" altLang="zh-TW" sz="2800" dirty="0" smtClean="0"/>
              <a:t> –p 63790:6379 redis:4</a:t>
            </a:r>
            <a:endParaRPr lang="zh-TW" alt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789040"/>
            <a:ext cx="829169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323528" y="2852936"/>
            <a:ext cx="1584176" cy="360040"/>
          </a:xfrm>
          <a:prstGeom prst="rect">
            <a:avLst/>
          </a:prstGeom>
          <a:noFill/>
          <a:ln w="222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79712" y="2852936"/>
            <a:ext cx="648072" cy="360040"/>
          </a:xfrm>
          <a:prstGeom prst="rect">
            <a:avLst/>
          </a:prstGeom>
          <a:noFill/>
          <a:ln w="222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699792" y="2852936"/>
            <a:ext cx="2520280" cy="360040"/>
          </a:xfrm>
          <a:prstGeom prst="rect">
            <a:avLst/>
          </a:prstGeom>
          <a:noFill/>
          <a:ln w="222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292080" y="2852936"/>
            <a:ext cx="2160240" cy="360040"/>
          </a:xfrm>
          <a:prstGeom prst="rect">
            <a:avLst/>
          </a:prstGeom>
          <a:noFill/>
          <a:ln w="222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559824" y="2852936"/>
            <a:ext cx="972616" cy="360040"/>
          </a:xfrm>
          <a:prstGeom prst="rect">
            <a:avLst/>
          </a:prstGeom>
          <a:noFill/>
          <a:ln w="222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7 L 0.16528 3.7037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0.14965 7.40741E-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6 L 0.23246 -3.7037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88 3.7037E-7 L 0.18299 3.7037E-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BTW - Docker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8814988" cy="283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085184"/>
            <a:ext cx="9210676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Session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Session : User/Connection Server-side Data</a:t>
            </a:r>
          </a:p>
          <a:p>
            <a:pPr lvl="1"/>
            <a:r>
              <a:rPr lang="en-US" altLang="zh-TW" dirty="0" smtClean="0"/>
              <a:t>Cookie-Based Session</a:t>
            </a:r>
          </a:p>
          <a:p>
            <a:pPr lvl="1"/>
            <a:r>
              <a:rPr lang="en-US" altLang="zh-TW" dirty="0" smtClean="0"/>
              <a:t>Token-Based Session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</a:t>
            </a:r>
            <a:r>
              <a:rPr lang="en-US" altLang="zh-TW" dirty="0" smtClean="0">
                <a:solidFill>
                  <a:srgbClr val="FF0000"/>
                </a:solidFill>
              </a:rPr>
              <a:t> In-App Memory</a:t>
            </a:r>
          </a:p>
          <a:p>
            <a:r>
              <a:rPr lang="en-US" altLang="zh-TW" dirty="0" smtClean="0">
                <a:hlinkClick r:id="rId2"/>
              </a:rPr>
              <a:t>https://github.com/jimliu7434/microservice-sample/blob/master/model/session_local.js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6123</TotalTime>
  <Words>413</Words>
  <Application>Microsoft Office PowerPoint</Application>
  <PresentationFormat>如螢幕大小 (4:3)</PresentationFormat>
  <Paragraphs>127</Paragraphs>
  <Slides>19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Microservice 02 Redis</vt:lpstr>
      <vt:lpstr>Agenda</vt:lpstr>
      <vt:lpstr>投影片 3</vt:lpstr>
      <vt:lpstr>Redis</vt:lpstr>
      <vt:lpstr>投影片 5</vt:lpstr>
      <vt:lpstr>BTW - Docker</vt:lpstr>
      <vt:lpstr>BTW - Docker</vt:lpstr>
      <vt:lpstr>BTW - Docker</vt:lpstr>
      <vt:lpstr>Session Data</vt:lpstr>
      <vt:lpstr>DIY 1 – Sharing Session Data</vt:lpstr>
      <vt:lpstr>DIY 1 – Sharing Session Data</vt:lpstr>
      <vt:lpstr>DIY 1 – Sharing Session Data</vt:lpstr>
      <vt:lpstr>Service Discovery</vt:lpstr>
      <vt:lpstr>Service Discovery</vt:lpstr>
      <vt:lpstr>DIY 2 – Who is online (Service Discovery)</vt:lpstr>
      <vt:lpstr>DIY 2 – Who is online (Service Discovery)</vt:lpstr>
      <vt:lpstr>DIY 6 – Leaderboard with Time range</vt:lpstr>
      <vt:lpstr>DIY 6 – Leaderboard with Time range</vt:lpstr>
      <vt:lpstr>Ref.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&amp; Redis</dc:title>
  <dc:creator>jim.liu</dc:creator>
  <cp:lastModifiedBy>jim.liu</cp:lastModifiedBy>
  <cp:revision>109</cp:revision>
  <dcterms:created xsi:type="dcterms:W3CDTF">2019-07-25T05:53:40Z</dcterms:created>
  <dcterms:modified xsi:type="dcterms:W3CDTF">2019-09-12T06:54:08Z</dcterms:modified>
</cp:coreProperties>
</file>