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6A225-F238-4275-90A4-2C9C6337B0F1}" type="datetimeFigureOut">
              <a:rPr lang="en-GB" smtClean="0"/>
              <a:t>10/08/2022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47E9-7BAD-4B29-B21A-8F9B2E93F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553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6A225-F238-4275-90A4-2C9C6337B0F1}" type="datetimeFigureOut">
              <a:rPr lang="en-GB" smtClean="0"/>
              <a:t>10/08/2022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47E9-7BAD-4B29-B21A-8F9B2E93F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183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6A225-F238-4275-90A4-2C9C6337B0F1}" type="datetimeFigureOut">
              <a:rPr lang="en-GB" smtClean="0"/>
              <a:t>10/08/2022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47E9-7BAD-4B29-B21A-8F9B2E93F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22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6A225-F238-4275-90A4-2C9C6337B0F1}" type="datetimeFigureOut">
              <a:rPr lang="en-GB" smtClean="0"/>
              <a:t>10/08/2022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47E9-7BAD-4B29-B21A-8F9B2E93F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465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6A225-F238-4275-90A4-2C9C6337B0F1}" type="datetimeFigureOut">
              <a:rPr lang="en-GB" smtClean="0"/>
              <a:t>10/08/2022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47E9-7BAD-4B29-B21A-8F9B2E93F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31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6A225-F238-4275-90A4-2C9C6337B0F1}" type="datetimeFigureOut">
              <a:rPr lang="en-GB" smtClean="0"/>
              <a:t>10/08/2022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47E9-7BAD-4B29-B21A-8F9B2E93F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130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6A225-F238-4275-90A4-2C9C6337B0F1}" type="datetimeFigureOut">
              <a:rPr lang="en-GB" smtClean="0"/>
              <a:t>10/08/2022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47E9-7BAD-4B29-B21A-8F9B2E93F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588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6A225-F238-4275-90A4-2C9C6337B0F1}" type="datetimeFigureOut">
              <a:rPr lang="en-GB" smtClean="0"/>
              <a:t>10/08/2022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47E9-7BAD-4B29-B21A-8F9B2E93F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639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6A225-F238-4275-90A4-2C9C6337B0F1}" type="datetimeFigureOut">
              <a:rPr lang="en-GB" smtClean="0"/>
              <a:t>10/08/2022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47E9-7BAD-4B29-B21A-8F9B2E93F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292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6A225-F238-4275-90A4-2C9C6337B0F1}" type="datetimeFigureOut">
              <a:rPr lang="en-GB" smtClean="0"/>
              <a:t>10/08/2022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47E9-7BAD-4B29-B21A-8F9B2E93F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823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6A225-F238-4275-90A4-2C9C6337B0F1}" type="datetimeFigureOut">
              <a:rPr lang="en-GB" smtClean="0"/>
              <a:t>10/08/2022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47E9-7BAD-4B29-B21A-8F9B2E93F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827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6A225-F238-4275-90A4-2C9C6337B0F1}" type="datetimeFigureOut">
              <a:rPr lang="en-GB" smtClean="0"/>
              <a:t>10/08/2022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E47E9-7BAD-4B29-B21A-8F9B2E93F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159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84865" y="1871043"/>
            <a:ext cx="2061556" cy="6483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Diabetes &amp; Pre-diabetes data</a:t>
            </a:r>
            <a:endParaRPr lang="en-GB" sz="1400" dirty="0"/>
          </a:p>
        </p:txBody>
      </p:sp>
      <p:sp>
        <p:nvSpPr>
          <p:cNvPr id="6" name="Rectangle 5"/>
          <p:cNvSpPr/>
          <p:nvPr/>
        </p:nvSpPr>
        <p:spPr>
          <a:xfrm>
            <a:off x="4430231" y="982146"/>
            <a:ext cx="1476047" cy="6483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Pre-processing</a:t>
            </a:r>
            <a:endParaRPr lang="en-GB" sz="1400" dirty="0"/>
          </a:p>
        </p:txBody>
      </p:sp>
      <p:sp>
        <p:nvSpPr>
          <p:cNvPr id="8" name="Rectangle 7"/>
          <p:cNvSpPr/>
          <p:nvPr/>
        </p:nvSpPr>
        <p:spPr>
          <a:xfrm>
            <a:off x="4580055" y="2770119"/>
            <a:ext cx="1175346" cy="6483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Data of interest</a:t>
            </a:r>
            <a:endParaRPr lang="en-GB" sz="1400" dirty="0"/>
          </a:p>
        </p:txBody>
      </p:sp>
      <p:sp>
        <p:nvSpPr>
          <p:cNvPr id="13" name="Rectangle 12"/>
          <p:cNvSpPr/>
          <p:nvPr/>
        </p:nvSpPr>
        <p:spPr>
          <a:xfrm>
            <a:off x="2649616" y="3771604"/>
            <a:ext cx="1485370" cy="6483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Training data</a:t>
            </a:r>
            <a:endParaRPr lang="en-GB" sz="1400" dirty="0"/>
          </a:p>
        </p:txBody>
      </p:sp>
      <p:sp>
        <p:nvSpPr>
          <p:cNvPr id="14" name="Rectangle 13"/>
          <p:cNvSpPr/>
          <p:nvPr/>
        </p:nvSpPr>
        <p:spPr>
          <a:xfrm>
            <a:off x="6058400" y="3765384"/>
            <a:ext cx="1485370" cy="6483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Test data</a:t>
            </a:r>
            <a:endParaRPr lang="en-GB" sz="1400" dirty="0"/>
          </a:p>
        </p:txBody>
      </p:sp>
      <p:sp>
        <p:nvSpPr>
          <p:cNvPr id="15" name="Rectangle 14"/>
          <p:cNvSpPr/>
          <p:nvPr/>
        </p:nvSpPr>
        <p:spPr>
          <a:xfrm>
            <a:off x="2652725" y="5230290"/>
            <a:ext cx="1485370" cy="648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Model</a:t>
            </a:r>
            <a:endParaRPr lang="en-GB" sz="1400" dirty="0"/>
          </a:p>
        </p:txBody>
      </p:sp>
      <p:sp>
        <p:nvSpPr>
          <p:cNvPr id="16" name="Notched Right Arrow 15"/>
          <p:cNvSpPr/>
          <p:nvPr/>
        </p:nvSpPr>
        <p:spPr>
          <a:xfrm>
            <a:off x="177282" y="3592286"/>
            <a:ext cx="2578020" cy="998375"/>
          </a:xfrm>
          <a:prstGeom prst="notched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Data sampling and transformation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7" name="Notched Right Arrow 16"/>
          <p:cNvSpPr/>
          <p:nvPr/>
        </p:nvSpPr>
        <p:spPr>
          <a:xfrm>
            <a:off x="3433666" y="2699657"/>
            <a:ext cx="1274846" cy="780661"/>
          </a:xfrm>
          <a:prstGeom prst="notched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Split data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061509" y="5252061"/>
            <a:ext cx="1485370" cy="648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Trained model</a:t>
            </a:r>
            <a:endParaRPr lang="en-GB" sz="1400" dirty="0"/>
          </a:p>
        </p:txBody>
      </p:sp>
      <p:sp>
        <p:nvSpPr>
          <p:cNvPr id="21" name="Notched Right Arrow 20"/>
          <p:cNvSpPr/>
          <p:nvPr/>
        </p:nvSpPr>
        <p:spPr>
          <a:xfrm>
            <a:off x="1231642" y="5184711"/>
            <a:ext cx="1529882" cy="780661"/>
          </a:xfrm>
          <a:prstGeom prst="notched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Train model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2" name="Notched Right Arrow 21"/>
          <p:cNvSpPr/>
          <p:nvPr/>
        </p:nvSpPr>
        <p:spPr>
          <a:xfrm rot="3358717">
            <a:off x="5021762" y="4350399"/>
            <a:ext cx="1471856" cy="780661"/>
          </a:xfrm>
          <a:prstGeom prst="notched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Test model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089362" y="5227178"/>
            <a:ext cx="1485370" cy="648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Best performing model</a:t>
            </a:r>
            <a:endParaRPr lang="en-GB" sz="1400" dirty="0"/>
          </a:p>
        </p:txBody>
      </p:sp>
      <p:sp>
        <p:nvSpPr>
          <p:cNvPr id="24" name="Notched Right Arrow 23"/>
          <p:cNvSpPr/>
          <p:nvPr/>
        </p:nvSpPr>
        <p:spPr>
          <a:xfrm rot="5400000">
            <a:off x="7525139" y="3550298"/>
            <a:ext cx="2598575" cy="1021701"/>
          </a:xfrm>
          <a:prstGeom prst="notched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Feature importance calculation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5" name="Down Arrow 24"/>
          <p:cNvSpPr/>
          <p:nvPr/>
        </p:nvSpPr>
        <p:spPr>
          <a:xfrm>
            <a:off x="4927499" y="765109"/>
            <a:ext cx="474927" cy="19594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Down Arrow 25"/>
          <p:cNvSpPr/>
          <p:nvPr/>
        </p:nvSpPr>
        <p:spPr>
          <a:xfrm>
            <a:off x="4902617" y="1654627"/>
            <a:ext cx="474927" cy="21149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Down Arrow 27"/>
          <p:cNvSpPr/>
          <p:nvPr/>
        </p:nvSpPr>
        <p:spPr>
          <a:xfrm>
            <a:off x="4893286" y="2531706"/>
            <a:ext cx="474927" cy="24881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Elbow Connector 29"/>
          <p:cNvCxnSpPr>
            <a:stCxn id="8" idx="2"/>
            <a:endCxn id="13" idx="0"/>
          </p:cNvCxnSpPr>
          <p:nvPr/>
        </p:nvCxnSpPr>
        <p:spPr>
          <a:xfrm rot="5400000">
            <a:off x="4103469" y="2707344"/>
            <a:ext cx="353093" cy="17754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8" idx="2"/>
            <a:endCxn id="14" idx="0"/>
          </p:cNvCxnSpPr>
          <p:nvPr/>
        </p:nvCxnSpPr>
        <p:spPr>
          <a:xfrm rot="16200000" flipH="1">
            <a:off x="5810970" y="2775268"/>
            <a:ext cx="346873" cy="16333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3" idx="2"/>
            <a:endCxn id="15" idx="0"/>
          </p:cNvCxnSpPr>
          <p:nvPr/>
        </p:nvCxnSpPr>
        <p:spPr>
          <a:xfrm>
            <a:off x="3392301" y="4419996"/>
            <a:ext cx="3109" cy="810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4" idx="2"/>
            <a:endCxn id="20" idx="0"/>
          </p:cNvCxnSpPr>
          <p:nvPr/>
        </p:nvCxnSpPr>
        <p:spPr>
          <a:xfrm>
            <a:off x="6801085" y="4413776"/>
            <a:ext cx="3109" cy="838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Down Arrow 50"/>
          <p:cNvSpPr/>
          <p:nvPr/>
        </p:nvSpPr>
        <p:spPr>
          <a:xfrm rot="16200000">
            <a:off x="7576384" y="5331900"/>
            <a:ext cx="474927" cy="53293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Down Arrow 53"/>
          <p:cNvSpPr/>
          <p:nvPr/>
        </p:nvSpPr>
        <p:spPr>
          <a:xfrm rot="16200000">
            <a:off x="4858063" y="4585449"/>
            <a:ext cx="474927" cy="192008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Down Arrow 60"/>
          <p:cNvSpPr/>
          <p:nvPr/>
        </p:nvSpPr>
        <p:spPr>
          <a:xfrm rot="16200000">
            <a:off x="9604237" y="5288357"/>
            <a:ext cx="474927" cy="53293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/>
          <p:cNvSpPr/>
          <p:nvPr/>
        </p:nvSpPr>
        <p:spPr>
          <a:xfrm>
            <a:off x="10110995" y="5205408"/>
            <a:ext cx="1485370" cy="6483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Importance of features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581052" y="345231"/>
            <a:ext cx="1203928" cy="4151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Raw data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7" name="Notched Right Arrow 66"/>
          <p:cNvSpPr/>
          <p:nvPr/>
        </p:nvSpPr>
        <p:spPr>
          <a:xfrm>
            <a:off x="2836507" y="1807027"/>
            <a:ext cx="1445907" cy="780661"/>
          </a:xfrm>
          <a:prstGeom prst="notched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Filter data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911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C9418FD068F5458E9B6B8DCE03B680" ma:contentTypeVersion="14" ma:contentTypeDescription="Create a new document." ma:contentTypeScope="" ma:versionID="a7a83ed74a3da1a4d5d9bd2e6f580c85">
  <xsd:schema xmlns:xsd="http://www.w3.org/2001/XMLSchema" xmlns:xs="http://www.w3.org/2001/XMLSchema" xmlns:p="http://schemas.microsoft.com/office/2006/metadata/properties" xmlns:ns3="2c0ac7c9-9c86-4b69-82ea-4676f5a5e0ba" xmlns:ns4="c1501fa9-d035-4fc2-9a00-cd394bf2f4a7" targetNamespace="http://schemas.microsoft.com/office/2006/metadata/properties" ma:root="true" ma:fieldsID="45c5397f6fab7f2e00fe0b8f737b2081" ns3:_="" ns4:_="">
    <xsd:import namespace="2c0ac7c9-9c86-4b69-82ea-4676f5a5e0ba"/>
    <xsd:import namespace="c1501fa9-d035-4fc2-9a00-cd394bf2f4a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Locatio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0ac7c9-9c86-4b69-82ea-4676f5a5e0b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501fa9-d035-4fc2-9a00-cd394bf2f4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6F5427C-BB9C-4E88-BB67-535F072CCD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c0ac7c9-9c86-4b69-82ea-4676f5a5e0ba"/>
    <ds:schemaRef ds:uri="c1501fa9-d035-4fc2-9a00-cd394bf2f4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E25E5CA-15DF-4C07-AF19-E1088010F3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7BEFDB2-7400-4A0C-AF44-EF34FE96D67B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2c0ac7c9-9c86-4b69-82ea-4676f5a5e0ba"/>
    <ds:schemaRef ds:uri="c1501fa9-d035-4fc2-9a00-cd394bf2f4a7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38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Nottingham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Jimiama Mafeni Mase</dc:creator>
  <cp:lastModifiedBy>Jimiama Mafeni Mase</cp:lastModifiedBy>
  <cp:revision>7</cp:revision>
  <dcterms:created xsi:type="dcterms:W3CDTF">2022-08-10T10:17:45Z</dcterms:created>
  <dcterms:modified xsi:type="dcterms:W3CDTF">2022-08-10T12:03:50Z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0x01010031C9418FD068F5458E9B6B8DCE03B680</vt:lpwstr>
  </property>
</Properties>
</file>