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8" r:id="rId2"/>
    <p:sldId id="338" r:id="rId3"/>
    <p:sldId id="339" r:id="rId4"/>
    <p:sldId id="340" r:id="rId5"/>
    <p:sldId id="341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339933"/>
    <a:srgbClr val="FAFDDF"/>
    <a:srgbClr val="FCFFDD"/>
    <a:srgbClr val="00AAF6"/>
    <a:srgbClr val="B0AC04"/>
    <a:srgbClr val="DDDDDD"/>
    <a:srgbClr val="990000"/>
    <a:srgbClr val="21BAFF"/>
    <a:srgbClr val="9FE1FF"/>
    <a:srgbClr val="FF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369" autoAdjust="0"/>
    <p:restoredTop sz="88713" autoAdjust="0"/>
  </p:normalViewPr>
  <p:slideViewPr>
    <p:cSldViewPr>
      <p:cViewPr>
        <p:scale>
          <a:sx n="103" d="100"/>
          <a:sy n="103" d="100"/>
        </p:scale>
        <p:origin x="-1688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54" y="-102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342" y="0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pPr>
              <a:defRPr/>
            </a:pPr>
            <a:fld id="{22D0BE28-9A75-45F0-B167-6612E1266F7D}" type="datetimeFigureOut">
              <a:rPr lang="en-US"/>
              <a:pPr>
                <a:defRPr/>
              </a:pPr>
              <a:t>3/22/11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342" y="8830627"/>
            <a:ext cx="2981911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pPr>
              <a:defRPr/>
            </a:pPr>
            <a:fld id="{C09B55E2-A42F-49DA-93CF-29A193B00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337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342" y="0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4" y="4416108"/>
            <a:ext cx="5504826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342" y="8830627"/>
            <a:ext cx="2981911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8A1482-C799-493A-9AEB-CCAB1387E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92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69EDD-5839-46CF-B434-F1FA2BC9F34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3C01739-65F3-4193-94EE-17DD45C4C22C}" type="slidenum">
              <a:rPr lang="en-US" sz="1000" b="1"/>
              <a:pPr>
                <a:defRPr/>
              </a:pPr>
              <a:t>‹#›</a:t>
            </a:fld>
            <a:endParaRPr lang="en-US" sz="1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Users:mccon012:Downloads:PSC%20Integration%20Design%20-%20Update%20(1).docx!OLE_LINK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419600" y="1371600"/>
            <a:ext cx="441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 smtClean="0">
                <a:latin typeface="+mn-lt"/>
              </a:rPr>
              <a:t>caTissue Development Project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3200400" cy="762000"/>
          </a:xfrm>
        </p:spPr>
        <p:txBody>
          <a:bodyPr/>
          <a:lstStyle/>
          <a:p>
            <a:r>
              <a:rPr lang="en-US" dirty="0" smtClean="0"/>
              <a:t>PSC Integration</a:t>
            </a:r>
          </a:p>
          <a:p>
            <a:r>
              <a:rPr lang="en-US" dirty="0" smtClean="0"/>
              <a:t>March 16, 2011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Expand C3PR integration to include bidirectional registration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Remove PSC integration from caTissue 2.0 scope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… more on this in coming slides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C3PR Scope Expansion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0100" y="1447800"/>
            <a:ext cx="7543800" cy="4724400"/>
            <a:chOff x="1066800" y="1447800"/>
            <a:chExt cx="7543800" cy="4724400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2057400"/>
              <a:ext cx="17526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caTissue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38600" y="2057400"/>
              <a:ext cx="17526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Registration Service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58000" y="1447800"/>
              <a:ext cx="17526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caTissue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0" y="2590800"/>
              <a:ext cx="1752600" cy="762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C3PR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2990671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…</a:t>
              </a:r>
              <a:endParaRPr lang="en-US" sz="7200" dirty="0"/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819400" y="24384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  <a:endCxn id="5" idx="3"/>
            </p:cNvCxnSpPr>
            <p:nvPr/>
          </p:nvCxnSpPr>
          <p:spPr>
            <a:xfrm rot="10800000" flipV="1">
              <a:off x="5791200" y="1828800"/>
              <a:ext cx="10668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  <a:endCxn id="5" idx="3"/>
            </p:cNvCxnSpPr>
            <p:nvPr/>
          </p:nvCxnSpPr>
          <p:spPr>
            <a:xfrm rot="10800000">
              <a:off x="5791200" y="24384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038600" y="3886200"/>
              <a:ext cx="1752600" cy="2286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Register Subject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Search for Registrations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Modify Registration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17" idx="0"/>
            </p:cNvCxnSpPr>
            <p:nvPr/>
          </p:nvCxnSpPr>
          <p:spPr>
            <a:xfrm rot="5400000">
              <a:off x="4381500" y="3352800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19400" y="2057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uses</a:t>
              </a:r>
              <a:endParaRPr lang="en-US" i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4604266" y="316813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exposes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2209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implements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</a:t>
            </a:r>
            <a:r>
              <a:rPr lang="en-US" dirty="0" err="1" smtClean="0"/>
              <a:t>Deprioritization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resources</a:t>
            </a:r>
          </a:p>
          <a:p>
            <a:pPr lvl="1"/>
            <a:r>
              <a:rPr lang="en-US" dirty="0" smtClean="0"/>
              <a:t>C3PR integration alone will take until end of April (at least)</a:t>
            </a:r>
          </a:p>
          <a:p>
            <a:pPr lvl="1"/>
            <a:r>
              <a:rPr lang="en-US" dirty="0" smtClean="0"/>
              <a:t>Complete refactoring of core caTissue functionality</a:t>
            </a:r>
          </a:p>
          <a:p>
            <a:r>
              <a:rPr lang="en-US" dirty="0" smtClean="0"/>
              <a:t>Scope of integration not clear</a:t>
            </a:r>
          </a:p>
          <a:p>
            <a:pPr lvl="1"/>
            <a:r>
              <a:rPr lang="en-US" dirty="0" smtClean="0"/>
              <a:t>Activity Types and their codes need to be aligned</a:t>
            </a:r>
          </a:p>
          <a:p>
            <a:pPr lvl="1"/>
            <a:r>
              <a:rPr lang="en-US" dirty="0" smtClean="0"/>
              <a:t>Activity properties allow arbitrary key values pair – could be used to enable integration but non-standard</a:t>
            </a:r>
          </a:p>
          <a:p>
            <a:pPr lvl="1"/>
            <a:r>
              <a:rPr lang="en-US" dirty="0" smtClean="0"/>
              <a:t>CSM Security Role Model may require alignment</a:t>
            </a:r>
          </a:p>
          <a:p>
            <a:r>
              <a:rPr lang="en-US" dirty="0" smtClean="0"/>
              <a:t>Late design decisions already with C3PR</a:t>
            </a:r>
          </a:p>
          <a:p>
            <a:pPr lvl="1"/>
            <a:r>
              <a:rPr lang="en-US" dirty="0" smtClean="0"/>
              <a:t>Use</a:t>
            </a:r>
            <a:r>
              <a:rPr lang="en-US" dirty="0" smtClean="0"/>
              <a:t> application to domain-service rather </a:t>
            </a:r>
            <a:r>
              <a:rPr lang="en-US" dirty="0" smtClean="0"/>
              <a:t>than ESB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direction from NCI)</a:t>
            </a:r>
          </a:p>
          <a:p>
            <a:r>
              <a:rPr lang="en-US" dirty="0" smtClean="0"/>
              <a:t>PSC exposes a different technology stack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services, security issues</a:t>
            </a:r>
          </a:p>
          <a:p>
            <a:pPr lvl="1"/>
            <a:r>
              <a:rPr lang="en-US" dirty="0" smtClean="0"/>
              <a:t>Given registration design, approach for this unclear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PSC/caTissue Model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in alignment require further analysis</a:t>
            </a:r>
            <a:endParaRPr lang="en-US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600200" y="2438400"/>
          <a:ext cx="5969000" cy="3848100"/>
        </p:xfrm>
        <a:graphic>
          <a:graphicData uri="http://schemas.openxmlformats.org/presentationml/2006/ole">
            <p:oleObj spid="_x0000_s89090" name="Document" r:id="rId3" imgW="5969000" imgH="38481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15128</TotalTime>
  <Words>166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Default Design</vt:lpstr>
      <vt:lpstr>Macintosh HD:Users:mccon012:Downloads:PSC Integration Design - Update (1).docx!OLE_LINK9</vt:lpstr>
      <vt:lpstr>caTissue Development Project</vt:lpstr>
      <vt:lpstr>Recommendation</vt:lpstr>
      <vt:lpstr>C3PR Scope Expansion</vt:lpstr>
      <vt:lpstr>PSC Deprioritization</vt:lpstr>
      <vt:lpstr>Initial PSC/caTissue Model Alignment</vt:lpstr>
    </vt:vector>
  </TitlesOfParts>
  <Manager>Dr. Kevin Groch</Manager>
  <Company>SAIC-Frederick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caTissue 1.2 Development Project</dc:title>
  <dc:subject>Weekly status report</dc:subject>
  <dc:creator>Bijoy George</dc:creator>
  <cp:lastModifiedBy>Patrick McConnell</cp:lastModifiedBy>
  <cp:revision>2271</cp:revision>
  <dcterms:created xsi:type="dcterms:W3CDTF">2011-03-22T20:00:56Z</dcterms:created>
  <dcterms:modified xsi:type="dcterms:W3CDTF">2011-03-22T20:34:19Z</dcterms:modified>
</cp:coreProperties>
</file>