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8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339933"/>
    <a:srgbClr val="FAFDDF"/>
    <a:srgbClr val="FCFFDD"/>
    <a:srgbClr val="00AAF6"/>
    <a:srgbClr val="B0AC04"/>
    <a:srgbClr val="DDDDDD"/>
    <a:srgbClr val="990000"/>
    <a:srgbClr val="21BAFF"/>
    <a:srgbClr val="9FE1FF"/>
    <a:srgbClr val="FF99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8369" autoAdjust="0"/>
    <p:restoredTop sz="88713" autoAdjust="0"/>
  </p:normalViewPr>
  <p:slideViewPr>
    <p:cSldViewPr>
      <p:cViewPr>
        <p:scale>
          <a:sx n="103" d="100"/>
          <a:sy n="103" d="100"/>
        </p:scale>
        <p:origin x="-1688" y="-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554" y="-102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911" cy="4641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342" y="0"/>
            <a:ext cx="2981911" cy="4641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pPr>
              <a:defRPr/>
            </a:pPr>
            <a:fld id="{22D0BE28-9A75-45F0-B167-6612E1266F7D}" type="datetimeFigureOut">
              <a:rPr lang="en-US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27"/>
            <a:ext cx="2981911" cy="4641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342" y="8830627"/>
            <a:ext cx="2981911" cy="4641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pPr>
              <a:defRPr/>
            </a:pPr>
            <a:fld id="{C09B55E2-A42F-49DA-93CF-29A193B006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7337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911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342" y="0"/>
            <a:ext cx="2981911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4" y="4416108"/>
            <a:ext cx="5504826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7"/>
            <a:ext cx="2981911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342" y="8830627"/>
            <a:ext cx="2981911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8A1482-C799-493A-9AEB-CCAB1387E8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49245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69EDD-5839-46CF-B434-F1FA2BC9F34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FD8A80-2EBE-49FE-89B0-B09099A92058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FD8A80-2EBE-49FE-89B0-B09099A92058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FD8A80-2EBE-49FE-89B0-B09099A92058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FD8A80-2EBE-49FE-89B0-B09099A92058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FD8A80-2EBE-49FE-89B0-B09099A92058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FD8A80-2EBE-49FE-89B0-B09099A92058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FD8A80-2EBE-49FE-89B0-B09099A92058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6200" y="6477000"/>
            <a:ext cx="381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C3C01739-65F3-4193-94EE-17DD45C4C22C}" type="slidenum">
              <a:rPr lang="en-US" sz="1000" b="1"/>
              <a:pPr>
                <a:defRPr/>
              </a:pPr>
              <a:t>‹#›</a:t>
            </a:fld>
            <a:endParaRPr lang="en-US" sz="1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9530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 b="1"/>
            </a:lvl2pPr>
            <a:lvl3pPr>
              <a:buClrTx/>
              <a:defRPr b="1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390" r:id="rId3"/>
    <p:sldLayoutId id="2147484391" r:id="rId4"/>
    <p:sldLayoutId id="2147484392" r:id="rId5"/>
    <p:sldLayoutId id="2147484393" r:id="rId6"/>
    <p:sldLayoutId id="2147484394" r:id="rId7"/>
    <p:sldLayoutId id="2147484395" r:id="rId8"/>
    <p:sldLayoutId id="2147484396" r:id="rId9"/>
    <p:sldLayoutId id="2147484397" r:id="rId10"/>
    <p:sldLayoutId id="21474843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Macintosh%20HD:Users:mccon012:Downloads:MAGE-TAB%20Integration%20Design%20(7).doc!OLE_LINK1" TargetMode="Externa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Macintosh%20HD:Users:mccon012:Downloads:MAGE-TAB%20Integration%20Design%20(7).doc!OLE_LINK4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Macintosh%20HD:Users:mccon012:Downloads:MAGE-TAB%20Integration%20Design%20(7).doc!OLE_LINK5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Macintosh%20HD:Users:mccon012:Downloads:MAGE-TAB%20Integration%20Design%20(7).doc!OLE_LINK6" TargetMode="External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Macintosh%20HD:Users:mccon012:Downloads:MAGE-TAB%20Integration%20Design%20(7).doc!OLE_LINK7" TargetMode="External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Macintosh%20HD:Users:mccon012:Downloads:MAGE-TAB%20Integration%20Design%20(7).doc!OLE_LINK8" TargetMode="External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419600" y="1371600"/>
            <a:ext cx="441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i="1" dirty="0" smtClean="0">
                <a:latin typeface="+mn-lt"/>
              </a:rPr>
              <a:t>caTissue Development Project</a:t>
            </a:r>
            <a:endParaRPr lang="en-US" sz="3200" b="1" dirty="0" smtClean="0">
              <a:latin typeface="+mn-lt"/>
            </a:endParaRP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>
          <a:xfrm>
            <a:off x="5486400" y="4191000"/>
            <a:ext cx="3200400" cy="762000"/>
          </a:xfrm>
        </p:spPr>
        <p:txBody>
          <a:bodyPr/>
          <a:lstStyle/>
          <a:p>
            <a:r>
              <a:rPr lang="en-US" dirty="0" smtClean="0"/>
              <a:t>MAGE-TAB UAT</a:t>
            </a:r>
          </a:p>
          <a:p>
            <a:r>
              <a:rPr lang="en-US" dirty="0" smtClean="0"/>
              <a:t>March 16, 2011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952500" y="2286000"/>
            <a:ext cx="7239000" cy="1066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609527" y="2361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5400" y="1828800"/>
            <a:ext cx="933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March 31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1609528" y="3275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5863" y="3505200"/>
            <a:ext cx="143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Code Complete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02601" y="3810000"/>
            <a:ext cx="1518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Automated Tests</a:t>
            </a:r>
            <a:br>
              <a:rPr lang="en-US" sz="1400" dirty="0" smtClean="0"/>
            </a:br>
            <a:r>
              <a:rPr lang="en-US" sz="1400" dirty="0" smtClean="0"/>
              <a:t>Complete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6264103" y="2361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1828800"/>
            <a:ext cx="79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April 14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V="1">
            <a:off x="6264103" y="3275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04140" y="3505200"/>
            <a:ext cx="162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SemanticBits UAT</a:t>
            </a:r>
            <a:br>
              <a:rPr lang="en-US" sz="1400" dirty="0" smtClean="0"/>
            </a:br>
            <a:r>
              <a:rPr lang="en-US" sz="1400" dirty="0" smtClean="0"/>
              <a:t>Complete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836857" y="4048780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WashU</a:t>
            </a:r>
            <a:r>
              <a:rPr lang="en-US" sz="1400" dirty="0" smtClean="0"/>
              <a:t> UAT</a:t>
            </a:r>
            <a:br>
              <a:rPr lang="en-US" sz="1400" dirty="0" smtClean="0"/>
            </a:br>
            <a:r>
              <a:rPr lang="en-US" sz="1400" dirty="0" smtClean="0"/>
              <a:t>Complete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3851978" y="2361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57600" y="1828800"/>
            <a:ext cx="69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April 7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3851978" y="3275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9936" y="3505200"/>
            <a:ext cx="1288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Handoff to</a:t>
            </a:r>
            <a:br>
              <a:rPr lang="en-US" sz="1400" dirty="0" smtClean="0"/>
            </a:br>
            <a:r>
              <a:rPr lang="en-US" sz="1400" dirty="0" err="1" smtClean="0"/>
              <a:t>caArray</a:t>
            </a:r>
            <a:r>
              <a:rPr lang="en-US" sz="1400" dirty="0" smtClean="0"/>
              <a:t> Team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628900" y="1638300"/>
            <a:ext cx="3886200" cy="3581400"/>
            <a:chOff x="2438400" y="1676400"/>
            <a:chExt cx="3886200" cy="3581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438400" y="1676400"/>
              <a:ext cx="533400" cy="1447800"/>
              <a:chOff x="3352800" y="1828800"/>
              <a:chExt cx="762000" cy="1905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505200" y="1828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>
                <a:stCxn id="5" idx="4"/>
              </p:cNvCxnSpPr>
              <p:nvPr/>
            </p:nvCxnSpPr>
            <p:spPr>
              <a:xfrm rot="5400000">
                <a:off x="3200400" y="2819400"/>
                <a:ext cx="1066800" cy="1588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352800" y="2667000"/>
                <a:ext cx="762000" cy="1588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6200000" flipH="1">
                <a:off x="3695700" y="3390900"/>
                <a:ext cx="381000" cy="30480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3390900" y="3390900"/>
                <a:ext cx="381000" cy="30480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8" name="Rounded Rectangle 17"/>
            <p:cNvSpPr/>
            <p:nvPr/>
          </p:nvSpPr>
          <p:spPr>
            <a:xfrm>
              <a:off x="4495800" y="1828800"/>
              <a:ext cx="1447800" cy="762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caTissue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95800" y="4495800"/>
              <a:ext cx="1447800" cy="762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caArray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124200" y="2209800"/>
              <a:ext cx="1219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Document 21"/>
            <p:cNvSpPr/>
            <p:nvPr/>
          </p:nvSpPr>
          <p:spPr>
            <a:xfrm>
              <a:off x="4038600" y="3200400"/>
              <a:ext cx="914400" cy="612648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SDRF</a:t>
              </a:r>
              <a:endParaRPr lang="en-US" dirty="0"/>
            </a:p>
          </p:txBody>
        </p:sp>
        <p:sp>
          <p:nvSpPr>
            <p:cNvPr id="23" name="Document 22"/>
            <p:cNvSpPr/>
            <p:nvPr/>
          </p:nvSpPr>
          <p:spPr>
            <a:xfrm>
              <a:off x="5410200" y="3200400"/>
              <a:ext cx="914400" cy="612648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IDF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18" idx="2"/>
              <a:endCxn id="23" idx="0"/>
            </p:cNvCxnSpPr>
            <p:nvPr/>
          </p:nvCxnSpPr>
          <p:spPr>
            <a:xfrm rot="16200000" flipH="1">
              <a:off x="5238750" y="2571750"/>
              <a:ext cx="609600" cy="6477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8" idx="2"/>
              <a:endCxn id="22" idx="0"/>
            </p:cNvCxnSpPr>
            <p:nvPr/>
          </p:nvCxnSpPr>
          <p:spPr>
            <a:xfrm rot="5400000">
              <a:off x="4552950" y="2533650"/>
              <a:ext cx="609600" cy="7239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endCxn id="19" idx="1"/>
            </p:cNvCxnSpPr>
            <p:nvPr/>
          </p:nvCxnSpPr>
          <p:spPr>
            <a:xfrm>
              <a:off x="2667000" y="3276600"/>
              <a:ext cx="1828800" cy="1600200"/>
            </a:xfrm>
            <a:prstGeom prst="bentConnector3">
              <a:avLst>
                <a:gd name="adj1" fmla="val -565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hape 40"/>
            <p:cNvCxnSpPr>
              <a:stCxn id="22" idx="2"/>
            </p:cNvCxnSpPr>
            <p:nvPr/>
          </p:nvCxnSpPr>
          <p:spPr>
            <a:xfrm rot="5400000">
              <a:off x="3410272" y="3029273"/>
              <a:ext cx="342257" cy="1828800"/>
            </a:xfrm>
            <a:prstGeom prst="bentConnector2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hape 41"/>
            <p:cNvCxnSpPr>
              <a:stCxn id="23" idx="2"/>
            </p:cNvCxnSpPr>
            <p:nvPr/>
          </p:nvCxnSpPr>
          <p:spPr>
            <a:xfrm rot="5400000">
              <a:off x="4096073" y="2343472"/>
              <a:ext cx="342255" cy="3200400"/>
            </a:xfrm>
            <a:prstGeom prst="bentConnector2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Right Brace 48"/>
          <p:cNvSpPr/>
          <p:nvPr/>
        </p:nvSpPr>
        <p:spPr>
          <a:xfrm>
            <a:off x="6705600" y="3124200"/>
            <a:ext cx="457200" cy="685800"/>
          </a:xfrm>
          <a:prstGeom prst="rightBr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39000" y="3276600"/>
            <a:ext cx="94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Zip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IDF Mapping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2438400" y="1101053"/>
          <a:ext cx="3962399" cy="5756947"/>
        </p:xfrm>
        <a:graphic>
          <a:graphicData uri="http://schemas.openxmlformats.org/presentationml/2006/ole">
            <p:oleObj spid="_x0000_s67589" name="Document" r:id="rId4" imgW="5638800" imgH="81915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SDRF Mapping: Top Level Specimen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1752600" y="1790700"/>
          <a:ext cx="5638800" cy="3276600"/>
        </p:xfrm>
        <a:graphic>
          <a:graphicData uri="http://schemas.openxmlformats.org/presentationml/2006/ole">
            <p:oleObj spid="_x0000_s69635" name="Document" r:id="rId4" imgW="5638800" imgH="32766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SDRF Mapping: Derived Biomaterial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752600" y="1797050"/>
          <a:ext cx="5638800" cy="3263900"/>
        </p:xfrm>
        <a:graphic>
          <a:graphicData uri="http://schemas.openxmlformats.org/presentationml/2006/ole">
            <p:oleObj spid="_x0000_s71683" name="Document" r:id="rId4" imgW="5638800" imgH="32639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SDRF Mapping: Derived Molecular Specimen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1752600" y="1797050"/>
          <a:ext cx="5638800" cy="3263900"/>
        </p:xfrm>
        <a:graphic>
          <a:graphicData uri="http://schemas.openxmlformats.org/presentationml/2006/ole">
            <p:oleObj spid="_x0000_s73731" name="Document" r:id="rId4" imgW="5638800" imgH="32639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SDRF Mapping: Hybridization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752600" y="2692400"/>
          <a:ext cx="5638800" cy="1473200"/>
        </p:xfrm>
        <a:graphic>
          <a:graphicData uri="http://schemas.openxmlformats.org/presentationml/2006/ole">
            <p:oleObj spid="_x0000_s75779" name="Document" r:id="rId4" imgW="5638800" imgH="14732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SDRF Mapping: MGED Material Type</a:t>
            </a: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1752600" y="1371600"/>
          <a:ext cx="5638800" cy="4965700"/>
        </p:xfrm>
        <a:graphic>
          <a:graphicData uri="http://schemas.openxmlformats.org/presentationml/2006/ole">
            <p:oleObj spid="_x0000_s77827" name="Document" r:id="rId4" imgW="5638800" imgH="49657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Developer will validate all code with automated tests</a:t>
            </a:r>
          </a:p>
          <a:p>
            <a:r>
              <a:rPr lang="en-US" dirty="0" smtClean="0"/>
              <a:t>caTissue UAT</a:t>
            </a:r>
          </a:p>
          <a:p>
            <a:pPr lvl="1"/>
            <a:r>
              <a:rPr lang="en-US" dirty="0" smtClean="0"/>
              <a:t>Developer will validate </a:t>
            </a:r>
            <a:r>
              <a:rPr lang="en-US" dirty="0" err="1" smtClean="0"/>
              <a:t>caArray</a:t>
            </a:r>
            <a:r>
              <a:rPr lang="en-US" dirty="0" smtClean="0"/>
              <a:t> import at SemanticBits</a:t>
            </a:r>
          </a:p>
          <a:p>
            <a:pPr lvl="1"/>
            <a:r>
              <a:rPr lang="en-US" dirty="0" err="1" smtClean="0"/>
              <a:t>WashU</a:t>
            </a:r>
            <a:r>
              <a:rPr lang="en-US" dirty="0" smtClean="0"/>
              <a:t> SME will validate </a:t>
            </a:r>
            <a:r>
              <a:rPr lang="en-US" dirty="0" err="1" smtClean="0"/>
              <a:t>caArray</a:t>
            </a:r>
            <a:r>
              <a:rPr lang="en-US" dirty="0" smtClean="0"/>
              <a:t> import at </a:t>
            </a:r>
            <a:r>
              <a:rPr lang="en-US" dirty="0" err="1" smtClean="0"/>
              <a:t>WashU</a:t>
            </a:r>
            <a:endParaRPr lang="en-US" dirty="0" smtClean="0"/>
          </a:p>
          <a:p>
            <a:r>
              <a:rPr lang="en-US" dirty="0" err="1" smtClean="0"/>
              <a:t>caArray</a:t>
            </a:r>
            <a:r>
              <a:rPr lang="en-US" dirty="0" smtClean="0"/>
              <a:t> Team UAT</a:t>
            </a:r>
          </a:p>
          <a:p>
            <a:pPr lvl="1"/>
            <a:r>
              <a:rPr lang="en-US" dirty="0" err="1" smtClean="0"/>
              <a:t>caArray</a:t>
            </a:r>
            <a:r>
              <a:rPr lang="en-US" dirty="0" smtClean="0"/>
              <a:t> Team will validate </a:t>
            </a:r>
            <a:r>
              <a:rPr lang="en-US" dirty="0" err="1" smtClean="0"/>
              <a:t>caArray</a:t>
            </a:r>
            <a:r>
              <a:rPr lang="en-US" dirty="0" smtClean="0"/>
              <a:t> import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14072</TotalTime>
  <Words>119</Words>
  <Application>Microsoft Macintosh PowerPoint</Application>
  <PresentationFormat>On-screen Show (4:3)</PresentationFormat>
  <Paragraphs>40</Paragraphs>
  <Slides>10</Slides>
  <Notes>8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Default Design</vt:lpstr>
      <vt:lpstr>Macintosh HD:Users:mccon012:Downloads:MAGE-TAB Integration Design (7).doc!OLE_LINK1</vt:lpstr>
      <vt:lpstr>Macintosh HD:Users:mccon012:Downloads:MAGE-TAB Integration Design (7).doc!OLE_LINK4</vt:lpstr>
      <vt:lpstr>Macintosh HD:Users:mccon012:Downloads:MAGE-TAB Integration Design (7).doc!OLE_LINK5</vt:lpstr>
      <vt:lpstr>Macintosh HD:Users:mccon012:Downloads:MAGE-TAB Integration Design (7).doc!OLE_LINK6</vt:lpstr>
      <vt:lpstr>Macintosh HD:Users:mccon012:Downloads:MAGE-TAB Integration Design (7).doc!OLE_LINK7</vt:lpstr>
      <vt:lpstr>Macintosh HD:Users:mccon012:Downloads:MAGE-TAB Integration Design (7).doc!OLE_LINK8</vt:lpstr>
      <vt:lpstr>caTissue Development Project</vt:lpstr>
      <vt:lpstr>Workflow</vt:lpstr>
      <vt:lpstr>IDF Mapping</vt:lpstr>
      <vt:lpstr>SDRF Mapping: Top Level Specimen</vt:lpstr>
      <vt:lpstr>SDRF Mapping: Derived Biomaterial</vt:lpstr>
      <vt:lpstr>SDRF Mapping: Derived Molecular Specimen</vt:lpstr>
      <vt:lpstr>SDRF Mapping: Hybridization</vt:lpstr>
      <vt:lpstr>SDRF Mapping: MGED Material Type</vt:lpstr>
      <vt:lpstr>QA Process</vt:lpstr>
      <vt:lpstr>Timeline</vt:lpstr>
    </vt:vector>
  </TitlesOfParts>
  <Manager>Dr. Kevin Groch</Manager>
  <Company>SAIC-Frederick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caTissue 1.2 Development Project</dc:title>
  <dc:subject>Weekly status report</dc:subject>
  <dc:creator>Bijoy George</dc:creator>
  <cp:lastModifiedBy>Patrick McConnell</cp:lastModifiedBy>
  <cp:revision>2269</cp:revision>
  <dcterms:created xsi:type="dcterms:W3CDTF">2011-03-16T15:45:38Z</dcterms:created>
  <dcterms:modified xsi:type="dcterms:W3CDTF">2011-03-16T15:59:14Z</dcterms:modified>
</cp:coreProperties>
</file>