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38" r:id="rId3"/>
    <p:sldId id="339" r:id="rId4"/>
    <p:sldId id="340" r:id="rId5"/>
    <p:sldId id="341" r:id="rId6"/>
    <p:sldId id="342" r:id="rId7"/>
    <p:sldId id="343" r:id="rId8"/>
    <p:sldId id="34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16" autoAdjust="0"/>
  </p:normalViewPr>
  <p:slideViewPr>
    <p:cSldViewPr>
      <p:cViewPr varScale="1">
        <p:scale>
          <a:sx n="70" d="100"/>
          <a:sy n="70" d="100"/>
        </p:scale>
        <p:origin x="-17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77CBEE-1C6A-414B-B9EE-1319F8B781D0}" type="datetimeFigureOut">
              <a:rPr lang="en-US"/>
              <a:pPr>
                <a:defRPr/>
              </a:pPr>
              <a:t>9/16/2011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D59308-B49D-4546-9845-2B73EB6E7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68EB67-0519-4CC4-9ADA-71CB90A86FB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477000"/>
            <a:ext cx="381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79E73BE-880B-4098-A1BB-1083338D293C}" type="slidenum">
              <a:rPr lang="en-US" sz="1000" b="1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9530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 b="1"/>
            </a:lvl2pPr>
            <a:lvl3pPr>
              <a:buClrTx/>
              <a:defRPr b="1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4724400" y="2133600"/>
            <a:ext cx="4038600" cy="12192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Arial Black" pitchFamily="34" charset="0"/>
              </a:rPr>
              <a:t>caTissue</a:t>
            </a:r>
            <a:br>
              <a:rPr lang="en-US" sz="3200" smtClean="0">
                <a:latin typeface="Arial Black" pitchFamily="34" charset="0"/>
              </a:rPr>
            </a:br>
            <a:r>
              <a:rPr lang="en-US" sz="3200" smtClean="0">
                <a:latin typeface="Arial Black" pitchFamily="34" charset="0"/>
              </a:rPr>
              <a:t>TBPT Workspace </a:t>
            </a:r>
            <a:br>
              <a:rPr lang="en-US" sz="3200" smtClean="0">
                <a:latin typeface="Arial Black" pitchFamily="34" charset="0"/>
              </a:rPr>
            </a:br>
            <a:r>
              <a:rPr lang="en-US" sz="1200" i="1" smtClean="0">
                <a:latin typeface="Arial Black" pitchFamily="34" charset="0"/>
              </a:rPr>
              <a:t>Enable Community based development </a:t>
            </a:r>
            <a:endParaRPr lang="en-US" sz="3200" i="1" smtClean="0">
              <a:latin typeface="Arial Black" pitchFamily="34" charset="0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4800600" y="4191000"/>
            <a:ext cx="3886200" cy="8382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2D2D8A"/>
                </a:solidFill>
              </a:rPr>
              <a:t>caTissue Development Team</a:t>
            </a:r>
          </a:p>
          <a:p>
            <a:pPr eaLnBrk="1" hangingPunct="1"/>
            <a:r>
              <a:rPr lang="en-US" smtClean="0">
                <a:solidFill>
                  <a:srgbClr val="2D2D8A"/>
                </a:solidFill>
              </a:rPr>
              <a:t>Sep 19</a:t>
            </a:r>
            <a:r>
              <a:rPr lang="en-US" baseline="30000" smtClean="0">
                <a:solidFill>
                  <a:srgbClr val="2D2D8A"/>
                </a:solidFill>
              </a:rPr>
              <a:t>nd</a:t>
            </a:r>
            <a:r>
              <a:rPr lang="en-US" smtClean="0">
                <a:solidFill>
                  <a:srgbClr val="2D2D8A"/>
                </a:solidFill>
              </a:rPr>
              <a:t>, 2011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caTissue 2.0 Feature Overview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AAF6"/>
              </a:buClr>
            </a:pPr>
            <a:r>
              <a:rPr lang="en-US" sz="3200" smtClean="0"/>
              <a:t>CTRP Integration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C3PR Integration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Grid Grouper Integration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MAGE-TAB Export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Writeable Grid API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SVN Re-organization </a:t>
            </a:r>
          </a:p>
          <a:p>
            <a:pPr>
              <a:buClr>
                <a:srgbClr val="00AAF6"/>
              </a:buClr>
            </a:pPr>
            <a:r>
              <a:rPr lang="en-US" sz="3200" smtClean="0"/>
              <a:t>Build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CTRP Integration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200" smtClean="0"/>
              <a:t>Integrate with CTRP (COPPA) Enterprise Services</a:t>
            </a:r>
          </a:p>
          <a:p>
            <a:pPr lvl="1"/>
            <a:r>
              <a:rPr lang="en-US" sz="3200" smtClean="0"/>
              <a:t>Persons</a:t>
            </a:r>
          </a:p>
          <a:p>
            <a:pPr lvl="1"/>
            <a:r>
              <a:rPr lang="en-US" sz="3200" smtClean="0"/>
              <a:t>Organizations</a:t>
            </a:r>
          </a:p>
          <a:p>
            <a:pPr lvl="1"/>
            <a:r>
              <a:rPr lang="en-US" sz="3200" smtClean="0"/>
              <a:t>Studies</a:t>
            </a:r>
          </a:p>
          <a:p>
            <a:r>
              <a:rPr lang="en-US" sz="3200" smtClean="0"/>
              <a:t>Automated synchronization</a:t>
            </a:r>
          </a:p>
          <a:p>
            <a:r>
              <a:rPr lang="en-US" sz="3200" smtClean="0"/>
              <a:t>Support for local edits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C3PR Integration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600" smtClean="0"/>
              <a:t>Two-way integration</a:t>
            </a:r>
          </a:p>
          <a:p>
            <a:pPr lvl="1"/>
            <a:r>
              <a:rPr lang="en-US" sz="3600" smtClean="0"/>
              <a:t>C3PR study registrations to caTissue</a:t>
            </a:r>
          </a:p>
          <a:p>
            <a:pPr lvl="1"/>
            <a:r>
              <a:rPr lang="en-US" sz="3600" smtClean="0"/>
              <a:t>caTissue CPRs to C3PR</a:t>
            </a:r>
          </a:p>
          <a:p>
            <a:pPr lvl="1"/>
            <a:r>
              <a:rPr lang="en-US" sz="3600" smtClean="0"/>
              <a:t>Uses Subject Management and Subject Registration 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Grid Grouper Integration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200" smtClean="0"/>
              <a:t>Grid users can use caTissue</a:t>
            </a:r>
          </a:p>
          <a:p>
            <a:pPr lvl="1"/>
            <a:r>
              <a:rPr lang="en-US" sz="3200" smtClean="0"/>
              <a:t>Automated provision of grid users in caTissue</a:t>
            </a:r>
          </a:p>
          <a:p>
            <a:r>
              <a:rPr lang="en-US" sz="3200" smtClean="0"/>
              <a:t>Grid group membership defines permissions</a:t>
            </a:r>
          </a:p>
          <a:p>
            <a:pPr lvl="1"/>
            <a:r>
              <a:rPr lang="en-US" sz="3200" smtClean="0"/>
              <a:t>Configure permissions on Collection Protocol level</a:t>
            </a:r>
          </a:p>
          <a:p>
            <a:endParaRPr lang="en-US" sz="32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MAGE-TAB Export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200" smtClean="0"/>
              <a:t>Search for specimens</a:t>
            </a:r>
          </a:p>
          <a:p>
            <a:r>
              <a:rPr lang="en-US" sz="3200" smtClean="0"/>
              <a:t>Export chains in MAGE-TAB format</a:t>
            </a:r>
          </a:p>
          <a:p>
            <a:r>
              <a:rPr lang="en-US" sz="3200" smtClean="0"/>
              <a:t>Load into caArray and others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Writeable Grid API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200" smtClean="0"/>
              <a:t>Query and change data in a caTissue instance using a caGrid API</a:t>
            </a:r>
          </a:p>
          <a:p>
            <a:endParaRPr lang="en-US" sz="32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SVN Re-Org &amp; Build Enhancements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sz="3200" smtClean="0"/>
              <a:t>Move development to trunk</a:t>
            </a:r>
          </a:p>
          <a:p>
            <a:r>
              <a:rPr lang="en-US" sz="3200" smtClean="0"/>
              <a:t>Consistent directory structure</a:t>
            </a:r>
          </a:p>
          <a:p>
            <a:r>
              <a:rPr lang="en-US" sz="3200" smtClean="0"/>
              <a:t>Reduce the number of external modules</a:t>
            </a:r>
          </a:p>
          <a:p>
            <a:r>
              <a:rPr lang="en-US" sz="3200" smtClean="0"/>
              <a:t>Consistent build process across</a:t>
            </a:r>
          </a:p>
          <a:p>
            <a:r>
              <a:rPr lang="en-US" sz="3200" smtClean="0"/>
              <a:t>Reduce build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Tissue weekly status_060720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caTissue weekly status_06072011</Template>
  <TotalTime>3470</TotalTime>
  <Words>151</Words>
  <Application>Microsoft Macintosh PowerPoint</Application>
  <PresentationFormat>On-screen Show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Arial Black</vt:lpstr>
      <vt:lpstr>caTissue weekly status_06072011</vt:lpstr>
      <vt:lpstr>caTissue weekly status_06072011</vt:lpstr>
      <vt:lpstr>caTissue weekly status_06072011</vt:lpstr>
      <vt:lpstr>caTissue TBPT Workspace  Enable Community based development </vt:lpstr>
      <vt:lpstr>caTissue 2.0 Feature Overview</vt:lpstr>
      <vt:lpstr>CTRP Integration</vt:lpstr>
      <vt:lpstr>C3PR Integration</vt:lpstr>
      <vt:lpstr>Grid Grouper Integration</vt:lpstr>
      <vt:lpstr>MAGE-TAB Export</vt:lpstr>
      <vt:lpstr>Writeable Grid API </vt:lpstr>
      <vt:lpstr>SVN Re-Org &amp; Build Enhancements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Jamboree</dc:title>
  <dc:creator>srikanth_adiga</dc:creator>
  <cp:lastModifiedBy>denis krylov</cp:lastModifiedBy>
  <cp:revision>194</cp:revision>
  <cp:lastPrinted>2011-06-07T18:24:16Z</cp:lastPrinted>
  <dcterms:created xsi:type="dcterms:W3CDTF">2011-09-16T14:08:56Z</dcterms:created>
  <dcterms:modified xsi:type="dcterms:W3CDTF">2011-09-16T14:19:58Z</dcterms:modified>
</cp:coreProperties>
</file>