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8" r:id="rId2"/>
    <p:sldId id="367" r:id="rId3"/>
    <p:sldId id="353" r:id="rId4"/>
    <p:sldId id="368" r:id="rId5"/>
    <p:sldId id="359" r:id="rId6"/>
    <p:sldId id="369" r:id="rId7"/>
    <p:sldId id="370" r:id="rId8"/>
    <p:sldId id="371" r:id="rId9"/>
    <p:sldId id="361" r:id="rId10"/>
    <p:sldId id="366" r:id="rId1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339933"/>
    <a:srgbClr val="00AAF6"/>
    <a:srgbClr val="FAFDDF"/>
    <a:srgbClr val="FCFFDD"/>
    <a:srgbClr val="B0AC04"/>
    <a:srgbClr val="DDDDDD"/>
    <a:srgbClr val="990000"/>
    <a:srgbClr val="21BA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9" autoAdjust="0"/>
    <p:restoredTop sz="86390" autoAdjust="0"/>
  </p:normalViewPr>
  <p:slideViewPr>
    <p:cSldViewPr>
      <p:cViewPr varScale="1">
        <p:scale>
          <a:sx n="80" d="100"/>
          <a:sy n="80" d="100"/>
        </p:scale>
        <p:origin x="-134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330" y="-77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900" y="0"/>
            <a:ext cx="2981325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932DE5C-BA43-4E3A-9ED2-8D6FA365137D}" type="datetimeFigureOut">
              <a:rPr lang="en-US"/>
              <a:pPr>
                <a:defRPr/>
              </a:pPr>
              <a:t>6/6/2011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1263"/>
            <a:ext cx="2981325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900" y="8831263"/>
            <a:ext cx="2981325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81A2EC7-55F0-45AB-A7F0-B464C93CB3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0DC71D0-43A1-4E92-A196-7F2679482B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19027-9EF2-49C1-90D8-39D472BA0DDE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6200" y="6477000"/>
            <a:ext cx="381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12B85198-EDC5-457D-8854-A97E16389E56}" type="slidenum">
              <a:rPr lang="en-US" sz="1000" b="1">
                <a:cs typeface="+mn-cs"/>
              </a:rPr>
              <a:pPr>
                <a:defRPr/>
              </a:pPr>
              <a:t>‹#›</a:t>
            </a:fld>
            <a:endParaRPr lang="en-US" sz="1000" b="1" dirty="0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9530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 b="1"/>
            </a:lvl2pPr>
            <a:lvl3pPr>
              <a:buClrTx/>
              <a:defRPr b="1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419600" y="1371600"/>
            <a:ext cx="4419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i="1" dirty="0" smtClean="0">
                <a:solidFill>
                  <a:schemeClr val="tx1"/>
                </a:solidFill>
                <a:latin typeface="+mn-lt"/>
              </a:rPr>
              <a:t>caTissue Suite 2.0</a:t>
            </a:r>
            <a:endParaRPr lang="en-US" sz="3200" b="1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381000"/>
          </a:xfrm>
        </p:spPr>
        <p:txBody>
          <a:bodyPr/>
          <a:lstStyle/>
          <a:p>
            <a:r>
              <a:rPr lang="en-US" sz="2000" smtClean="0"/>
              <a:t>SOP Model changes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52438"/>
            <a:ext cx="7010400" cy="640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2057400"/>
            <a:ext cx="3657600" cy="358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New features in caTissue Suite 2.0</a:t>
            </a:r>
            <a:endParaRPr lang="en-US" smtClean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Global Specimen Identifier</a:t>
            </a:r>
          </a:p>
          <a:p>
            <a:r>
              <a:rPr lang="en-US" smtClean="0"/>
              <a:t>CTRP Integration</a:t>
            </a:r>
          </a:p>
          <a:p>
            <a:r>
              <a:rPr lang="en-US" smtClean="0"/>
              <a:t>C3PR Integration</a:t>
            </a:r>
          </a:p>
          <a:p>
            <a:r>
              <a:rPr lang="en-US" smtClean="0"/>
              <a:t>Standard operating procedures (SOPs)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Global Specimen Identifier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smtClean="0"/>
              <a:t>The Global Specimen Identifier (GSID) provides a service that maintains the relationships between biospecimens across multiple applications to facilitate interoperability.</a:t>
            </a:r>
          </a:p>
          <a:p>
            <a:r>
              <a:rPr lang="en-US" sz="2200" smtClean="0"/>
              <a:t>A NCI server will host this service.</a:t>
            </a:r>
          </a:p>
          <a:p>
            <a:r>
              <a:rPr lang="en-US" sz="2200" smtClean="0"/>
              <a:t>Any caTissue instance can choose to consume this service to uniquely identify every specimen.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GSID model changes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2788" y="1997075"/>
            <a:ext cx="3148012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352800" y="3733800"/>
            <a:ext cx="2895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CTRP Integration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smtClean="0"/>
              <a:t>CTRP is a source for records of Persons, Organizations, Protocol Abstractions, and the Correlations between these entities. </a:t>
            </a:r>
          </a:p>
          <a:p>
            <a:r>
              <a:rPr lang="en-US" sz="2200" smtClean="0"/>
              <a:t>caTissue will be enhanced to allow users to search for these entities, pull them into caTissue, and refer to them when performing activities within caTissue. </a:t>
            </a:r>
          </a:p>
          <a:p>
            <a:r>
              <a:rPr lang="en-US" sz="2200" smtClean="0"/>
              <a:t>The latest data will be fetched from CTRP NCI Enterprise Services (NES) whenever appropriate for business workflows.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Person and Study registration Model changes</a:t>
            </a:r>
          </a:p>
        </p:txBody>
      </p:sp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90600"/>
            <a:ext cx="8305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0" y="3200400"/>
            <a:ext cx="1371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2057400"/>
            <a:ext cx="1371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3657600"/>
            <a:ext cx="1371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15200" y="4343400"/>
            <a:ext cx="1371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5257800"/>
            <a:ext cx="1371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5715000"/>
            <a:ext cx="1371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C3PR Integration</a:t>
            </a:r>
            <a:endParaRPr lang="ru-RU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400" smtClean="0"/>
              <a:t>C3PR is a source for participant information and protocol registrations.</a:t>
            </a:r>
          </a:p>
          <a:p>
            <a:r>
              <a:rPr lang="en-US" sz="2400" smtClean="0"/>
              <a:t>caTissue will retrieve participant and protocol registration information from C3PR and store in its local database.</a:t>
            </a:r>
          </a:p>
          <a:p>
            <a:r>
              <a:rPr lang="en-US" sz="2400" smtClean="0"/>
              <a:t>caTissue will use Subject Registration service backed by C3PR to store new registrations made in caTissue.</a:t>
            </a:r>
          </a:p>
          <a:p>
            <a:endParaRPr lang="ru-RU" sz="24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C3PR Integration Related Changes</a:t>
            </a:r>
          </a:p>
        </p:txBody>
      </p:sp>
      <p:pic>
        <p:nvPicPr>
          <p:cNvPr id="35844" name="Picture 4" descr="Diagram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295400"/>
            <a:ext cx="4843463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Structured SOPs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Standard operating procedures (SOPs) are a series of defined steps that dictate how to procure or process biospecimens.</a:t>
            </a:r>
          </a:p>
          <a:p>
            <a:r>
              <a:rPr lang="en-US" sz="2000" smtClean="0"/>
              <a:t>In caTissue 2.0, users will be able to manage and represent SOPs as series of dynamic events and associate them with Collection Protocols. </a:t>
            </a:r>
          </a:p>
          <a:p>
            <a:r>
              <a:rPr lang="en-US" sz="2000" smtClean="0"/>
              <a:t>During collection, users can record SOP details and any deviations either to the variables within defined events that are part of the SOP, or modifications to the SOP itself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20115</TotalTime>
  <Words>258</Words>
  <Application>Microsoft Office PowerPoint</Application>
  <PresentationFormat>On-screen Show (4:3)</PresentationFormat>
  <Paragraphs>27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Default Design</vt:lpstr>
      <vt:lpstr>Default Design</vt:lpstr>
      <vt:lpstr>Default Design</vt:lpstr>
      <vt:lpstr>caTissue Suite 2.0</vt:lpstr>
      <vt:lpstr>New features in caTissue Suite 2.0</vt:lpstr>
      <vt:lpstr>Global Specimen Identifier</vt:lpstr>
      <vt:lpstr>GSID model changes</vt:lpstr>
      <vt:lpstr>CTRP Integration</vt:lpstr>
      <vt:lpstr>Person and Study registration Model changes</vt:lpstr>
      <vt:lpstr>C3PR Integration</vt:lpstr>
      <vt:lpstr>C3PR Integration Related Changes</vt:lpstr>
      <vt:lpstr>Structured SOPs</vt:lpstr>
      <vt:lpstr>SOP Model changes</vt:lpstr>
    </vt:vector>
  </TitlesOfParts>
  <Manager>Dr. Kevin Groch</Manager>
  <Company>SAIC-Frederick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caTissue 1.2 Development Project</dc:title>
  <dc:subject>Weekly status report</dc:subject>
  <dc:creator>Bijoy George</dc:creator>
  <cp:lastModifiedBy>denis krylov</cp:lastModifiedBy>
  <cp:revision>2798</cp:revision>
  <dcterms:created xsi:type="dcterms:W3CDTF">2011-05-20T11:49:38Z</dcterms:created>
  <dcterms:modified xsi:type="dcterms:W3CDTF">2011-06-06T14:16:42Z</dcterms:modified>
</cp:coreProperties>
</file>