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14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1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1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6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7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12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9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3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92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10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85D1-EB06-43EA-92AD-9777D79B79AF}" type="datetimeFigureOut">
              <a:rPr lang="en-GB" smtClean="0"/>
              <a:t>23/01/2015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77344-CB14-40E9-8735-703B40530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4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246" y="4488351"/>
            <a:ext cx="4029075" cy="40481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50" y="254053"/>
            <a:ext cx="4029075" cy="40481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245" y="245353"/>
            <a:ext cx="4029075" cy="4048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7147" y="245353"/>
            <a:ext cx="1184220" cy="1338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GB" sz="13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103" y="254053"/>
            <a:ext cx="1184220" cy="1338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GB" sz="13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1" y="4479212"/>
            <a:ext cx="4029075" cy="40481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7147" y="4488351"/>
            <a:ext cx="1184220" cy="1338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GB" sz="13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4102" y="4479212"/>
            <a:ext cx="1184220" cy="1338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en-GB" sz="13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32" name="Picture 8" descr="http://flexsurveys.com/wp-content/uploads/ManagerRepo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635" y="360966"/>
            <a:ext cx="3834298" cy="383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echtransfer.com/wp-content/uploads/detective-clu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0" y="4979276"/>
            <a:ext cx="3047996" cy="30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cdnetworks.com/wp-content/uploads/2014/04/cloud-securit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9777" y="360966"/>
            <a:ext cx="5642930" cy="383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logs.lgru.net/ft/wp-content/uploads/scribu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86" y="4979276"/>
            <a:ext cx="3047996" cy="30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40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dnetworks.com/wp-content/uploads/2014/04/cloud-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582" y="317937"/>
            <a:ext cx="44577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broadbandcloudsolutions.co.uk/wp-content/uploads/2013/01/livedrivebusin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57" y="938969"/>
            <a:ext cx="3568256" cy="371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2" y="254054"/>
            <a:ext cx="4029075" cy="404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248" y="254053"/>
            <a:ext cx="4029075" cy="404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247" y="4479213"/>
            <a:ext cx="4029075" cy="404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51" y="4479212"/>
            <a:ext cx="4029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Jardine</dc:creator>
  <cp:lastModifiedBy>James Jardine</cp:lastModifiedBy>
  <cp:revision>6</cp:revision>
  <dcterms:created xsi:type="dcterms:W3CDTF">2015-01-23T19:03:53Z</dcterms:created>
  <dcterms:modified xsi:type="dcterms:W3CDTF">2015-01-23T19:38:15Z</dcterms:modified>
</cp:coreProperties>
</file>