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7"/>
  </p:notesMasterIdLst>
  <p:sldIdLst>
    <p:sldId id="256" r:id="rId2"/>
    <p:sldId id="341" r:id="rId3"/>
    <p:sldId id="342" r:id="rId4"/>
    <p:sldId id="343" r:id="rId5"/>
    <p:sldId id="344"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84675" autoAdjust="0"/>
  </p:normalViewPr>
  <p:slideViewPr>
    <p:cSldViewPr>
      <p:cViewPr varScale="1">
        <p:scale>
          <a:sx n="70" d="100"/>
          <a:sy n="70" d="100"/>
        </p:scale>
        <p:origin x="1810"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A5430F92-E497-46A6-B98B-79AAD61B0CCE}" type="datetimeFigureOut">
              <a:rPr lang="en-US"/>
              <a:pPr>
                <a:defRPr/>
              </a:pPr>
              <a:t>10/5/2023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C12815A9-3DA8-4F04-934A-7C798F0DEB00}" type="slidenum">
              <a:rPr lang="en-US"/>
              <a:pPr>
                <a:defRPr/>
              </a:pPr>
              <a:t>‹#›</a:t>
            </a:fld>
            <a:endParaRPr lang="en-US"/>
          </a:p>
        </p:txBody>
      </p:sp>
    </p:spTree>
    <p:extLst>
      <p:ext uri="{BB962C8B-B14F-4D97-AF65-F5344CB8AC3E}">
        <p14:creationId xmlns:p14="http://schemas.microsoft.com/office/powerpoint/2010/main" val="8697564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6"/>
          <p:cNvSpPr>
            <a:spLocks/>
          </p:cNvSpPr>
          <p:nvPr/>
        </p:nvSpPr>
        <p:spPr bwMode="auto">
          <a:xfrm>
            <a:off x="0" y="4324350"/>
            <a:ext cx="1308100" cy="777875"/>
          </a:xfrm>
          <a:custGeom>
            <a:avLst/>
            <a:gdLst>
              <a:gd name="T0" fmla="*/ 0 w 372"/>
              <a:gd name="T1" fmla="*/ 0 h 166"/>
              <a:gd name="T2" fmla="*/ 372 w 372"/>
              <a:gd name="T3" fmla="*/ 166 h 166"/>
            </a:gdLst>
            <a:ahLst/>
            <a:cxnLst>
              <a:cxn ang="0">
                <a:pos x="287" y="166"/>
              </a:cxn>
              <a:cxn ang="0">
                <a:pos x="293" y="164"/>
              </a:cxn>
              <a:cxn ang="0">
                <a:pos x="294" y="163"/>
              </a:cxn>
              <a:cxn ang="0">
                <a:pos x="370" y="87"/>
              </a:cxn>
              <a:cxn ang="0">
                <a:pos x="370" y="78"/>
              </a:cxn>
              <a:cxn ang="0">
                <a:pos x="294" y="3"/>
              </a:cxn>
              <a:cxn ang="0">
                <a:pos x="293" y="2"/>
              </a:cxn>
              <a:cxn ang="0">
                <a:pos x="287" y="0"/>
              </a:cxn>
              <a:cxn ang="0">
                <a:pos x="0" y="0"/>
              </a:cxn>
              <a:cxn ang="0">
                <a:pos x="0" y="166"/>
              </a:cxn>
              <a:cxn ang="0">
                <a:pos x="287" y="166"/>
              </a:cxn>
            </a:cxnLst>
            <a:rect l="T0" t="T1" r="T2" b="T3"/>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1941910" y="4777380"/>
            <a:ext cx="668654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7B342B34-D9A3-4BD2-8414-22E7C7E3F048}" type="datetimeFigureOut">
              <a:rPr lang="en-US"/>
              <a:pPr>
                <a:defRPr/>
              </a:pPr>
              <a:t>10/5/2023</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a:xfrm>
            <a:off x="398463" y="4529138"/>
            <a:ext cx="585787" cy="365125"/>
          </a:xfrm>
        </p:spPr>
        <p:txBody>
          <a:bodyPr/>
          <a:lstStyle>
            <a:lvl1pPr fontAlgn="base">
              <a:spcBef>
                <a:spcPct val="0"/>
              </a:spcBef>
              <a:spcAft>
                <a:spcPct val="0"/>
              </a:spcAft>
              <a:defRPr>
                <a:latin typeface="Arial" charset="0"/>
              </a:defRPr>
            </a:lvl1pPr>
          </a:lstStyle>
          <a:p>
            <a:pPr>
              <a:defRPr/>
            </a:pPr>
            <a:fld id="{5BDCAEAA-130F-4278-92FC-2B5D0C06583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3175" y="31781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BCD7B0BB-F8D5-4164-9719-3172B64DCF83}" type="datetimeFigureOut">
              <a:rPr lang="en-US"/>
              <a:pPr>
                <a:defRPr/>
              </a:pPr>
              <a:t>10/5/2023</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a:xfrm>
            <a:off x="398463" y="3244850"/>
            <a:ext cx="585787" cy="365125"/>
          </a:xfrm>
        </p:spPr>
        <p:txBody>
          <a:bodyPr/>
          <a:lstStyle>
            <a:lvl1pPr fontAlgn="base">
              <a:spcBef>
                <a:spcPct val="0"/>
              </a:spcBef>
              <a:spcAft>
                <a:spcPct val="0"/>
              </a:spcAft>
              <a:defRPr>
                <a:latin typeface="Arial" charset="0"/>
              </a:defRPr>
            </a:lvl1pPr>
          </a:lstStyle>
          <a:p>
            <a:pPr>
              <a:defRPr/>
            </a:pPr>
            <a:fld id="{7D81A02D-0097-4A1A-92B5-0D817D6EA71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3175" y="31781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6" name="TextBox 13"/>
          <p:cNvSpPr txBox="1"/>
          <p:nvPr/>
        </p:nvSpPr>
        <p:spPr>
          <a:xfrm>
            <a:off x="1851025" y="647700"/>
            <a:ext cx="457200" cy="585788"/>
          </a:xfrm>
          <a:prstGeom prst="rect">
            <a:avLst/>
          </a:prstGeom>
        </p:spPr>
        <p:txBody>
          <a:bodyPr anchor="ctr"/>
          <a:lstStyle/>
          <a:p>
            <a:pPr fontAlgn="auto">
              <a:spcBef>
                <a:spcPts val="0"/>
              </a:spcBef>
              <a:spcAft>
                <a:spcPts val="0"/>
              </a:spcAft>
              <a:defRPr/>
            </a:pPr>
            <a:r>
              <a:rPr lang="en-US" sz="8000" dirty="0">
                <a:ln w="3175" cmpd="sng">
                  <a:noFill/>
                </a:ln>
                <a:solidFill>
                  <a:srgbClr val="A53010"/>
                </a:solidFill>
                <a:latin typeface="Arial"/>
              </a:rPr>
              <a:t>“</a:t>
            </a:r>
          </a:p>
        </p:txBody>
      </p:sp>
      <p:sp>
        <p:nvSpPr>
          <p:cNvPr id="7" name="TextBox 14"/>
          <p:cNvSpPr txBox="1"/>
          <p:nvPr/>
        </p:nvSpPr>
        <p:spPr>
          <a:xfrm>
            <a:off x="8335963" y="2905125"/>
            <a:ext cx="457200" cy="584200"/>
          </a:xfrm>
          <a:prstGeom prst="rect">
            <a:avLst/>
          </a:prstGeom>
        </p:spPr>
        <p:txBody>
          <a:bodyPr anchor="ctr"/>
          <a:lstStyle/>
          <a:p>
            <a:pPr fontAlgn="auto">
              <a:spcBef>
                <a:spcPts val="0"/>
              </a:spcBef>
              <a:spcAft>
                <a:spcPts val="0"/>
              </a:spcAft>
              <a:defRPr/>
            </a:pPr>
            <a:r>
              <a:rPr lang="en-US" sz="8000" dirty="0">
                <a:ln w="3175" cmpd="sng">
                  <a:noFill/>
                </a:ln>
                <a:solidFill>
                  <a:srgbClr val="A53010"/>
                </a:solidFill>
                <a:latin typeface="Arial"/>
              </a:rPr>
              <a:t>”</a:t>
            </a:r>
          </a:p>
        </p:txBody>
      </p:sp>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Date Placeholder 3"/>
          <p:cNvSpPr>
            <a:spLocks noGrp="1"/>
          </p:cNvSpPr>
          <p:nvPr>
            <p:ph type="dt" sz="half" idx="14"/>
          </p:nvPr>
        </p:nvSpPr>
        <p:spPr/>
        <p:txBody>
          <a:bodyPr/>
          <a:lstStyle>
            <a:lvl1pPr fontAlgn="base">
              <a:spcBef>
                <a:spcPct val="0"/>
              </a:spcBef>
              <a:spcAft>
                <a:spcPct val="0"/>
              </a:spcAft>
              <a:defRPr>
                <a:latin typeface="Arial" charset="0"/>
              </a:defRPr>
            </a:lvl1pPr>
          </a:lstStyle>
          <a:p>
            <a:pPr>
              <a:defRPr/>
            </a:pPr>
            <a:fld id="{EF2D7CF5-9845-4F7D-8AF3-5870CA6773DF}" type="datetimeFigureOut">
              <a:rPr lang="en-US"/>
              <a:pPr>
                <a:defRPr/>
              </a:pPr>
              <a:t>10/5/2023</a:t>
            </a:fld>
            <a:endParaRPr lang="en-US"/>
          </a:p>
        </p:txBody>
      </p:sp>
      <p:sp>
        <p:nvSpPr>
          <p:cNvPr id="9" name="Footer Placeholder 4"/>
          <p:cNvSpPr>
            <a:spLocks noGrp="1"/>
          </p:cNvSpPr>
          <p:nvPr>
            <p:ph type="ftr" sz="quarter" idx="15"/>
          </p:nvPr>
        </p:nvSpPr>
        <p:spPr/>
        <p:txBody>
          <a:bodyPr/>
          <a:lstStyle>
            <a:lvl1pPr fontAlgn="base">
              <a:spcBef>
                <a:spcPct val="0"/>
              </a:spcBef>
              <a:spcAft>
                <a:spcPct val="0"/>
              </a:spcAft>
              <a:defRPr>
                <a:latin typeface="Arial" charset="0"/>
              </a:defRPr>
            </a:lvl1pPr>
          </a:lstStyle>
          <a:p>
            <a:pPr>
              <a:defRPr/>
            </a:pPr>
            <a:endParaRPr lang="en-US"/>
          </a:p>
        </p:txBody>
      </p:sp>
      <p:sp>
        <p:nvSpPr>
          <p:cNvPr id="10" name="Slide Number Placeholder 5"/>
          <p:cNvSpPr>
            <a:spLocks noGrp="1"/>
          </p:cNvSpPr>
          <p:nvPr>
            <p:ph type="sldNum" sz="quarter" idx="16"/>
          </p:nvPr>
        </p:nvSpPr>
        <p:spPr>
          <a:xfrm>
            <a:off x="398463" y="3244850"/>
            <a:ext cx="585787" cy="365125"/>
          </a:xfrm>
        </p:spPr>
        <p:txBody>
          <a:bodyPr/>
          <a:lstStyle>
            <a:lvl1pPr fontAlgn="base">
              <a:spcBef>
                <a:spcPct val="0"/>
              </a:spcBef>
              <a:spcAft>
                <a:spcPct val="0"/>
              </a:spcAft>
              <a:defRPr>
                <a:latin typeface="Arial" charset="0"/>
              </a:defRPr>
            </a:lvl1pPr>
          </a:lstStyle>
          <a:p>
            <a:pPr>
              <a:defRPr/>
            </a:pPr>
            <a:fld id="{BEA2C995-5C62-4ADA-A468-AF7C12DEE8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3175" y="491172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1941910" y="5181600"/>
            <a:ext cx="6686550" cy="729622"/>
          </a:xfrm>
        </p:spPr>
        <p:txBody>
          <a:bodyPr rtlCol="0">
            <a:normAutofit/>
          </a:bodyPr>
          <a:lstStyle>
            <a:lvl1pPr>
              <a:buNone/>
              <a:defRPr lang="en-US">
                <a:solidFill>
                  <a:schemeClr val="tx1">
                    <a:lumMod val="65000"/>
                    <a:lumOff val="35000"/>
                  </a:schemeClr>
                </a:solidFill>
              </a:defRPr>
            </a:lvl1pPr>
          </a:lstStyle>
          <a:p>
            <a:pPr lvl="0"/>
            <a:r>
              <a:rPr lang="en-US" dirty="0"/>
              <a:t>Click to edit Master text styles</a:t>
            </a:r>
          </a:p>
        </p:txBody>
      </p:sp>
      <p:sp>
        <p:nvSpPr>
          <p:cNvPr id="6"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CE27390B-F9DF-4714-99DA-133ABC7CE139}" type="datetimeFigureOut">
              <a:rPr lang="en-US"/>
              <a:pPr>
                <a:defRPr/>
              </a:pPr>
              <a:t>10/5/2023</a:t>
            </a:fld>
            <a:endParaRPr lang="en-US"/>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8" name="Slide Number Placeholder 6"/>
          <p:cNvSpPr>
            <a:spLocks noGrp="1"/>
          </p:cNvSpPr>
          <p:nvPr>
            <p:ph type="sldNum" sz="quarter" idx="12"/>
          </p:nvPr>
        </p:nvSpPr>
        <p:spPr>
          <a:xfrm>
            <a:off x="398463" y="4983163"/>
            <a:ext cx="585787" cy="365125"/>
          </a:xfrm>
        </p:spPr>
        <p:txBody>
          <a:bodyPr/>
          <a:lstStyle>
            <a:lvl1pPr fontAlgn="base">
              <a:spcBef>
                <a:spcPct val="0"/>
              </a:spcBef>
              <a:spcAft>
                <a:spcPct val="0"/>
              </a:spcAft>
              <a:defRPr>
                <a:latin typeface="Arial" charset="0"/>
              </a:defRPr>
            </a:lvl1pPr>
          </a:lstStyle>
          <a:p>
            <a:pPr>
              <a:defRPr/>
            </a:pPr>
            <a:fld id="{0225A024-CF28-4931-AD49-E680D682AE7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3175" y="491172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6" name="TextBox 16"/>
          <p:cNvSpPr txBox="1"/>
          <p:nvPr/>
        </p:nvSpPr>
        <p:spPr>
          <a:xfrm>
            <a:off x="1851025" y="647700"/>
            <a:ext cx="457200" cy="585788"/>
          </a:xfrm>
          <a:prstGeom prst="rect">
            <a:avLst/>
          </a:prstGeom>
        </p:spPr>
        <p:txBody>
          <a:bodyPr anchor="ctr"/>
          <a:lstStyle/>
          <a:p>
            <a:pPr fontAlgn="auto">
              <a:spcBef>
                <a:spcPts val="0"/>
              </a:spcBef>
              <a:spcAft>
                <a:spcPts val="0"/>
              </a:spcAft>
              <a:defRPr/>
            </a:pPr>
            <a:r>
              <a:rPr lang="en-US" sz="8000" dirty="0">
                <a:ln w="3175" cmpd="sng">
                  <a:noFill/>
                </a:ln>
                <a:solidFill>
                  <a:srgbClr val="A53010"/>
                </a:solidFill>
                <a:latin typeface="Arial"/>
              </a:rPr>
              <a:t>“</a:t>
            </a:r>
          </a:p>
        </p:txBody>
      </p:sp>
      <p:sp>
        <p:nvSpPr>
          <p:cNvPr id="7" name="TextBox 17"/>
          <p:cNvSpPr txBox="1"/>
          <p:nvPr/>
        </p:nvSpPr>
        <p:spPr>
          <a:xfrm>
            <a:off x="8335963" y="2905125"/>
            <a:ext cx="457200" cy="584200"/>
          </a:xfrm>
          <a:prstGeom prst="rect">
            <a:avLst/>
          </a:prstGeom>
        </p:spPr>
        <p:txBody>
          <a:bodyPr anchor="ctr"/>
          <a:lstStyle/>
          <a:p>
            <a:pPr fontAlgn="auto">
              <a:spcBef>
                <a:spcPts val="0"/>
              </a:spcBef>
              <a:spcAft>
                <a:spcPts val="0"/>
              </a:spcAft>
              <a:defRPr/>
            </a:pPr>
            <a:r>
              <a:rPr lang="en-US" sz="8000" dirty="0">
                <a:ln w="3175" cmpd="sng">
                  <a:noFill/>
                </a:ln>
                <a:solidFill>
                  <a:srgbClr val="A53010"/>
                </a:solidFill>
                <a:latin typeface="Arial"/>
              </a:rPr>
              <a:t>”</a:t>
            </a:r>
          </a:p>
        </p:txBody>
      </p:sp>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1910" y="5181600"/>
            <a:ext cx="6686550" cy="729622"/>
          </a:xfrm>
        </p:spPr>
        <p:txBody>
          <a:bodyPr rtlCol="0">
            <a:normAutofit/>
          </a:bodyPr>
          <a:lstStyle>
            <a:lvl1pPr>
              <a:buNone/>
              <a:defRPr lang="en-US">
                <a:solidFill>
                  <a:schemeClr val="tx1">
                    <a:lumMod val="65000"/>
                    <a:lumOff val="35000"/>
                  </a:schemeClr>
                </a:solidFill>
              </a:defRPr>
            </a:lvl1pPr>
          </a:lstStyle>
          <a:p>
            <a:pPr lvl="0"/>
            <a:r>
              <a:rPr lang="en-US" dirty="0"/>
              <a:t>Click to edit Master text styles</a:t>
            </a:r>
          </a:p>
        </p:txBody>
      </p:sp>
      <p:sp>
        <p:nvSpPr>
          <p:cNvPr id="8" name="Date Placeholder 4"/>
          <p:cNvSpPr>
            <a:spLocks noGrp="1"/>
          </p:cNvSpPr>
          <p:nvPr>
            <p:ph type="dt" sz="half" idx="14"/>
          </p:nvPr>
        </p:nvSpPr>
        <p:spPr/>
        <p:txBody>
          <a:bodyPr/>
          <a:lstStyle>
            <a:lvl1pPr fontAlgn="base">
              <a:spcBef>
                <a:spcPct val="0"/>
              </a:spcBef>
              <a:spcAft>
                <a:spcPct val="0"/>
              </a:spcAft>
              <a:defRPr>
                <a:latin typeface="Arial" charset="0"/>
              </a:defRPr>
            </a:lvl1pPr>
          </a:lstStyle>
          <a:p>
            <a:pPr>
              <a:defRPr/>
            </a:pPr>
            <a:fld id="{D487D917-211A-4FA1-B3D0-EA47E4F2589E}" type="datetimeFigureOut">
              <a:rPr lang="en-US"/>
              <a:pPr>
                <a:defRPr/>
              </a:pPr>
              <a:t>10/5/2023</a:t>
            </a:fld>
            <a:endParaRPr lang="en-US"/>
          </a:p>
        </p:txBody>
      </p:sp>
      <p:sp>
        <p:nvSpPr>
          <p:cNvPr id="9" name="Footer Placeholder 5"/>
          <p:cNvSpPr>
            <a:spLocks noGrp="1"/>
          </p:cNvSpPr>
          <p:nvPr>
            <p:ph type="ftr" sz="quarter" idx="15"/>
          </p:nvPr>
        </p:nvSpPr>
        <p:spPr/>
        <p:txBody>
          <a:bodyPr/>
          <a:lstStyle>
            <a:lvl1pPr fontAlgn="base">
              <a:spcBef>
                <a:spcPct val="0"/>
              </a:spcBef>
              <a:spcAft>
                <a:spcPct val="0"/>
              </a:spcAft>
              <a:defRPr>
                <a:latin typeface="Arial" charset="0"/>
              </a:defRPr>
            </a:lvl1pPr>
          </a:lstStyle>
          <a:p>
            <a:pPr>
              <a:defRPr/>
            </a:pPr>
            <a:endParaRPr lang="en-US"/>
          </a:p>
        </p:txBody>
      </p:sp>
      <p:sp>
        <p:nvSpPr>
          <p:cNvPr id="10" name="Slide Number Placeholder 6"/>
          <p:cNvSpPr>
            <a:spLocks noGrp="1"/>
          </p:cNvSpPr>
          <p:nvPr>
            <p:ph type="sldNum" sz="quarter" idx="16"/>
          </p:nvPr>
        </p:nvSpPr>
        <p:spPr>
          <a:xfrm>
            <a:off x="398463" y="4983163"/>
            <a:ext cx="585787" cy="365125"/>
          </a:xfrm>
        </p:spPr>
        <p:txBody>
          <a:bodyPr/>
          <a:lstStyle>
            <a:lvl1pPr fontAlgn="base">
              <a:spcBef>
                <a:spcPct val="0"/>
              </a:spcBef>
              <a:spcAft>
                <a:spcPct val="0"/>
              </a:spcAft>
              <a:defRPr>
                <a:latin typeface="Arial" charset="0"/>
              </a:defRPr>
            </a:lvl1pPr>
          </a:lstStyle>
          <a:p>
            <a:pPr>
              <a:defRPr/>
            </a:pPr>
            <a:fld id="{533F3E60-7AF7-4287-8D36-A72C6509413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3175" y="491172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1910" y="5181600"/>
            <a:ext cx="6686550" cy="729622"/>
          </a:xfrm>
        </p:spPr>
        <p:txBody>
          <a:bodyPr rtlCol="0">
            <a:normAutofit/>
          </a:bodyPr>
          <a:lstStyle>
            <a:lvl1pPr>
              <a:buNone/>
              <a:defRPr lang="en-US">
                <a:solidFill>
                  <a:schemeClr val="tx1">
                    <a:lumMod val="65000"/>
                    <a:lumOff val="35000"/>
                  </a:schemeClr>
                </a:solidFill>
              </a:defRPr>
            </a:lvl1pPr>
          </a:lstStyle>
          <a:p>
            <a:pPr lvl="0"/>
            <a:r>
              <a:rPr lang="en-US" dirty="0"/>
              <a:t>Click to edit Master text styles</a:t>
            </a:r>
          </a:p>
        </p:txBody>
      </p:sp>
      <p:sp>
        <p:nvSpPr>
          <p:cNvPr id="6" name="Date Placeholder 4"/>
          <p:cNvSpPr>
            <a:spLocks noGrp="1"/>
          </p:cNvSpPr>
          <p:nvPr>
            <p:ph type="dt" sz="half" idx="14"/>
          </p:nvPr>
        </p:nvSpPr>
        <p:spPr/>
        <p:txBody>
          <a:bodyPr/>
          <a:lstStyle>
            <a:lvl1pPr fontAlgn="base">
              <a:spcBef>
                <a:spcPct val="0"/>
              </a:spcBef>
              <a:spcAft>
                <a:spcPct val="0"/>
              </a:spcAft>
              <a:defRPr>
                <a:latin typeface="Arial" charset="0"/>
              </a:defRPr>
            </a:lvl1pPr>
          </a:lstStyle>
          <a:p>
            <a:pPr>
              <a:defRPr/>
            </a:pPr>
            <a:fld id="{8C505E6D-332D-491E-963E-91A7F67055D2}" type="datetimeFigureOut">
              <a:rPr lang="en-US"/>
              <a:pPr>
                <a:defRPr/>
              </a:pPr>
              <a:t>10/5/2023</a:t>
            </a:fld>
            <a:endParaRPr lang="en-US"/>
          </a:p>
        </p:txBody>
      </p:sp>
      <p:sp>
        <p:nvSpPr>
          <p:cNvPr id="7" name="Footer Placeholder 5"/>
          <p:cNvSpPr>
            <a:spLocks noGrp="1"/>
          </p:cNvSpPr>
          <p:nvPr>
            <p:ph type="ftr" sz="quarter" idx="15"/>
          </p:nvPr>
        </p:nvSpPr>
        <p:spPr/>
        <p:txBody>
          <a:bodyPr/>
          <a:lstStyle>
            <a:lvl1pPr fontAlgn="base">
              <a:spcBef>
                <a:spcPct val="0"/>
              </a:spcBef>
              <a:spcAft>
                <a:spcPct val="0"/>
              </a:spcAft>
              <a:defRPr>
                <a:latin typeface="Arial" charset="0"/>
              </a:defRPr>
            </a:lvl1pPr>
          </a:lstStyle>
          <a:p>
            <a:pPr>
              <a:defRPr/>
            </a:pPr>
            <a:endParaRPr lang="en-US"/>
          </a:p>
        </p:txBody>
      </p:sp>
      <p:sp>
        <p:nvSpPr>
          <p:cNvPr id="8" name="Slide Number Placeholder 6"/>
          <p:cNvSpPr>
            <a:spLocks noGrp="1"/>
          </p:cNvSpPr>
          <p:nvPr>
            <p:ph type="sldNum" sz="quarter" idx="16"/>
          </p:nvPr>
        </p:nvSpPr>
        <p:spPr>
          <a:xfrm>
            <a:off x="398463" y="4983163"/>
            <a:ext cx="585787" cy="365125"/>
          </a:xfrm>
        </p:spPr>
        <p:txBody>
          <a:bodyPr/>
          <a:lstStyle>
            <a:lvl1pPr fontAlgn="base">
              <a:spcBef>
                <a:spcPct val="0"/>
              </a:spcBef>
              <a:spcAft>
                <a:spcPct val="0"/>
              </a:spcAft>
              <a:defRPr>
                <a:latin typeface="Arial" charset="0"/>
              </a:defRPr>
            </a:lvl1pPr>
          </a:lstStyle>
          <a:p>
            <a:pPr>
              <a:defRPr/>
            </a:pPr>
            <a:fld id="{DFA9F3A5-0BBE-413B-A02B-4105204AC6D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F5E0DAB3-E7D5-47F0-8C07-4357514CA871}" type="datetimeFigureOut">
              <a:rPr lang="en-US"/>
              <a:pPr>
                <a:defRPr/>
              </a:pPr>
              <a:t>10/5/2023</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9335F8C3-B8FA-4A3B-A466-2EAF2AFDF816}"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Vertical Title 1"/>
          <p:cNvSpPr>
            <a:spLocks noGrp="1"/>
          </p:cNvSpPr>
          <p:nvPr>
            <p:ph type="title" orient="vert"/>
          </p:nvPr>
        </p:nvSpPr>
        <p:spPr>
          <a:xfrm>
            <a:off x="6971109" y="627406"/>
            <a:ext cx="16557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F7795961-833A-41D5-AEA8-1D92B4315D21}" type="datetimeFigureOut">
              <a:rPr lang="en-US"/>
              <a:pPr>
                <a:defRPr/>
              </a:pPr>
              <a:t>10/5/2023</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CCA8BD4D-D16C-40C6-BC89-CE798598D7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4694" y="624110"/>
            <a:ext cx="6683765" cy="1280890"/>
          </a:xfrm>
        </p:spPr>
        <p:txBody>
          <a:bodyPr/>
          <a:lstStyle/>
          <a:p>
            <a:r>
              <a:rPr lang="en-US" dirty="0"/>
              <a:t>Click to edit Master title style</a:t>
            </a:r>
          </a:p>
        </p:txBody>
      </p:sp>
      <p:sp>
        <p:nvSpPr>
          <p:cNvPr id="3" name="Content Placeholder 2"/>
          <p:cNvSpPr>
            <a:spLocks noGrp="1"/>
          </p:cNvSpPr>
          <p:nvPr>
            <p:ph idx="1"/>
          </p:nvPr>
        </p:nvSpPr>
        <p:spPr>
          <a:xfrm>
            <a:off x="1941909" y="2133600"/>
            <a:ext cx="668655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C6C03FF1-C3CD-4345-9C1E-FA4B725D2009}" type="datetimeFigureOut">
              <a:rPr lang="en-US"/>
              <a:pPr>
                <a:defRPr/>
              </a:pPr>
              <a:t>10/5/2023</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C8AAE134-B7BE-4830-8A50-60BB59522FA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3175" y="31781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941910" y="3530129"/>
            <a:ext cx="668654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B3EEF479-4FAF-474F-9CB4-0A1392CECED4}" type="datetimeFigureOut">
              <a:rPr lang="en-US"/>
              <a:pPr>
                <a:defRPr/>
              </a:pPr>
              <a:t>10/5/2023</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a:xfrm>
            <a:off x="398463" y="3244850"/>
            <a:ext cx="585787" cy="365125"/>
          </a:xfrm>
        </p:spPr>
        <p:txBody>
          <a:bodyPr/>
          <a:lstStyle>
            <a:lvl1pPr fontAlgn="base">
              <a:spcBef>
                <a:spcPct val="0"/>
              </a:spcBef>
              <a:spcAft>
                <a:spcPct val="0"/>
              </a:spcAft>
              <a:defRPr>
                <a:latin typeface="Arial" charset="0"/>
              </a:defRPr>
            </a:lvl1pPr>
          </a:lstStyle>
          <a:p>
            <a:pPr>
              <a:defRPr/>
            </a:pPr>
            <a:fld id="{94F43382-CA8F-45AD-ABD4-EBD517C9FC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F73ECC56-92DE-463D-BC83-1A36E9F70714}" type="datetimeFigureOut">
              <a:rPr lang="en-US"/>
              <a:pPr>
                <a:defRPr/>
              </a:pPr>
              <a:t>10/5/2023</a:t>
            </a:fld>
            <a:endParaRPr lang="en-US"/>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9"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47188DAA-A4CE-47E2-8A2A-594BFA02C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6"/>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2A0F879B-00D1-471E-A0AF-67F6D669C091}" type="datetimeFigureOut">
              <a:rPr lang="en-US"/>
              <a:pPr>
                <a:defRPr/>
              </a:pPr>
              <a:t>10/5/2023</a:t>
            </a:fld>
            <a:endParaRPr lang="en-US"/>
          </a:p>
        </p:txBody>
      </p:sp>
      <p:sp>
        <p:nvSpPr>
          <p:cNvPr id="9" name="Footer Placeholder 7"/>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11"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77DB0992-2796-4559-9839-853DC5B179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p:txBody>
          <a:bodyPr/>
          <a:lstStyle/>
          <a:p>
            <a:r>
              <a:rPr lang="en-US" dirty="0"/>
              <a:t>Click to edit Master title style</a:t>
            </a:r>
          </a:p>
        </p:txBody>
      </p:sp>
      <p:sp>
        <p:nvSpPr>
          <p:cNvPr id="4" name="Date Placeholder 2"/>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D01F349B-606F-4E20-82BF-62EAFC7D412A}" type="datetimeFigureOut">
              <a:rPr lang="en-US"/>
              <a:pPr>
                <a:defRPr/>
              </a:pPr>
              <a:t>10/5/2023</a:t>
            </a:fld>
            <a:endParaRPr lang="en-US"/>
          </a:p>
        </p:txBody>
      </p:sp>
      <p:sp>
        <p:nvSpPr>
          <p:cNvPr id="5" name="Footer Placeholder 3"/>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6" name="Slide Number Placeholder 4"/>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EEA30A4D-CBF0-4C3F-8FAB-33A91BDD3E4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3" name="Date Placeholder 1"/>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C5A9052B-59FF-47C9-90CD-A687D2AC9222}" type="datetimeFigureOut">
              <a:rPr lang="en-US"/>
              <a:pPr>
                <a:defRPr/>
              </a:pPr>
              <a:t>10/5/2023</a:t>
            </a:fld>
            <a:endParaRPr lang="en-US"/>
          </a:p>
        </p:txBody>
      </p:sp>
      <p:sp>
        <p:nvSpPr>
          <p:cNvPr id="4" name="Footer Placeholder 2"/>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5" name="Slide Number Placeholder 3"/>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5D40FB9C-766F-4D30-9D48-582A699B50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37DBEF63-60DF-45A2-AC43-9A741D052802}" type="datetimeFigureOut">
              <a:rPr lang="en-US"/>
              <a:pPr>
                <a:defRPr/>
              </a:pPr>
              <a:t>10/5/2023</a:t>
            </a:fld>
            <a:endParaRPr lang="en-US"/>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8" name="Slide Number Placeholder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D8E05951-5DFF-4B46-9BA9-6E7B2B166E0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3175" y="491172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41909" y="634965"/>
            <a:ext cx="668655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dirty="0"/>
              <a:t>Click icon to add picture</a:t>
            </a:r>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BA0ED559-EF6F-43A2-B3EC-2D1A5F286BD9}" type="datetimeFigureOut">
              <a:rPr lang="en-US"/>
              <a:pPr>
                <a:defRPr/>
              </a:pPr>
              <a:t>10/5/2023</a:t>
            </a:fld>
            <a:endParaRPr lang="en-US"/>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8" name="Slide Number Placeholder 6"/>
          <p:cNvSpPr>
            <a:spLocks noGrp="1"/>
          </p:cNvSpPr>
          <p:nvPr>
            <p:ph type="sldNum" sz="quarter" idx="12"/>
          </p:nvPr>
        </p:nvSpPr>
        <p:spPr>
          <a:xfrm>
            <a:off x="398463" y="4983163"/>
            <a:ext cx="585787" cy="365125"/>
          </a:xfrm>
        </p:spPr>
        <p:txBody>
          <a:bodyPr/>
          <a:lstStyle>
            <a:lvl1pPr fontAlgn="base">
              <a:spcBef>
                <a:spcPct val="0"/>
              </a:spcBef>
              <a:spcAft>
                <a:spcPct val="0"/>
              </a:spcAft>
              <a:defRPr>
                <a:latin typeface="Arial" charset="0"/>
              </a:defRPr>
            </a:lvl1pPr>
          </a:lstStyle>
          <a:p>
            <a:pPr>
              <a:defRPr/>
            </a:pPr>
            <a:fld id="{308BA9D9-22C0-4824-8E81-DEBAFB6E68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22"/>
          <p:cNvGrpSpPr>
            <a:grpSpLocks/>
          </p:cNvGrpSpPr>
          <p:nvPr/>
        </p:nvGrpSpPr>
        <p:grpSpPr bwMode="auto">
          <a:xfrm>
            <a:off x="0" y="228600"/>
            <a:ext cx="2138363" cy="6638925"/>
            <a:chOff x="2487613" y="285750"/>
            <a:chExt cx="2428875" cy="5654676"/>
          </a:xfrm>
        </p:grpSpPr>
        <p:sp>
          <p:nvSpPr>
            <p:cNvPr id="1046" name="Freeform 11"/>
            <p:cNvSpPr>
              <a:spLocks/>
            </p:cNvSpPr>
            <p:nvPr/>
          </p:nvSpPr>
          <p:spPr bwMode="auto">
            <a:xfrm>
              <a:off x="2487613" y="2284413"/>
              <a:ext cx="85725" cy="533400"/>
            </a:xfrm>
            <a:custGeom>
              <a:avLst/>
              <a:gdLst>
                <a:gd name="T0" fmla="*/ 0 w 22"/>
                <a:gd name="T1" fmla="*/ 0 h 136"/>
                <a:gd name="T2" fmla="*/ 22 w 22"/>
                <a:gd name="T3" fmla="*/ 136 h 136"/>
              </a:gdLst>
              <a:ahLst/>
              <a:cxnLst>
                <a:cxn ang="0">
                  <a:pos x="22" y="136"/>
                </a:cxn>
                <a:cxn ang="0">
                  <a:pos x="17" y="80"/>
                </a:cxn>
                <a:cxn ang="0">
                  <a:pos x="0" y="0"/>
                </a:cxn>
                <a:cxn ang="0">
                  <a:pos x="0" y="35"/>
                </a:cxn>
                <a:cxn ang="0">
                  <a:pos x="20" y="124"/>
                </a:cxn>
                <a:cxn ang="0">
                  <a:pos x="22" y="136"/>
                </a:cxn>
              </a:cxnLst>
              <a:rect l="T0" t="T1" r="T2" b="T3"/>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round/>
              <a:headEnd/>
              <a:tailEnd/>
            </a:ln>
          </p:spPr>
          <p:txBody>
            <a:bodyPr/>
            <a:lstStyle/>
            <a:p>
              <a:endParaRPr lang="en-US"/>
            </a:p>
          </p:txBody>
        </p:sp>
        <p:sp>
          <p:nvSpPr>
            <p:cNvPr id="1047" name="Freeform 12"/>
            <p:cNvSpPr>
              <a:spLocks/>
            </p:cNvSpPr>
            <p:nvPr/>
          </p:nvSpPr>
          <p:spPr bwMode="auto">
            <a:xfrm>
              <a:off x="2597151" y="2779713"/>
              <a:ext cx="550863" cy="1978025"/>
            </a:xfrm>
            <a:custGeom>
              <a:avLst/>
              <a:gdLst>
                <a:gd name="T0" fmla="*/ 0 w 140"/>
                <a:gd name="T1" fmla="*/ 0 h 504"/>
                <a:gd name="T2" fmla="*/ 140 w 140"/>
                <a:gd name="T3" fmla="*/ 504 h 504"/>
              </a:gdLst>
              <a:ahLst/>
              <a:cxnLst>
                <a:cxn ang="0">
                  <a:pos x="86" y="350"/>
                </a:cxn>
                <a:cxn ang="0">
                  <a:pos x="139" y="504"/>
                </a:cxn>
                <a:cxn ang="0">
                  <a:pos x="140" y="478"/>
                </a:cxn>
                <a:cxn ang="0">
                  <a:pos x="95" y="347"/>
                </a:cxn>
                <a:cxn ang="0">
                  <a:pos x="0" y="0"/>
                </a:cxn>
                <a:cxn ang="0">
                  <a:pos x="6" y="61"/>
                </a:cxn>
                <a:cxn ang="0">
                  <a:pos x="86" y="350"/>
                </a:cxn>
              </a:cxnLst>
              <a:rect l="T0" t="T1" r="T2" b="T3"/>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round/>
              <a:headEnd/>
              <a:tailEnd/>
            </a:ln>
          </p:spPr>
          <p:txBody>
            <a:bodyPr/>
            <a:lstStyle/>
            <a:p>
              <a:endParaRPr lang="en-US"/>
            </a:p>
          </p:txBody>
        </p:sp>
        <p:sp>
          <p:nvSpPr>
            <p:cNvPr id="1048" name="Freeform 13"/>
            <p:cNvSpPr>
              <a:spLocks/>
            </p:cNvSpPr>
            <p:nvPr/>
          </p:nvSpPr>
          <p:spPr bwMode="auto">
            <a:xfrm>
              <a:off x="3175001" y="4730750"/>
              <a:ext cx="519113" cy="1209675"/>
            </a:xfrm>
            <a:custGeom>
              <a:avLst/>
              <a:gdLst>
                <a:gd name="T0" fmla="*/ 0 w 132"/>
                <a:gd name="T1" fmla="*/ 0 h 308"/>
                <a:gd name="T2" fmla="*/ 132 w 132"/>
                <a:gd name="T3" fmla="*/ 308 h 308"/>
              </a:gdLst>
              <a:ahLst/>
              <a:cxnLst>
                <a:cxn ang="0">
                  <a:pos x="8" y="22"/>
                </a:cxn>
                <a:cxn ang="0">
                  <a:pos x="0" y="0"/>
                </a:cxn>
                <a:cxn ang="0">
                  <a:pos x="0" y="29"/>
                </a:cxn>
                <a:cxn ang="0">
                  <a:pos x="68" y="194"/>
                </a:cxn>
                <a:cxn ang="0">
                  <a:pos x="123" y="308"/>
                </a:cxn>
                <a:cxn ang="0">
                  <a:pos x="132" y="308"/>
                </a:cxn>
                <a:cxn ang="0">
                  <a:pos x="77" y="190"/>
                </a:cxn>
                <a:cxn ang="0">
                  <a:pos x="8" y="22"/>
                </a:cxn>
              </a:cxnLst>
              <a:rect l="T0" t="T1" r="T2" b="T3"/>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round/>
              <a:headEnd/>
              <a:tailEnd/>
            </a:ln>
          </p:spPr>
          <p:txBody>
            <a:bodyPr/>
            <a:lstStyle/>
            <a:p>
              <a:endParaRPr lang="en-US"/>
            </a:p>
          </p:txBody>
        </p:sp>
        <p:sp>
          <p:nvSpPr>
            <p:cNvPr id="1049" name="Freeform 14"/>
            <p:cNvSpPr>
              <a:spLocks/>
            </p:cNvSpPr>
            <p:nvPr/>
          </p:nvSpPr>
          <p:spPr bwMode="auto">
            <a:xfrm>
              <a:off x="3305176" y="5630863"/>
              <a:ext cx="146050" cy="309563"/>
            </a:xfrm>
            <a:custGeom>
              <a:avLst/>
              <a:gdLst>
                <a:gd name="T0" fmla="*/ 0 w 37"/>
                <a:gd name="T1" fmla="*/ 0 h 79"/>
                <a:gd name="T2" fmla="*/ 37 w 37"/>
                <a:gd name="T3" fmla="*/ 79 h 79"/>
              </a:gdLst>
              <a:ahLst/>
              <a:cxnLst>
                <a:cxn ang="0">
                  <a:pos x="28" y="79"/>
                </a:cxn>
                <a:cxn ang="0">
                  <a:pos x="37" y="79"/>
                </a:cxn>
                <a:cxn ang="0">
                  <a:pos x="0" y="0"/>
                </a:cxn>
                <a:cxn ang="0">
                  <a:pos x="28" y="79"/>
                </a:cxn>
              </a:cxnLst>
              <a:rect l="T0" t="T1" r="T2" b="T3"/>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round/>
              <a:headEnd/>
              <a:tailEnd/>
            </a:ln>
          </p:spPr>
          <p:txBody>
            <a:bodyPr/>
            <a:lstStyle/>
            <a:p>
              <a:endParaRPr lang="en-US"/>
            </a:p>
          </p:txBody>
        </p:sp>
        <p:sp>
          <p:nvSpPr>
            <p:cNvPr id="1050" name="Freeform 15"/>
            <p:cNvSpPr>
              <a:spLocks/>
            </p:cNvSpPr>
            <p:nvPr/>
          </p:nvSpPr>
          <p:spPr bwMode="auto">
            <a:xfrm>
              <a:off x="2573338" y="2817813"/>
              <a:ext cx="700088" cy="2835275"/>
            </a:xfrm>
            <a:custGeom>
              <a:avLst/>
              <a:gdLst>
                <a:gd name="T0" fmla="*/ 0 w 178"/>
                <a:gd name="T1" fmla="*/ 0 h 722"/>
                <a:gd name="T2" fmla="*/ 178 w 178"/>
                <a:gd name="T3" fmla="*/ 722 h 722"/>
              </a:gdLst>
              <a:ahLst/>
              <a:cxnLst>
                <a:cxn ang="0">
                  <a:pos x="162" y="660"/>
                </a:cxn>
                <a:cxn ang="0">
                  <a:pos x="116" y="534"/>
                </a:cxn>
                <a:cxn ang="0">
                  <a:pos x="40" y="236"/>
                </a:cxn>
                <a:cxn ang="0">
                  <a:pos x="12" y="51"/>
                </a:cxn>
                <a:cxn ang="0">
                  <a:pos x="0" y="0"/>
                </a:cxn>
                <a:cxn ang="0">
                  <a:pos x="33" y="237"/>
                </a:cxn>
                <a:cxn ang="0">
                  <a:pos x="107" y="537"/>
                </a:cxn>
                <a:cxn ang="0">
                  <a:pos x="160" y="681"/>
                </a:cxn>
                <a:cxn ang="0">
                  <a:pos x="178" y="722"/>
                </a:cxn>
                <a:cxn ang="0">
                  <a:pos x="174" y="708"/>
                </a:cxn>
                <a:cxn ang="0">
                  <a:pos x="162" y="660"/>
                </a:cxn>
              </a:cxnLst>
              <a:rect l="T0" t="T1" r="T2" b="T3"/>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round/>
              <a:headEnd/>
              <a:tailEnd/>
            </a:ln>
          </p:spPr>
          <p:txBody>
            <a:bodyPr/>
            <a:lstStyle/>
            <a:p>
              <a:endParaRPr lang="en-US"/>
            </a:p>
          </p:txBody>
        </p:sp>
        <p:sp>
          <p:nvSpPr>
            <p:cNvPr id="1051" name="Freeform 16"/>
            <p:cNvSpPr>
              <a:spLocks/>
            </p:cNvSpPr>
            <p:nvPr/>
          </p:nvSpPr>
          <p:spPr bwMode="auto">
            <a:xfrm>
              <a:off x="2506663" y="285750"/>
              <a:ext cx="90488" cy="2493963"/>
            </a:xfrm>
            <a:custGeom>
              <a:avLst/>
              <a:gdLst>
                <a:gd name="T0" fmla="*/ 0 w 23"/>
                <a:gd name="T1" fmla="*/ 0 h 635"/>
                <a:gd name="T2" fmla="*/ 23 w 23"/>
                <a:gd name="T3" fmla="*/ 635 h 635"/>
              </a:gdLst>
              <a:ahLst/>
              <a:cxnLst>
                <a:cxn ang="0">
                  <a:pos x="11" y="577"/>
                </a:cxn>
                <a:cxn ang="0">
                  <a:pos x="12" y="589"/>
                </a:cxn>
                <a:cxn ang="0">
                  <a:pos x="22" y="632"/>
                </a:cxn>
                <a:cxn ang="0">
                  <a:pos x="23" y="635"/>
                </a:cxn>
                <a:cxn ang="0">
                  <a:pos x="17" y="576"/>
                </a:cxn>
                <a:cxn ang="0">
                  <a:pos x="5" y="269"/>
                </a:cxn>
                <a:cxn ang="0">
                  <a:pos x="15" y="0"/>
                </a:cxn>
                <a:cxn ang="0">
                  <a:pos x="12" y="0"/>
                </a:cxn>
                <a:cxn ang="0">
                  <a:pos x="1" y="269"/>
                </a:cxn>
                <a:cxn ang="0">
                  <a:pos x="11" y="577"/>
                </a:cxn>
              </a:cxnLst>
              <a:rect l="T0" t="T1" r="T2" b="T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round/>
              <a:headEnd/>
              <a:tailEnd/>
            </a:ln>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7 w 17"/>
                <a:gd name="T3" fmla="*/ 107 h 107"/>
              </a:gdLst>
              <a:ahLst/>
              <a:cxnLst>
                <a:cxn ang="0">
                  <a:pos x="0" y="0"/>
                </a:cxn>
                <a:cxn ang="0">
                  <a:pos x="5" y="56"/>
                </a:cxn>
                <a:cxn ang="0">
                  <a:pos x="17" y="107"/>
                </a:cxn>
                <a:cxn ang="0">
                  <a:pos x="11" y="46"/>
                </a:cxn>
                <a:cxn ang="0">
                  <a:pos x="10" y="43"/>
                </a:cxn>
                <a:cxn ang="0">
                  <a:pos x="0" y="0"/>
                </a:cxn>
              </a:cxnLst>
              <a:rect l="T0" t="T1" r="T2" b="T3"/>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round/>
              <a:headEnd/>
              <a:tailEnd/>
            </a:ln>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41 w 41"/>
                <a:gd name="T3" fmla="*/ 222 h 222"/>
              </a:gdLst>
              <a:ahLst/>
              <a:cxnLst>
                <a:cxn ang="0">
                  <a:pos x="0" y="0"/>
                </a:cxn>
                <a:cxn ang="0">
                  <a:pos x="5" y="93"/>
                </a:cxn>
                <a:cxn ang="0">
                  <a:pos x="17" y="166"/>
                </a:cxn>
                <a:cxn ang="0">
                  <a:pos x="24" y="184"/>
                </a:cxn>
                <a:cxn ang="0">
                  <a:pos x="41" y="222"/>
                </a:cxn>
                <a:cxn ang="0">
                  <a:pos x="38" y="212"/>
                </a:cxn>
                <a:cxn ang="0">
                  <a:pos x="13" y="92"/>
                </a:cxn>
                <a:cxn ang="0">
                  <a:pos x="8" y="22"/>
                </a:cxn>
                <a:cxn ang="0">
                  <a:pos x="7" y="18"/>
                </a:cxn>
                <a:cxn ang="0">
                  <a:pos x="0" y="0"/>
                </a:cxn>
              </a:cxnLst>
              <a:rect l="T0" t="T1" r="T2" b="T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round/>
              <a:headEnd/>
              <a:tailEnd/>
            </a:ln>
          </p:spPr>
          <p:txBody>
            <a:bodyPr/>
            <a:lstStyle/>
            <a:p>
              <a:endParaRPr lang="en-US"/>
            </a:p>
          </p:txBody>
        </p:sp>
        <p:sp>
          <p:nvSpPr>
            <p:cNvPr id="1054" name="Freeform 19"/>
            <p:cNvSpPr>
              <a:spLocks/>
            </p:cNvSpPr>
            <p:nvPr/>
          </p:nvSpPr>
          <p:spPr bwMode="auto">
            <a:xfrm>
              <a:off x="3148013" y="1282700"/>
              <a:ext cx="1768475" cy="3448050"/>
            </a:xfrm>
            <a:custGeom>
              <a:avLst/>
              <a:gdLst>
                <a:gd name="T0" fmla="*/ 0 w 450"/>
                <a:gd name="T1" fmla="*/ 0 h 878"/>
                <a:gd name="T2" fmla="*/ 450 w 450"/>
                <a:gd name="T3" fmla="*/ 878 h 878"/>
              </a:gdLst>
              <a:ahLst/>
              <a:cxnLst>
                <a:cxn ang="0">
                  <a:pos x="7" y="854"/>
                </a:cxn>
                <a:cxn ang="0">
                  <a:pos x="50" y="613"/>
                </a:cxn>
                <a:cxn ang="0">
                  <a:pos x="149" y="388"/>
                </a:cxn>
                <a:cxn ang="0">
                  <a:pos x="285" y="183"/>
                </a:cxn>
                <a:cxn ang="0">
                  <a:pos x="364" y="89"/>
                </a:cxn>
                <a:cxn ang="0">
                  <a:pos x="406" y="44"/>
                </a:cxn>
                <a:cxn ang="0">
                  <a:pos x="450" y="1"/>
                </a:cxn>
                <a:cxn ang="0">
                  <a:pos x="450" y="0"/>
                </a:cxn>
                <a:cxn ang="0">
                  <a:pos x="405" y="43"/>
                </a:cxn>
                <a:cxn ang="0">
                  <a:pos x="363" y="88"/>
                </a:cxn>
                <a:cxn ang="0">
                  <a:pos x="283" y="181"/>
                </a:cxn>
                <a:cxn ang="0">
                  <a:pos x="145" y="386"/>
                </a:cxn>
                <a:cxn ang="0">
                  <a:pos x="45" y="611"/>
                </a:cxn>
                <a:cxn ang="0">
                  <a:pos x="0" y="854"/>
                </a:cxn>
                <a:cxn ang="0">
                  <a:pos x="0" y="859"/>
                </a:cxn>
                <a:cxn ang="0">
                  <a:pos x="7" y="878"/>
                </a:cxn>
                <a:cxn ang="0">
                  <a:pos x="7" y="854"/>
                </a:cxn>
              </a:cxnLst>
              <a:rect l="T0" t="T1" r="T2" b="T3"/>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round/>
              <a:headEnd/>
              <a:tailEnd/>
            </a:ln>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35 w 35"/>
                <a:gd name="T3" fmla="*/ 73 h 73"/>
              </a:gdLst>
              <a:ahLst/>
              <a:cxnLst>
                <a:cxn ang="0">
                  <a:pos x="0" y="0"/>
                </a:cxn>
                <a:cxn ang="0">
                  <a:pos x="26" y="73"/>
                </a:cxn>
                <a:cxn ang="0">
                  <a:pos x="35" y="73"/>
                </a:cxn>
                <a:cxn ang="0">
                  <a:pos x="0" y="0"/>
                </a:cxn>
              </a:cxnLst>
              <a:rect l="T0" t="T1" r="T2" b="T3"/>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round/>
              <a:headEnd/>
              <a:tailEnd/>
            </a:ln>
          </p:spPr>
          <p:txBody>
            <a:bodyPr/>
            <a:lstStyle/>
            <a:p>
              <a:endParaRPr lang="en-US"/>
            </a:p>
          </p:txBody>
        </p:sp>
        <p:sp>
          <p:nvSpPr>
            <p:cNvPr id="1056" name="Freeform 21"/>
            <p:cNvSpPr>
              <a:spLocks/>
            </p:cNvSpPr>
            <p:nvPr/>
          </p:nvSpPr>
          <p:spPr bwMode="auto">
            <a:xfrm>
              <a:off x="3143251" y="4656138"/>
              <a:ext cx="31750" cy="188913"/>
            </a:xfrm>
            <a:custGeom>
              <a:avLst/>
              <a:gdLst>
                <a:gd name="T0" fmla="*/ 0 w 8"/>
                <a:gd name="T1" fmla="*/ 0 h 48"/>
                <a:gd name="T2" fmla="*/ 8 w 8"/>
                <a:gd name="T3" fmla="*/ 48 h 48"/>
              </a:gdLst>
              <a:ahLst/>
              <a:cxnLst>
                <a:cxn ang="0">
                  <a:pos x="7" y="44"/>
                </a:cxn>
                <a:cxn ang="0">
                  <a:pos x="8" y="48"/>
                </a:cxn>
                <a:cxn ang="0">
                  <a:pos x="8" y="19"/>
                </a:cxn>
                <a:cxn ang="0">
                  <a:pos x="1" y="0"/>
                </a:cxn>
                <a:cxn ang="0">
                  <a:pos x="0" y="26"/>
                </a:cxn>
                <a:cxn ang="0">
                  <a:pos x="7" y="44"/>
                </a:cxn>
              </a:cxnLst>
              <a:rect l="T0" t="T1" r="T2" b="T3"/>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round/>
              <a:headEnd/>
              <a:tailEnd/>
            </a:ln>
          </p:spPr>
          <p:txBody>
            <a:bodyPr/>
            <a:lstStyle/>
            <a:p>
              <a:endParaRPr lang="en-US"/>
            </a:p>
          </p:txBody>
        </p:sp>
        <p:sp>
          <p:nvSpPr>
            <p:cNvPr id="1057" name="Freeform 22"/>
            <p:cNvSpPr>
              <a:spLocks/>
            </p:cNvSpPr>
            <p:nvPr/>
          </p:nvSpPr>
          <p:spPr bwMode="auto">
            <a:xfrm>
              <a:off x="3211513" y="5410200"/>
              <a:ext cx="203200" cy="530225"/>
            </a:xfrm>
            <a:custGeom>
              <a:avLst/>
              <a:gdLst>
                <a:gd name="T0" fmla="*/ 0 w 52"/>
                <a:gd name="T1" fmla="*/ 0 h 135"/>
                <a:gd name="T2" fmla="*/ 52 w 52"/>
                <a:gd name="T3" fmla="*/ 135 h 135"/>
              </a:gdLst>
              <a:ahLst/>
              <a:cxnLst>
                <a:cxn ang="0">
                  <a:pos x="7" y="18"/>
                </a:cxn>
                <a:cxn ang="0">
                  <a:pos x="0" y="0"/>
                </a:cxn>
                <a:cxn ang="0">
                  <a:pos x="12" y="48"/>
                </a:cxn>
                <a:cxn ang="0">
                  <a:pos x="16" y="62"/>
                </a:cxn>
                <a:cxn ang="0">
                  <a:pos x="51" y="135"/>
                </a:cxn>
                <a:cxn ang="0">
                  <a:pos x="52" y="135"/>
                </a:cxn>
                <a:cxn ang="0">
                  <a:pos x="24" y="56"/>
                </a:cxn>
                <a:cxn ang="0">
                  <a:pos x="7" y="18"/>
                </a:cxn>
              </a:cxnLst>
              <a:rect l="T0" t="T1" r="T2" b="T3"/>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round/>
              <a:headEnd/>
              <a:tailEnd/>
            </a:ln>
          </p:spPr>
          <p:txBody>
            <a:bodyPr/>
            <a:lstStyle/>
            <a:p>
              <a:endParaRPr lang="en-US"/>
            </a:p>
          </p:txBody>
        </p:sp>
      </p:grpSp>
      <p:grpSp>
        <p:nvGrpSpPr>
          <p:cNvPr id="1027" name="Group 9"/>
          <p:cNvGrpSpPr>
            <a:grpSpLocks/>
          </p:cNvGrpSpPr>
          <p:nvPr/>
        </p:nvGrpSpPr>
        <p:grpSpPr bwMode="auto">
          <a:xfrm>
            <a:off x="20638" y="0"/>
            <a:ext cx="1766887" cy="6853238"/>
            <a:chOff x="6627813" y="194833"/>
            <a:chExt cx="1952625" cy="5678918"/>
          </a:xfrm>
        </p:grpSpPr>
        <p:sp>
          <p:nvSpPr>
            <p:cNvPr id="1034" name="Freeform 27"/>
            <p:cNvSpPr>
              <a:spLocks/>
            </p:cNvSpPr>
            <p:nvPr/>
          </p:nvSpPr>
          <p:spPr bwMode="auto">
            <a:xfrm>
              <a:off x="6627813" y="194833"/>
              <a:ext cx="409575" cy="3646488"/>
            </a:xfrm>
            <a:custGeom>
              <a:avLst/>
              <a:gdLst>
                <a:gd name="T0" fmla="*/ 0 w 103"/>
                <a:gd name="T1" fmla="*/ 0 h 920"/>
                <a:gd name="T2" fmla="*/ 103 w 103"/>
                <a:gd name="T3" fmla="*/ 920 h 920"/>
              </a:gdLst>
              <a:ahLst/>
              <a:cxnLst>
                <a:cxn ang="0">
                  <a:pos x="7" y="210"/>
                </a:cxn>
                <a:cxn ang="0">
                  <a:pos x="26" y="445"/>
                </a:cxn>
                <a:cxn ang="0">
                  <a:pos x="57" y="679"/>
                </a:cxn>
                <a:cxn ang="0">
                  <a:pos x="101" y="911"/>
                </a:cxn>
                <a:cxn ang="0">
                  <a:pos x="103" y="920"/>
                </a:cxn>
                <a:cxn ang="0">
                  <a:pos x="99" y="874"/>
                </a:cxn>
                <a:cxn ang="0">
                  <a:pos x="99" y="866"/>
                </a:cxn>
                <a:cxn ang="0">
                  <a:pos x="63" y="678"/>
                </a:cxn>
                <a:cxn ang="0">
                  <a:pos x="30" y="444"/>
                </a:cxn>
                <a:cxn ang="0">
                  <a:pos x="9" y="209"/>
                </a:cxn>
                <a:cxn ang="0">
                  <a:pos x="3" y="92"/>
                </a:cxn>
                <a:cxn ang="0">
                  <a:pos x="1" y="0"/>
                </a:cxn>
                <a:cxn ang="0">
                  <a:pos x="0" y="0"/>
                </a:cxn>
                <a:cxn ang="0">
                  <a:pos x="1" y="92"/>
                </a:cxn>
                <a:cxn ang="0">
                  <a:pos x="7" y="210"/>
                </a:cxn>
              </a:cxnLst>
              <a:rect l="T0" t="T1" r="T2" b="T3"/>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round/>
              <a:headEnd/>
              <a:tailEnd/>
            </a:ln>
          </p:spPr>
          <p:txBody>
            <a:bodyPr/>
            <a:lstStyle/>
            <a:p>
              <a:endParaRPr lang="en-US"/>
            </a:p>
          </p:txBody>
        </p:sp>
        <p:sp>
          <p:nvSpPr>
            <p:cNvPr id="1035" name="Freeform 28"/>
            <p:cNvSpPr>
              <a:spLocks/>
            </p:cNvSpPr>
            <p:nvPr/>
          </p:nvSpPr>
          <p:spPr bwMode="auto">
            <a:xfrm>
              <a:off x="7061201" y="3771900"/>
              <a:ext cx="350838" cy="1309688"/>
            </a:xfrm>
            <a:custGeom>
              <a:avLst/>
              <a:gdLst>
                <a:gd name="T0" fmla="*/ 0 w 88"/>
                <a:gd name="T1" fmla="*/ 0 h 330"/>
                <a:gd name="T2" fmla="*/ 88 w 88"/>
                <a:gd name="T3" fmla="*/ 330 h 330"/>
              </a:gdLst>
              <a:ahLst/>
              <a:cxnLst>
                <a:cxn ang="0">
                  <a:pos x="53" y="229"/>
                </a:cxn>
                <a:cxn ang="0">
                  <a:pos x="88" y="330"/>
                </a:cxn>
                <a:cxn ang="0">
                  <a:pos x="88" y="308"/>
                </a:cxn>
                <a:cxn ang="0">
                  <a:pos x="88" y="304"/>
                </a:cxn>
                <a:cxn ang="0">
                  <a:pos x="62" y="226"/>
                </a:cxn>
                <a:cxn ang="0">
                  <a:pos x="0" y="0"/>
                </a:cxn>
                <a:cxn ang="0">
                  <a:pos x="7" y="63"/>
                </a:cxn>
                <a:cxn ang="0">
                  <a:pos x="53" y="229"/>
                </a:cxn>
              </a:cxnLst>
              <a:rect l="T0" t="T1" r="T2" b="T3"/>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round/>
              <a:headEnd/>
              <a:tailEnd/>
            </a:ln>
          </p:spPr>
          <p:txBody>
            <a:bodyPr/>
            <a:lstStyle/>
            <a:p>
              <a:endParaRPr lang="en-US"/>
            </a:p>
          </p:txBody>
        </p:sp>
        <p:sp>
          <p:nvSpPr>
            <p:cNvPr id="1036" name="Freeform 29"/>
            <p:cNvSpPr>
              <a:spLocks/>
            </p:cNvSpPr>
            <p:nvPr/>
          </p:nvSpPr>
          <p:spPr bwMode="auto">
            <a:xfrm>
              <a:off x="7439026" y="5053013"/>
              <a:ext cx="357188" cy="820738"/>
            </a:xfrm>
            <a:custGeom>
              <a:avLst/>
              <a:gdLst>
                <a:gd name="T0" fmla="*/ 0 w 90"/>
                <a:gd name="T1" fmla="*/ 0 h 207"/>
                <a:gd name="T2" fmla="*/ 90 w 90"/>
                <a:gd name="T3" fmla="*/ 207 h 207"/>
              </a:gdLst>
              <a:ahLst/>
              <a:cxnLst>
                <a:cxn ang="0">
                  <a:pos x="6" y="15"/>
                </a:cxn>
                <a:cxn ang="0">
                  <a:pos x="0" y="0"/>
                </a:cxn>
                <a:cxn ang="0">
                  <a:pos x="1" y="29"/>
                </a:cxn>
                <a:cxn ang="0">
                  <a:pos x="42" y="127"/>
                </a:cxn>
                <a:cxn ang="0">
                  <a:pos x="80" y="207"/>
                </a:cxn>
                <a:cxn ang="0">
                  <a:pos x="90" y="207"/>
                </a:cxn>
                <a:cxn ang="0">
                  <a:pos x="50" y="123"/>
                </a:cxn>
                <a:cxn ang="0">
                  <a:pos x="6" y="15"/>
                </a:cxn>
              </a:cxnLst>
              <a:rect l="T0" t="T1" r="T2" b="T3"/>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round/>
              <a:headEnd/>
              <a:tailEnd/>
            </a:ln>
          </p:spPr>
          <p:txBody>
            <a:bodyPr/>
            <a:lstStyle/>
            <a:p>
              <a:endParaRPr lang="en-US"/>
            </a:p>
          </p:txBody>
        </p:sp>
        <p:sp>
          <p:nvSpPr>
            <p:cNvPr id="1037" name="Freeform 30"/>
            <p:cNvSpPr>
              <a:spLocks/>
            </p:cNvSpPr>
            <p:nvPr/>
          </p:nvSpPr>
          <p:spPr bwMode="auto">
            <a:xfrm>
              <a:off x="7037388" y="3811588"/>
              <a:ext cx="457200" cy="1852613"/>
            </a:xfrm>
            <a:custGeom>
              <a:avLst/>
              <a:gdLst>
                <a:gd name="T0" fmla="*/ 0 w 115"/>
                <a:gd name="T1" fmla="*/ 0 h 467"/>
                <a:gd name="T2" fmla="*/ 115 w 115"/>
                <a:gd name="T3" fmla="*/ 467 h 467"/>
              </a:gdLst>
              <a:ahLst/>
              <a:cxnLst>
                <a:cxn ang="0">
                  <a:pos x="101" y="409"/>
                </a:cxn>
                <a:cxn ang="0">
                  <a:pos x="78" y="344"/>
                </a:cxn>
                <a:cxn ang="0">
                  <a:pos x="29" y="151"/>
                </a:cxn>
                <a:cxn ang="0">
                  <a:pos x="13" y="53"/>
                </a:cxn>
                <a:cxn ang="0">
                  <a:pos x="0" y="0"/>
                </a:cxn>
                <a:cxn ang="0">
                  <a:pos x="21" y="152"/>
                </a:cxn>
                <a:cxn ang="0">
                  <a:pos x="69" y="347"/>
                </a:cxn>
                <a:cxn ang="0">
                  <a:pos x="103" y="441"/>
                </a:cxn>
                <a:cxn ang="0">
                  <a:pos x="115" y="467"/>
                </a:cxn>
                <a:cxn ang="0">
                  <a:pos x="112" y="458"/>
                </a:cxn>
                <a:cxn ang="0">
                  <a:pos x="101" y="409"/>
                </a:cxn>
              </a:cxnLst>
              <a:rect l="T0" t="T1" r="T2" b="T3"/>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round/>
              <a:headEnd/>
              <a:tailEnd/>
            </a:ln>
          </p:spPr>
          <p:txBody>
            <a:bodyPr/>
            <a:lstStyle/>
            <a:p>
              <a:endParaRPr lang="en-US"/>
            </a:p>
          </p:txBody>
        </p:sp>
        <p:sp>
          <p:nvSpPr>
            <p:cNvPr id="1038" name="Freeform 31"/>
            <p:cNvSpPr>
              <a:spLocks/>
            </p:cNvSpPr>
            <p:nvPr/>
          </p:nvSpPr>
          <p:spPr bwMode="auto">
            <a:xfrm>
              <a:off x="6992938" y="1263650"/>
              <a:ext cx="144463" cy="2508250"/>
            </a:xfrm>
            <a:custGeom>
              <a:avLst/>
              <a:gdLst>
                <a:gd name="T0" fmla="*/ 0 w 36"/>
                <a:gd name="T1" fmla="*/ 0 h 633"/>
                <a:gd name="T2" fmla="*/ 36 w 36"/>
                <a:gd name="T3" fmla="*/ 633 h 633"/>
              </a:gdLst>
              <a:ahLst/>
              <a:cxnLst>
                <a:cxn ang="0">
                  <a:pos x="17" y="633"/>
                </a:cxn>
                <a:cxn ang="0">
                  <a:pos x="13" y="597"/>
                </a:cxn>
                <a:cxn ang="0">
                  <a:pos x="5" y="398"/>
                </a:cxn>
                <a:cxn ang="0">
                  <a:pos x="13" y="198"/>
                </a:cxn>
                <a:cxn ang="0">
                  <a:pos x="22" y="99"/>
                </a:cxn>
                <a:cxn ang="0">
                  <a:pos x="36" y="0"/>
                </a:cxn>
                <a:cxn ang="0">
                  <a:pos x="35" y="0"/>
                </a:cxn>
                <a:cxn ang="0">
                  <a:pos x="20" y="99"/>
                </a:cxn>
                <a:cxn ang="0">
                  <a:pos x="10" y="198"/>
                </a:cxn>
                <a:cxn ang="0">
                  <a:pos x="1" y="398"/>
                </a:cxn>
                <a:cxn ang="0">
                  <a:pos x="7" y="589"/>
                </a:cxn>
                <a:cxn ang="0">
                  <a:pos x="16" y="632"/>
                </a:cxn>
                <a:cxn ang="0">
                  <a:pos x="17" y="633"/>
                </a:cxn>
              </a:cxnLst>
              <a:rect l="T0" t="T1" r="T2" b="T3"/>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round/>
              <a:headEnd/>
              <a:tailEnd/>
            </a:ln>
          </p:spPr>
          <p:txBody>
            <a:bodyPr/>
            <a:lstStyle/>
            <a:p>
              <a:endParaRPr lang="en-US"/>
            </a:p>
          </p:txBody>
        </p:sp>
        <p:sp>
          <p:nvSpPr>
            <p:cNvPr id="1039" name="Freeform 32"/>
            <p:cNvSpPr>
              <a:spLocks/>
            </p:cNvSpPr>
            <p:nvPr/>
          </p:nvSpPr>
          <p:spPr bwMode="auto">
            <a:xfrm>
              <a:off x="7526338" y="5640388"/>
              <a:ext cx="111125" cy="233363"/>
            </a:xfrm>
            <a:custGeom>
              <a:avLst/>
              <a:gdLst>
                <a:gd name="T0" fmla="*/ 0 w 28"/>
                <a:gd name="T1" fmla="*/ 0 h 59"/>
                <a:gd name="T2" fmla="*/ 28 w 28"/>
                <a:gd name="T3" fmla="*/ 59 h 59"/>
              </a:gdLst>
              <a:ahLst/>
              <a:cxnLst>
                <a:cxn ang="0">
                  <a:pos x="22" y="59"/>
                </a:cxn>
                <a:cxn ang="0">
                  <a:pos x="28" y="59"/>
                </a:cxn>
                <a:cxn ang="0">
                  <a:pos x="0" y="0"/>
                </a:cxn>
                <a:cxn ang="0">
                  <a:pos x="22" y="59"/>
                </a:cxn>
              </a:cxnLst>
              <a:rect l="T0" t="T1" r="T2" b="T3"/>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round/>
              <a:headEnd/>
              <a:tailEnd/>
            </a:ln>
          </p:spPr>
          <p:txBody>
            <a:bodyPr/>
            <a:lstStyle/>
            <a:p>
              <a:endParaRPr lang="en-US"/>
            </a:p>
          </p:txBody>
        </p:sp>
        <p:sp>
          <p:nvSpPr>
            <p:cNvPr id="1040" name="Freeform 33"/>
            <p:cNvSpPr>
              <a:spLocks/>
            </p:cNvSpPr>
            <p:nvPr/>
          </p:nvSpPr>
          <p:spPr bwMode="auto">
            <a:xfrm>
              <a:off x="7021513" y="3598863"/>
              <a:ext cx="68263" cy="423863"/>
            </a:xfrm>
            <a:custGeom>
              <a:avLst/>
              <a:gdLst>
                <a:gd name="T0" fmla="*/ 0 w 17"/>
                <a:gd name="T1" fmla="*/ 0 h 107"/>
                <a:gd name="T2" fmla="*/ 17 w 17"/>
                <a:gd name="T3" fmla="*/ 107 h 107"/>
              </a:gdLst>
              <a:ahLst/>
              <a:cxnLst>
                <a:cxn ang="0">
                  <a:pos x="4" y="54"/>
                </a:cxn>
                <a:cxn ang="0">
                  <a:pos x="17" y="107"/>
                </a:cxn>
                <a:cxn ang="0">
                  <a:pos x="10" y="44"/>
                </a:cxn>
                <a:cxn ang="0">
                  <a:pos x="9" y="43"/>
                </a:cxn>
                <a:cxn ang="0">
                  <a:pos x="0" y="0"/>
                </a:cxn>
                <a:cxn ang="0">
                  <a:pos x="0" y="8"/>
                </a:cxn>
                <a:cxn ang="0">
                  <a:pos x="4" y="54"/>
                </a:cxn>
              </a:cxnLst>
              <a:rect l="T0" t="T1" r="T2" b="T3"/>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round/>
              <a:headEnd/>
              <a:tailEnd/>
            </a:ln>
          </p:spPr>
          <p:txBody>
            <a:bodyPr/>
            <a:lstStyle/>
            <a:p>
              <a:endParaRPr lang="en-US"/>
            </a:p>
          </p:txBody>
        </p:sp>
        <p:sp>
          <p:nvSpPr>
            <p:cNvPr id="1041" name="Freeform 34"/>
            <p:cNvSpPr>
              <a:spLocks/>
            </p:cNvSpPr>
            <p:nvPr/>
          </p:nvSpPr>
          <p:spPr bwMode="auto">
            <a:xfrm>
              <a:off x="7412038" y="2801938"/>
              <a:ext cx="1168400" cy="2251075"/>
            </a:xfrm>
            <a:custGeom>
              <a:avLst/>
              <a:gdLst>
                <a:gd name="T0" fmla="*/ 0 w 294"/>
                <a:gd name="T1" fmla="*/ 0 h 568"/>
                <a:gd name="T2" fmla="*/ 294 w 294"/>
                <a:gd name="T3" fmla="*/ 568 h 568"/>
              </a:gdLst>
              <a:ahLst/>
              <a:cxnLst>
                <a:cxn ang="0">
                  <a:pos x="8" y="553"/>
                </a:cxn>
                <a:cxn ang="0">
                  <a:pos x="35" y="397"/>
                </a:cxn>
                <a:cxn ang="0">
                  <a:pos x="99" y="252"/>
                </a:cxn>
                <a:cxn ang="0">
                  <a:pos x="187" y="119"/>
                </a:cxn>
                <a:cxn ang="0">
                  <a:pos x="238" y="58"/>
                </a:cxn>
                <a:cxn ang="0">
                  <a:pos x="265" y="28"/>
                </a:cxn>
                <a:cxn ang="0">
                  <a:pos x="294" y="0"/>
                </a:cxn>
                <a:cxn ang="0">
                  <a:pos x="293" y="0"/>
                </a:cxn>
                <a:cxn ang="0">
                  <a:pos x="264" y="27"/>
                </a:cxn>
                <a:cxn ang="0">
                  <a:pos x="237" y="56"/>
                </a:cxn>
                <a:cxn ang="0">
                  <a:pos x="185" y="117"/>
                </a:cxn>
                <a:cxn ang="0">
                  <a:pos x="95" y="249"/>
                </a:cxn>
                <a:cxn ang="0">
                  <a:pos x="30" y="396"/>
                </a:cxn>
                <a:cxn ang="0">
                  <a:pos x="0" y="549"/>
                </a:cxn>
                <a:cxn ang="0">
                  <a:pos x="7" y="568"/>
                </a:cxn>
                <a:cxn ang="0">
                  <a:pos x="8" y="553"/>
                </a:cxn>
              </a:cxnLst>
              <a:rect l="T0" t="T1" r="T2" b="T3"/>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round/>
              <a:headEnd/>
              <a:tailEnd/>
            </a:ln>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25 w 25"/>
                <a:gd name="T3" fmla="*/ 53 h 53"/>
              </a:gdLst>
              <a:ahLst/>
              <a:cxnLst>
                <a:cxn ang="0">
                  <a:pos x="0" y="0"/>
                </a:cxn>
                <a:cxn ang="0">
                  <a:pos x="19" y="53"/>
                </a:cxn>
                <a:cxn ang="0">
                  <a:pos x="25" y="53"/>
                </a:cxn>
                <a:cxn ang="0">
                  <a:pos x="0" y="0"/>
                </a:cxn>
              </a:cxnLst>
              <a:rect l="T0" t="T1" r="T2" b="T3"/>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round/>
              <a:headEnd/>
              <a:tailEnd/>
            </a:ln>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9 w 29"/>
                <a:gd name="T3" fmla="*/ 141 h 141"/>
              </a:gdLst>
              <a:ahLst/>
              <a:cxnLst>
                <a:cxn ang="0">
                  <a:pos x="0" y="0"/>
                </a:cxn>
                <a:cxn ang="0">
                  <a:pos x="7" y="89"/>
                </a:cxn>
                <a:cxn ang="0">
                  <a:pos x="18" y="117"/>
                </a:cxn>
                <a:cxn ang="0">
                  <a:pos x="29" y="141"/>
                </a:cxn>
                <a:cxn ang="0">
                  <a:pos x="27" y="135"/>
                </a:cxn>
                <a:cxn ang="0">
                  <a:pos x="8" y="22"/>
                </a:cxn>
                <a:cxn ang="0">
                  <a:pos x="4" y="11"/>
                </a:cxn>
                <a:cxn ang="0">
                  <a:pos x="0" y="0"/>
                </a:cxn>
              </a:cxnLst>
              <a:rect l="T0" t="T1" r="T2" b="T3"/>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round/>
              <a:headEnd/>
              <a:tailEnd/>
            </a:ln>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0 h 48"/>
                <a:gd name="T2" fmla="*/ 8 w 8"/>
                <a:gd name="T3" fmla="*/ 48 h 48"/>
              </a:gdLst>
              <a:ahLst/>
              <a:cxnLst>
                <a:cxn ang="0">
                  <a:pos x="0" y="26"/>
                </a:cxn>
                <a:cxn ang="0">
                  <a:pos x="4" y="37"/>
                </a:cxn>
                <a:cxn ang="0">
                  <a:pos x="8" y="48"/>
                </a:cxn>
                <a:cxn ang="0">
                  <a:pos x="7" y="19"/>
                </a:cxn>
                <a:cxn ang="0">
                  <a:pos x="0" y="0"/>
                </a:cxn>
                <a:cxn ang="0">
                  <a:pos x="0" y="4"/>
                </a:cxn>
                <a:cxn ang="0">
                  <a:pos x="0" y="26"/>
                </a:cxn>
              </a:cxnLst>
              <a:rect l="T0" t="T1" r="T2" b="T3"/>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round/>
              <a:headEnd/>
              <a:tailEnd/>
            </a:ln>
          </p:spPr>
          <p:txBody>
            <a:bodyPr/>
            <a:lstStyle/>
            <a:p>
              <a:endParaRPr lang="en-US"/>
            </a:p>
          </p:txBody>
        </p:sp>
        <p:sp>
          <p:nvSpPr>
            <p:cNvPr id="1045" name="Freeform 38"/>
            <p:cNvSpPr>
              <a:spLocks/>
            </p:cNvSpPr>
            <p:nvPr/>
          </p:nvSpPr>
          <p:spPr bwMode="auto">
            <a:xfrm>
              <a:off x="7439026" y="5434013"/>
              <a:ext cx="174625" cy="439738"/>
            </a:xfrm>
            <a:custGeom>
              <a:avLst/>
              <a:gdLst>
                <a:gd name="T0" fmla="*/ 0 w 44"/>
                <a:gd name="T1" fmla="*/ 0 h 111"/>
                <a:gd name="T2" fmla="*/ 44 w 44"/>
                <a:gd name="T3" fmla="*/ 111 h 111"/>
              </a:gdLst>
              <a:ahLst/>
              <a:cxnLst>
                <a:cxn ang="0">
                  <a:pos x="11" y="28"/>
                </a:cxn>
                <a:cxn ang="0">
                  <a:pos x="0" y="0"/>
                </a:cxn>
                <a:cxn ang="0">
                  <a:pos x="11" y="49"/>
                </a:cxn>
                <a:cxn ang="0">
                  <a:pos x="14" y="58"/>
                </a:cxn>
                <a:cxn ang="0">
                  <a:pos x="39" y="111"/>
                </a:cxn>
                <a:cxn ang="0">
                  <a:pos x="44" y="111"/>
                </a:cxn>
                <a:cxn ang="0">
                  <a:pos x="22" y="52"/>
                </a:cxn>
                <a:cxn ang="0">
                  <a:pos x="11" y="28"/>
                </a:cxn>
              </a:cxnLst>
              <a:rect l="T0" t="T1" r="T2" b="T3"/>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round/>
              <a:headEnd/>
              <a:tailEnd/>
            </a:ln>
          </p:spPr>
          <p:txBody>
            <a:bodyPr/>
            <a:lstStyle/>
            <a:p>
              <a:endParaRPr lang="en-US"/>
            </a:p>
          </p:txBody>
        </p:sp>
      </p:grpSp>
      <p:sp>
        <p:nvSpPr>
          <p:cNvPr id="7" name="Rectangle 6"/>
          <p:cNvSpPr/>
          <p:nvPr/>
        </p:nvSpPr>
        <p:spPr>
          <a:xfrm>
            <a:off x="0" y="0"/>
            <a:ext cx="1365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683375" cy="1281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30" name="Text Placeholder 2"/>
          <p:cNvSpPr>
            <a:spLocks noGrp="1"/>
          </p:cNvSpPr>
          <p:nvPr>
            <p:ph type="body" idx="1"/>
          </p:nvPr>
        </p:nvSpPr>
        <p:spPr bwMode="auto">
          <a:xfrm>
            <a:off x="1941513" y="2133600"/>
            <a:ext cx="668655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algn="r" fontAlgn="auto">
              <a:spcBef>
                <a:spcPts val="0"/>
              </a:spcBef>
              <a:spcAft>
                <a:spcPts val="0"/>
              </a:spcAft>
              <a:defRPr sz="900" smtClean="0">
                <a:solidFill>
                  <a:prstClr val="black">
                    <a:tint val="75000"/>
                  </a:prstClr>
                </a:solidFill>
                <a:latin typeface="Century Gothic"/>
              </a:defRPr>
            </a:lvl1pPr>
          </a:lstStyle>
          <a:p>
            <a:pPr>
              <a:defRPr/>
            </a:pPr>
            <a:fld id="{DEFBEB4C-1284-44E1-A3DA-0D54A3035994}" type="datetimeFigureOut">
              <a:rPr lang="en-US"/>
              <a:pPr>
                <a:defRPr/>
              </a:pPr>
              <a:t>10/5/2023</a:t>
            </a:fld>
            <a:endParaRPr lang="en-US"/>
          </a:p>
        </p:txBody>
      </p:sp>
      <p:sp>
        <p:nvSpPr>
          <p:cNvPr id="5"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algn="l" fontAlgn="auto">
              <a:spcBef>
                <a:spcPts val="0"/>
              </a:spcBef>
              <a:spcAft>
                <a:spcPts val="0"/>
              </a:spcAft>
              <a:defRPr sz="900">
                <a:solidFill>
                  <a:prstClr val="black">
                    <a:tint val="75000"/>
                  </a:prstClr>
                </a:solidFill>
                <a:latin typeface="Century Gothic"/>
              </a:defRPr>
            </a:lvl1pPr>
          </a:lstStyle>
          <a:p>
            <a:pPr>
              <a:defRPr/>
            </a:pPr>
            <a:endParaRPr lang="en-US"/>
          </a:p>
        </p:txBody>
      </p:sp>
      <p:sp>
        <p:nvSpPr>
          <p:cNvPr id="6" name="Slide Number Placeholder 5"/>
          <p:cNvSpPr>
            <a:spLocks noGrp="1"/>
          </p:cNvSpPr>
          <p:nvPr>
            <p:ph type="sldNum" sz="quarter" idx="4"/>
          </p:nvPr>
        </p:nvSpPr>
        <p:spPr bwMode="gray">
          <a:xfrm>
            <a:off x="398463" y="787400"/>
            <a:ext cx="585787" cy="365125"/>
          </a:xfrm>
          <a:prstGeom prst="rect">
            <a:avLst/>
          </a:prstGeom>
        </p:spPr>
        <p:txBody>
          <a:bodyPr vert="horz" lIns="91440" tIns="45720" rIns="91440" bIns="45720" rtlCol="0" anchor="ctr"/>
          <a:lstStyle>
            <a:lvl1pPr algn="r" fontAlgn="auto">
              <a:spcBef>
                <a:spcPts val="0"/>
              </a:spcBef>
              <a:spcAft>
                <a:spcPts val="0"/>
              </a:spcAft>
              <a:defRPr sz="2000" smtClean="0">
                <a:solidFill>
                  <a:srgbClr val="FEFFFF"/>
                </a:solidFill>
                <a:latin typeface="Century Gothic"/>
              </a:defRPr>
            </a:lvl1pPr>
          </a:lstStyle>
          <a:p>
            <a:pPr>
              <a:defRPr/>
            </a:pPr>
            <a:fld id="{3A07BFE0-57B9-42CA-B464-0B5C66DD5C5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itchFamily="34" charset="0"/>
        </a:defRPr>
      </a:lvl2pPr>
      <a:lvl3pPr algn="l" defTabSz="457200" rtl="0" fontAlgn="base">
        <a:spcBef>
          <a:spcPct val="0"/>
        </a:spcBef>
        <a:spcAft>
          <a:spcPct val="0"/>
        </a:spcAft>
        <a:defRPr sz="3600">
          <a:solidFill>
            <a:srgbClr val="262626"/>
          </a:solidFill>
          <a:latin typeface="Century Gothic" pitchFamily="34" charset="0"/>
        </a:defRPr>
      </a:lvl3pPr>
      <a:lvl4pPr algn="l" defTabSz="457200" rtl="0" fontAlgn="base">
        <a:spcBef>
          <a:spcPct val="0"/>
        </a:spcBef>
        <a:spcAft>
          <a:spcPct val="0"/>
        </a:spcAft>
        <a:defRPr sz="3600">
          <a:solidFill>
            <a:srgbClr val="262626"/>
          </a:solidFill>
          <a:latin typeface="Century Gothic" pitchFamily="34" charset="0"/>
        </a:defRPr>
      </a:lvl4pPr>
      <a:lvl5pPr algn="l" defTabSz="457200" rtl="0" fontAlgn="base">
        <a:spcBef>
          <a:spcPct val="0"/>
        </a:spcBef>
        <a:spcAft>
          <a:spcPct val="0"/>
        </a:spcAft>
        <a:defRPr sz="3600">
          <a:solidFill>
            <a:srgbClr val="262626"/>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ntellipaat.com/blog/what-is-no-sql/" TargetMode="External"/><Relationship Id="rId2" Type="http://schemas.openxmlformats.org/officeDocument/2006/relationships/hyperlink" Target="https://intellipaat.com/blog/tutorial/mongodb-tutorial/introduction-to-mongod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ntellipaat.com/blog/tutorial/sql-tutorial/rdb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ntellipaat.com/blog/what-is-big-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ubtitle 2"/>
          <p:cNvSpPr>
            <a:spLocks noGrp="1"/>
          </p:cNvSpPr>
          <p:nvPr>
            <p:ph type="subTitle" idx="1"/>
          </p:nvPr>
        </p:nvSpPr>
        <p:spPr>
          <a:xfrm>
            <a:off x="152400" y="6172200"/>
            <a:ext cx="6400800" cy="533400"/>
          </a:xfrm>
        </p:spPr>
        <p:txBody>
          <a:bodyPr/>
          <a:lstStyle/>
          <a:p>
            <a:r>
              <a:rPr lang="en-US" sz="1200" dirty="0">
                <a:solidFill>
                  <a:schemeClr val="tx1"/>
                </a:solidFill>
              </a:rPr>
              <a:t>jimmeoha@gmail.com</a:t>
            </a:r>
          </a:p>
        </p:txBody>
      </p:sp>
      <p:pic>
        <p:nvPicPr>
          <p:cNvPr id="194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32000" y="2068215"/>
            <a:ext cx="5119688" cy="1442045"/>
          </a:xfrm>
          <a:prstGeom prst="rect">
            <a:avLst/>
          </a:prstGeom>
          <a:noFill/>
          <a:ln w="9525">
            <a:noFill/>
            <a:miter lim="800000"/>
            <a:headEnd/>
            <a:tailEnd/>
          </a:ln>
        </p:spPr>
      </p:pic>
      <p:sp>
        <p:nvSpPr>
          <p:cNvPr id="19459" name="TextBox 7"/>
          <p:cNvSpPr txBox="1">
            <a:spLocks noChangeArrowheads="1"/>
          </p:cNvSpPr>
          <p:nvPr/>
        </p:nvSpPr>
        <p:spPr bwMode="auto">
          <a:xfrm>
            <a:off x="201613" y="5002213"/>
            <a:ext cx="8820150" cy="831850"/>
          </a:xfrm>
          <a:prstGeom prst="rect">
            <a:avLst/>
          </a:prstGeom>
          <a:noFill/>
          <a:ln w="9525">
            <a:noFill/>
            <a:miter lim="800000"/>
            <a:headEnd/>
            <a:tailEnd/>
          </a:ln>
        </p:spPr>
        <p:txBody>
          <a:bodyPr>
            <a:spAutoFit/>
          </a:bodyPr>
          <a:lstStyle/>
          <a:p>
            <a:pPr algn="ctr"/>
            <a:r>
              <a:rPr lang="en-US" sz="2400" dirty="0"/>
              <a:t>COSMAS JAMES AERKERA</a:t>
            </a:r>
          </a:p>
          <a:p>
            <a:pPr algn="ctr"/>
            <a:r>
              <a:rPr lang="en-US" sz="2400" dirty="0" err="1"/>
              <a:t>Gomycode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A3E3-09EF-5EE7-E70C-801398311099}"/>
              </a:ext>
            </a:extLst>
          </p:cNvPr>
          <p:cNvSpPr>
            <a:spLocks noGrp="1"/>
          </p:cNvSpPr>
          <p:nvPr>
            <p:ph type="title"/>
          </p:nvPr>
        </p:nvSpPr>
        <p:spPr/>
        <p:txBody>
          <a:bodyPr/>
          <a:lstStyle/>
          <a:p>
            <a:r>
              <a:rPr lang="en-US" b="1" i="0" dirty="0">
                <a:solidFill>
                  <a:srgbClr val="212529"/>
                </a:solidFill>
                <a:effectLst/>
                <a:latin typeface="open sans" panose="020B0606030504020204" pitchFamily="34" charset="0"/>
              </a:rPr>
              <a:t>MongoDB vs SQL </a:t>
            </a:r>
            <a:endParaRPr lang="en-NG" dirty="0"/>
          </a:p>
        </p:txBody>
      </p:sp>
      <p:sp>
        <p:nvSpPr>
          <p:cNvPr id="3" name="Content Placeholder 2">
            <a:extLst>
              <a:ext uri="{FF2B5EF4-FFF2-40B4-BE49-F238E27FC236}">
                <a16:creationId xmlns:a16="http://schemas.microsoft.com/office/drawing/2014/main" id="{BEFF1552-1F05-89C2-5126-5F6FA0A4BC4E}"/>
              </a:ext>
            </a:extLst>
          </p:cNvPr>
          <p:cNvSpPr>
            <a:spLocks noGrp="1"/>
          </p:cNvSpPr>
          <p:nvPr>
            <p:ph idx="1"/>
          </p:nvPr>
        </p:nvSpPr>
        <p:spPr>
          <a:xfrm>
            <a:off x="515540" y="1447800"/>
            <a:ext cx="8399859" cy="5029200"/>
          </a:xfrm>
        </p:spPr>
        <p:txBody>
          <a:bodyPr/>
          <a:lstStyle/>
          <a:p>
            <a:r>
              <a:rPr lang="ms-MY" sz="2300" b="0" i="0" u="none" strike="noStrike" dirty="0">
                <a:solidFill>
                  <a:srgbClr val="007BFF"/>
                </a:solidFill>
                <a:effectLst/>
                <a:latin typeface="open sans" panose="020B0606030504020204" pitchFamily="34" charset="0"/>
                <a:hlinkClick r:id="rId2"/>
              </a:rPr>
              <a:t>MongoDB</a:t>
            </a:r>
            <a:r>
              <a:rPr lang="ms-MY" sz="2300" b="0" i="0" u="none" strike="noStrike" dirty="0">
                <a:solidFill>
                  <a:srgbClr val="007BFF"/>
                </a:solidFill>
                <a:effectLst/>
                <a:latin typeface="open sans" panose="020B0606030504020204" pitchFamily="34" charset="0"/>
              </a:rPr>
              <a:t> </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is</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an</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open-source</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cross</a:t>
            </a:r>
            <a:r>
              <a:rPr lang="ms-MY" sz="2300" b="0" i="0" dirty="0">
                <a:solidFill>
                  <a:srgbClr val="212529"/>
                </a:solidFill>
                <a:effectLst/>
                <a:latin typeface="open sans" panose="020B0606030504020204" pitchFamily="34" charset="0"/>
              </a:rPr>
              <a:t>-platform </a:t>
            </a:r>
            <a:r>
              <a:rPr lang="ms-MY" sz="2300" b="0" i="0" dirty="0" err="1">
                <a:solidFill>
                  <a:srgbClr val="212529"/>
                </a:solidFill>
                <a:effectLst/>
                <a:latin typeface="open sans" panose="020B0606030504020204" pitchFamily="34" charset="0"/>
              </a:rPr>
              <a:t>document-oriented</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database</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application</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that</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is</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freely</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accessible</a:t>
            </a:r>
            <a:r>
              <a:rPr lang="ms-MY" sz="2300" b="0" i="0" dirty="0">
                <a:solidFill>
                  <a:srgbClr val="212529"/>
                </a:solidFill>
                <a:effectLst/>
                <a:latin typeface="open sans" panose="020B0606030504020204" pitchFamily="34" charset="0"/>
              </a:rPr>
              <a:t>. As a </a:t>
            </a:r>
            <a:r>
              <a:rPr lang="ms-MY" sz="2300" b="0" i="0" u="none" strike="noStrike" dirty="0" err="1">
                <a:solidFill>
                  <a:srgbClr val="007BFF"/>
                </a:solidFill>
                <a:effectLst/>
                <a:latin typeface="open sans" panose="020B0606030504020204" pitchFamily="34" charset="0"/>
                <a:hlinkClick r:id="rId3"/>
              </a:rPr>
              <a:t>NoSQL</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database</a:t>
            </a:r>
            <a:r>
              <a:rPr lang="ms-MY" sz="2300" b="0" i="0" dirty="0">
                <a:solidFill>
                  <a:srgbClr val="212529"/>
                </a:solidFill>
                <a:effectLst/>
                <a:latin typeface="open sans" panose="020B0606030504020204" pitchFamily="34" charset="0"/>
              </a:rPr>
              <a:t>, MongoDB </a:t>
            </a:r>
            <a:r>
              <a:rPr lang="ms-MY" sz="2300" b="0" i="0" dirty="0" err="1">
                <a:solidFill>
                  <a:srgbClr val="212529"/>
                </a:solidFill>
                <a:effectLst/>
                <a:latin typeface="open sans" panose="020B0606030504020204" pitchFamily="34" charset="0"/>
              </a:rPr>
              <a:t>employs</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schema-less</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documents</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resembling</a:t>
            </a:r>
            <a:r>
              <a:rPr lang="ms-MY" sz="2300" b="0" i="0" dirty="0">
                <a:solidFill>
                  <a:srgbClr val="212529"/>
                </a:solidFill>
                <a:effectLst/>
                <a:latin typeface="open sans" panose="020B0606030504020204" pitchFamily="34" charset="0"/>
              </a:rPr>
              <a:t> JSON </a:t>
            </a:r>
            <a:r>
              <a:rPr lang="ms-MY" sz="2300" b="0" i="0" dirty="0" err="1">
                <a:solidFill>
                  <a:srgbClr val="212529"/>
                </a:solidFill>
                <a:effectLst/>
                <a:latin typeface="open sans" panose="020B0606030504020204" pitchFamily="34" charset="0"/>
              </a:rPr>
              <a:t>for</a:t>
            </a:r>
            <a:r>
              <a:rPr lang="ms-MY" sz="2300" b="0" i="0" dirty="0">
                <a:solidFill>
                  <a:srgbClr val="212529"/>
                </a:solidFill>
                <a:effectLst/>
                <a:latin typeface="open sans" panose="020B0606030504020204" pitchFamily="34" charset="0"/>
              </a:rPr>
              <a:t> data </a:t>
            </a:r>
            <a:r>
              <a:rPr lang="ms-MY" sz="2300" b="0" i="0" dirty="0" err="1">
                <a:solidFill>
                  <a:srgbClr val="212529"/>
                </a:solidFill>
                <a:effectLst/>
                <a:latin typeface="open sans" panose="020B0606030504020204" pitchFamily="34" charset="0"/>
              </a:rPr>
              <a:t>representation</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It</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offers</a:t>
            </a:r>
            <a:r>
              <a:rPr lang="ms-MY" sz="2300" b="0" i="0" dirty="0">
                <a:solidFill>
                  <a:srgbClr val="212529"/>
                </a:solidFill>
                <a:effectLst/>
                <a:latin typeface="open sans" panose="020B0606030504020204" pitchFamily="34" charset="0"/>
              </a:rPr>
              <a:t> a </a:t>
            </a:r>
            <a:r>
              <a:rPr lang="ms-MY" sz="2300" b="0" i="0" dirty="0" err="1">
                <a:solidFill>
                  <a:srgbClr val="212529"/>
                </a:solidFill>
                <a:effectLst/>
                <a:latin typeface="open sans" panose="020B0606030504020204" pitchFamily="34" charset="0"/>
              </a:rPr>
              <a:t>robust</a:t>
            </a:r>
            <a:r>
              <a:rPr lang="ms-MY" sz="2300" b="0" i="0" dirty="0">
                <a:solidFill>
                  <a:srgbClr val="212529"/>
                </a:solidFill>
                <a:effectLst/>
                <a:latin typeface="open sans" panose="020B0606030504020204" pitchFamily="34" charset="0"/>
              </a:rPr>
              <a:t> framework </a:t>
            </a:r>
            <a:r>
              <a:rPr lang="ms-MY" sz="2300" b="0" i="0" dirty="0" err="1">
                <a:solidFill>
                  <a:srgbClr val="212529"/>
                </a:solidFill>
                <a:effectLst/>
                <a:latin typeface="open sans" panose="020B0606030504020204" pitchFamily="34" charset="0"/>
              </a:rPr>
              <a:t>for</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storing</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and</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retrieving</a:t>
            </a:r>
            <a:r>
              <a:rPr lang="ms-MY" sz="2300" b="0" i="0" dirty="0">
                <a:solidFill>
                  <a:srgbClr val="212529"/>
                </a:solidFill>
                <a:effectLst/>
                <a:latin typeface="open sans" panose="020B0606030504020204" pitchFamily="34" charset="0"/>
              </a:rPr>
              <a:t> data, </a:t>
            </a:r>
            <a:r>
              <a:rPr lang="ms-MY" sz="2300" b="0" i="0" dirty="0" err="1">
                <a:solidFill>
                  <a:srgbClr val="212529"/>
                </a:solidFill>
                <a:effectLst/>
                <a:latin typeface="open sans" panose="020B0606030504020204" pitchFamily="34" charset="0"/>
              </a:rPr>
              <a:t>providing</a:t>
            </a:r>
            <a:r>
              <a:rPr lang="ms-MY" sz="2300" b="0" i="0" dirty="0">
                <a:solidFill>
                  <a:srgbClr val="212529"/>
                </a:solidFill>
                <a:effectLst/>
                <a:latin typeface="open sans" panose="020B0606030504020204" pitchFamily="34" charset="0"/>
              </a:rPr>
              <a:t> a </a:t>
            </a:r>
            <a:r>
              <a:rPr lang="ms-MY" sz="2300" b="0" i="0" dirty="0" err="1">
                <a:solidFill>
                  <a:srgbClr val="212529"/>
                </a:solidFill>
                <a:effectLst/>
                <a:latin typeface="open sans" panose="020B0606030504020204" pitchFamily="34" charset="0"/>
              </a:rPr>
              <a:t>flexible</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and</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scalable</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approach</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to</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database</a:t>
            </a:r>
            <a:r>
              <a:rPr lang="ms-MY" sz="2300" b="0" i="0" dirty="0">
                <a:solidFill>
                  <a:srgbClr val="212529"/>
                </a:solidFill>
                <a:effectLst/>
                <a:latin typeface="open sans" panose="020B0606030504020204" pitchFamily="34" charset="0"/>
              </a:rPr>
              <a:t> </a:t>
            </a:r>
            <a:r>
              <a:rPr lang="ms-MY" sz="2300" b="0" i="0" dirty="0" err="1">
                <a:solidFill>
                  <a:srgbClr val="212529"/>
                </a:solidFill>
                <a:effectLst/>
                <a:latin typeface="open sans" panose="020B0606030504020204" pitchFamily="34" charset="0"/>
              </a:rPr>
              <a:t>management</a:t>
            </a:r>
            <a:r>
              <a:rPr lang="ms-MY" sz="2300" b="0" i="0" dirty="0">
                <a:solidFill>
                  <a:srgbClr val="212529"/>
                </a:solidFill>
                <a:effectLst/>
                <a:latin typeface="open sans" panose="020B0606030504020204" pitchFamily="34" charset="0"/>
              </a:rPr>
              <a:t>.</a:t>
            </a:r>
          </a:p>
          <a:p>
            <a:r>
              <a:rPr lang="en-US" sz="2300" b="0" i="0" dirty="0">
                <a:solidFill>
                  <a:srgbClr val="FF0000"/>
                </a:solidFill>
                <a:effectLst/>
                <a:latin typeface="Google Sans"/>
              </a:rPr>
              <a:t>Structured query language (SQL) </a:t>
            </a:r>
            <a:r>
              <a:rPr lang="en-US" sz="2300" b="0" i="0" dirty="0">
                <a:solidFill>
                  <a:srgbClr val="1F1F1F"/>
                </a:solidFill>
                <a:effectLst/>
                <a:latin typeface="Google Sans"/>
              </a:rPr>
              <a:t>is </a:t>
            </a:r>
            <a:r>
              <a:rPr lang="en-US" sz="2300" b="0" i="0" dirty="0">
                <a:solidFill>
                  <a:srgbClr val="040C28"/>
                </a:solidFill>
                <a:effectLst/>
                <a:latin typeface="Google Sans"/>
              </a:rPr>
              <a:t>a programming language for storing and processing information in a relational database</a:t>
            </a:r>
            <a:r>
              <a:rPr lang="en-US" sz="2300" b="0" i="0" dirty="0">
                <a:solidFill>
                  <a:srgbClr val="1F1F1F"/>
                </a:solidFill>
                <a:effectLst/>
                <a:latin typeface="Google Sans"/>
              </a:rPr>
              <a:t>. A relational database stores information in tabular form, with rows and columns representing different data attributes and the various relationships between the data values</a:t>
            </a:r>
            <a:endParaRPr lang="en-NG" sz="2300" dirty="0"/>
          </a:p>
        </p:txBody>
      </p:sp>
    </p:spTree>
    <p:extLst>
      <p:ext uri="{BB962C8B-B14F-4D97-AF65-F5344CB8AC3E}">
        <p14:creationId xmlns:p14="http://schemas.microsoft.com/office/powerpoint/2010/main" val="78305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C95B-9E22-C8FF-B5A9-64A9668F34C6}"/>
              </a:ext>
            </a:extLst>
          </p:cNvPr>
          <p:cNvSpPr>
            <a:spLocks noGrp="1"/>
          </p:cNvSpPr>
          <p:nvPr>
            <p:ph type="title"/>
          </p:nvPr>
        </p:nvSpPr>
        <p:spPr>
          <a:xfrm>
            <a:off x="0" y="-61690"/>
            <a:ext cx="8915400" cy="1280890"/>
          </a:xfrm>
        </p:spPr>
        <p:txBody>
          <a:bodyPr/>
          <a:lstStyle/>
          <a:p>
            <a:pPr algn="ctr"/>
            <a:r>
              <a:rPr lang="en-US" dirty="0"/>
              <a:t>KEY DIFFERENCE BETWEEN </a:t>
            </a:r>
            <a:br>
              <a:rPr lang="en-US" dirty="0"/>
            </a:br>
            <a:r>
              <a:rPr lang="en-US" dirty="0" err="1"/>
              <a:t>Mongodb</a:t>
            </a:r>
            <a:r>
              <a:rPr lang="en-US" dirty="0"/>
              <a:t> vs </a:t>
            </a:r>
            <a:r>
              <a:rPr lang="en-US" dirty="0" err="1"/>
              <a:t>SQl</a:t>
            </a:r>
            <a:endParaRPr lang="en-NG" dirty="0"/>
          </a:p>
        </p:txBody>
      </p:sp>
      <p:graphicFrame>
        <p:nvGraphicFramePr>
          <p:cNvPr id="8" name="Content Placeholder 7">
            <a:extLst>
              <a:ext uri="{FF2B5EF4-FFF2-40B4-BE49-F238E27FC236}">
                <a16:creationId xmlns:a16="http://schemas.microsoft.com/office/drawing/2014/main" id="{88B49E1B-B3C3-2BC3-69D5-3CEBB706F32C}"/>
              </a:ext>
            </a:extLst>
          </p:cNvPr>
          <p:cNvGraphicFramePr>
            <a:graphicFrameLocks noGrp="1"/>
          </p:cNvGraphicFramePr>
          <p:nvPr>
            <p:ph idx="1"/>
            <p:extLst>
              <p:ext uri="{D42A27DB-BD31-4B8C-83A1-F6EECF244321}">
                <p14:modId xmlns:p14="http://schemas.microsoft.com/office/powerpoint/2010/main" val="3500423871"/>
              </p:ext>
            </p:extLst>
          </p:nvPr>
        </p:nvGraphicFramePr>
        <p:xfrm>
          <a:off x="287336" y="1151113"/>
          <a:ext cx="8628064" cy="5249687"/>
        </p:xfrm>
        <a:graphic>
          <a:graphicData uri="http://schemas.openxmlformats.org/drawingml/2006/table">
            <a:tbl>
              <a:tblPr firstRow="1" bandRow="1">
                <a:tableStyleId>{5C22544A-7EE6-4342-B048-85BDC9FD1C3A}</a:tableStyleId>
              </a:tblPr>
              <a:tblGrid>
                <a:gridCol w="4314032">
                  <a:extLst>
                    <a:ext uri="{9D8B030D-6E8A-4147-A177-3AD203B41FA5}">
                      <a16:colId xmlns:a16="http://schemas.microsoft.com/office/drawing/2014/main" val="1843449518"/>
                    </a:ext>
                  </a:extLst>
                </a:gridCol>
                <a:gridCol w="4314032">
                  <a:extLst>
                    <a:ext uri="{9D8B030D-6E8A-4147-A177-3AD203B41FA5}">
                      <a16:colId xmlns:a16="http://schemas.microsoft.com/office/drawing/2014/main" val="2892960680"/>
                    </a:ext>
                  </a:extLst>
                </a:gridCol>
              </a:tblGrid>
              <a:tr h="436301">
                <a:tc>
                  <a:txBody>
                    <a:bodyPr/>
                    <a:lstStyle/>
                    <a:p>
                      <a:r>
                        <a:rPr lang="ms-MY" sz="1800" b="1" i="0" kern="1200" dirty="0">
                          <a:solidFill>
                            <a:schemeClr val="lt1"/>
                          </a:solidFill>
                          <a:effectLst/>
                          <a:latin typeface="+mn-lt"/>
                          <a:ea typeface="+mn-ea"/>
                          <a:cs typeface="+mn-cs"/>
                        </a:rPr>
                        <a:t>                   MongoDB</a:t>
                      </a:r>
                      <a:endParaRPr lang="en-NG" dirty="0"/>
                    </a:p>
                  </a:txBody>
                  <a:tcPr/>
                </a:tc>
                <a:tc>
                  <a:txBody>
                    <a:bodyPr/>
                    <a:lstStyle/>
                    <a:p>
                      <a:r>
                        <a:rPr lang="ms-MY" sz="1800" b="1" i="0" kern="1200" dirty="0">
                          <a:solidFill>
                            <a:schemeClr val="lt1"/>
                          </a:solidFill>
                          <a:effectLst/>
                          <a:latin typeface="+mn-lt"/>
                          <a:ea typeface="+mn-ea"/>
                          <a:cs typeface="+mn-cs"/>
                        </a:rPr>
                        <a:t>                 SQL</a:t>
                      </a:r>
                      <a:endParaRPr lang="en-NG" dirty="0"/>
                    </a:p>
                  </a:txBody>
                  <a:tcPr/>
                </a:tc>
                <a:extLst>
                  <a:ext uri="{0D108BD9-81ED-4DB2-BD59-A6C34878D82A}">
                    <a16:rowId xmlns:a16="http://schemas.microsoft.com/office/drawing/2014/main" val="246951691"/>
                  </a:ext>
                </a:extLst>
              </a:tr>
              <a:tr h="1387087">
                <a:tc>
                  <a:txBody>
                    <a:bodyPr/>
                    <a:lstStyle/>
                    <a:p>
                      <a:r>
                        <a:rPr lang="en-US" sz="1600" b="0" i="0" kern="1200" dirty="0">
                          <a:solidFill>
                            <a:schemeClr val="dk1"/>
                          </a:solidFill>
                          <a:effectLst/>
                          <a:latin typeface="+mn-lt"/>
                          <a:ea typeface="+mn-ea"/>
                          <a:cs typeface="+mn-cs"/>
                        </a:rPr>
                        <a:t>MongoDB is a document-based, non-relational database management system. Another name for it is an object-based system.</a:t>
                      </a:r>
                      <a:endParaRPr lang="en-NG" sz="1600" dirty="0"/>
                    </a:p>
                  </a:txBody>
                  <a:tcPr/>
                </a:tc>
                <a:tc>
                  <a:txBody>
                    <a:bodyPr/>
                    <a:lstStyle/>
                    <a:p>
                      <a:r>
                        <a:rPr lang="en-US" sz="1600" b="0" i="0" kern="1200" dirty="0">
                          <a:solidFill>
                            <a:schemeClr val="dk1"/>
                          </a:solidFill>
                          <a:effectLst/>
                          <a:latin typeface="+mn-lt"/>
                          <a:ea typeface="+mn-ea"/>
                          <a:cs typeface="+mn-cs"/>
                        </a:rPr>
                        <a:t>A table-based system is MySQL (or open-source relational database). The table-based architecture, which is regarded as a SQL database, is the data query structure for search.</a:t>
                      </a:r>
                      <a:endParaRPr lang="en-NG" sz="1600" dirty="0"/>
                    </a:p>
                  </a:txBody>
                  <a:tcPr/>
                </a:tc>
                <a:extLst>
                  <a:ext uri="{0D108BD9-81ED-4DB2-BD59-A6C34878D82A}">
                    <a16:rowId xmlns:a16="http://schemas.microsoft.com/office/drawing/2014/main" val="425305910"/>
                  </a:ext>
                </a:extLst>
              </a:tr>
              <a:tr h="511032">
                <a:tc>
                  <a:txBody>
                    <a:bodyPr/>
                    <a:lstStyle/>
                    <a:p>
                      <a:r>
                        <a:rPr lang="en-US" sz="1600" b="0" i="0" kern="1200" dirty="0">
                          <a:solidFill>
                            <a:schemeClr val="dk1"/>
                          </a:solidFill>
                          <a:effectLst/>
                          <a:latin typeface="+mn-lt"/>
                          <a:ea typeface="+mn-ea"/>
                          <a:cs typeface="+mn-cs"/>
                        </a:rPr>
                        <a:t>Every record in MongoDB is kept as a separate document.</a:t>
                      </a:r>
                      <a:endParaRPr lang="en-NG" sz="1600" dirty="0"/>
                    </a:p>
                  </a:txBody>
                  <a:tcPr/>
                </a:tc>
                <a:tc>
                  <a:txBody>
                    <a:bodyPr/>
                    <a:lstStyle/>
                    <a:p>
                      <a:r>
                        <a:rPr lang="en-US" sz="1600" b="0" i="0" kern="1200" dirty="0">
                          <a:solidFill>
                            <a:schemeClr val="dk1"/>
                          </a:solidFill>
                          <a:effectLst/>
                          <a:latin typeface="+mn-lt"/>
                          <a:ea typeface="+mn-ea"/>
                          <a:cs typeface="+mn-cs"/>
                        </a:rPr>
                        <a:t>Each individual entry is saved as a “row” in a database in MySQL.</a:t>
                      </a:r>
                      <a:endParaRPr lang="en-NG" sz="1600" dirty="0"/>
                    </a:p>
                  </a:txBody>
                  <a:tcPr/>
                </a:tc>
                <a:extLst>
                  <a:ext uri="{0D108BD9-81ED-4DB2-BD59-A6C34878D82A}">
                    <a16:rowId xmlns:a16="http://schemas.microsoft.com/office/drawing/2014/main" val="3713358942"/>
                  </a:ext>
                </a:extLst>
              </a:tr>
              <a:tr h="730046">
                <a:tc>
                  <a:txBody>
                    <a:bodyPr/>
                    <a:lstStyle/>
                    <a:p>
                      <a:r>
                        <a:rPr lang="en-US" sz="1600" b="0" i="0" kern="1200" dirty="0">
                          <a:solidFill>
                            <a:schemeClr val="dk1"/>
                          </a:solidFill>
                          <a:effectLst/>
                          <a:latin typeface="+mn-lt"/>
                          <a:ea typeface="+mn-ea"/>
                          <a:cs typeface="+mn-cs"/>
                        </a:rPr>
                        <a:t>Documents from a specific class or group are kept in a “collection”.</a:t>
                      </a:r>
                      <a:endParaRPr lang="en-NG" sz="1600" dirty="0"/>
                    </a:p>
                  </a:txBody>
                  <a:tcPr/>
                </a:tc>
                <a:tc>
                  <a:txBody>
                    <a:bodyPr/>
                    <a:lstStyle/>
                    <a:p>
                      <a:r>
                        <a:rPr lang="en-US" sz="1600" b="0" i="0" kern="1200" dirty="0">
                          <a:solidFill>
                            <a:schemeClr val="dk1"/>
                          </a:solidFill>
                          <a:effectLst/>
                          <a:latin typeface="+mn-lt"/>
                          <a:ea typeface="+mn-ea"/>
                          <a:cs typeface="+mn-cs"/>
                        </a:rPr>
                        <a:t>Rows (also known as records) of a similar sort are kept in a “table”</a:t>
                      </a:r>
                      <a:endParaRPr lang="en-NG" sz="1600" dirty="0"/>
                    </a:p>
                  </a:txBody>
                  <a:tcPr/>
                </a:tc>
                <a:extLst>
                  <a:ext uri="{0D108BD9-81ED-4DB2-BD59-A6C34878D82A}">
                    <a16:rowId xmlns:a16="http://schemas.microsoft.com/office/drawing/2014/main" val="2892040454"/>
                  </a:ext>
                </a:extLst>
              </a:tr>
              <a:tr h="1387087">
                <a:tc>
                  <a:txBody>
                    <a:bodyPr/>
                    <a:lstStyle/>
                    <a:p>
                      <a:r>
                        <a:rPr lang="en-US" sz="1600" b="0" i="0" kern="1200" dirty="0">
                          <a:solidFill>
                            <a:schemeClr val="dk1"/>
                          </a:solidFill>
                          <a:effectLst/>
                          <a:latin typeface="+mn-lt"/>
                          <a:ea typeface="+mn-ea"/>
                          <a:cs typeface="+mn-cs"/>
                        </a:rPr>
                        <a:t>MongoDB supports out-of-the-box replication and sharding and was built with high availability and scalability in min</a:t>
                      </a:r>
                      <a:endParaRPr lang="en-NG" sz="1600" dirty="0"/>
                    </a:p>
                  </a:txBody>
                  <a:tcPr/>
                </a:tc>
                <a:tc>
                  <a:txBody>
                    <a:bodyPr/>
                    <a:lstStyle/>
                    <a:p>
                      <a:r>
                        <a:rPr lang="en-US" sz="1600" b="0" i="0" kern="1200" dirty="0">
                          <a:solidFill>
                            <a:schemeClr val="dk1"/>
                          </a:solidFill>
                          <a:effectLst/>
                          <a:latin typeface="+mn-lt"/>
                          <a:ea typeface="+mn-ea"/>
                          <a:cs typeface="+mn-cs"/>
                        </a:rPr>
                        <a:t>Although the MySQL architecture does not support effective replication and sharding, one can access related data via joins in MySQL, which reduces duplication.</a:t>
                      </a:r>
                      <a:endParaRPr lang="en-NG" sz="1600" dirty="0"/>
                    </a:p>
                  </a:txBody>
                  <a:tcPr/>
                </a:tc>
                <a:extLst>
                  <a:ext uri="{0D108BD9-81ED-4DB2-BD59-A6C34878D82A}">
                    <a16:rowId xmlns:a16="http://schemas.microsoft.com/office/drawing/2014/main" val="2111849"/>
                  </a:ext>
                </a:extLst>
              </a:tr>
              <a:tr h="730046">
                <a:tc>
                  <a:txBody>
                    <a:bodyPr/>
                    <a:lstStyle/>
                    <a:p>
                      <a:r>
                        <a:rPr lang="en-US" sz="1600" b="0" i="0" kern="1200" dirty="0">
                          <a:solidFill>
                            <a:schemeClr val="dk1"/>
                          </a:solidFill>
                          <a:effectLst/>
                          <a:latin typeface="+mn-lt"/>
                          <a:ea typeface="+mn-ea"/>
                          <a:cs typeface="+mn-cs"/>
                        </a:rPr>
                        <a:t>It was created by MongoDB Inc. and was made available on February 11, 2009.</a:t>
                      </a:r>
                      <a:endParaRPr lang="en-NG" sz="1600" dirty="0"/>
                    </a:p>
                  </a:txBody>
                  <a:tcPr/>
                </a:tc>
                <a:tc>
                  <a:txBody>
                    <a:bodyPr/>
                    <a:lstStyle/>
                    <a:p>
                      <a:r>
                        <a:rPr lang="en-US" sz="1600" b="0" i="0" kern="1200" dirty="0">
                          <a:solidFill>
                            <a:schemeClr val="dk1"/>
                          </a:solidFill>
                          <a:effectLst/>
                          <a:latin typeface="+mn-lt"/>
                          <a:ea typeface="+mn-ea"/>
                          <a:cs typeface="+mn-cs"/>
                        </a:rPr>
                        <a:t>On April 24, 1989, Microsoft Corporation first made this technology available.</a:t>
                      </a:r>
                      <a:endParaRPr lang="en-NG" sz="1600" dirty="0"/>
                    </a:p>
                  </a:txBody>
                  <a:tcPr/>
                </a:tc>
                <a:extLst>
                  <a:ext uri="{0D108BD9-81ED-4DB2-BD59-A6C34878D82A}">
                    <a16:rowId xmlns:a16="http://schemas.microsoft.com/office/drawing/2014/main" val="3194866531"/>
                  </a:ext>
                </a:extLst>
              </a:tr>
            </a:tbl>
          </a:graphicData>
        </a:graphic>
      </p:graphicFrame>
    </p:spTree>
    <p:extLst>
      <p:ext uri="{BB962C8B-B14F-4D97-AF65-F5344CB8AC3E}">
        <p14:creationId xmlns:p14="http://schemas.microsoft.com/office/powerpoint/2010/main" val="249511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993A-DF33-05D1-963B-FF8DFEEA6684}"/>
              </a:ext>
            </a:extLst>
          </p:cNvPr>
          <p:cNvSpPr>
            <a:spLocks noGrp="1"/>
          </p:cNvSpPr>
          <p:nvPr>
            <p:ph type="title"/>
          </p:nvPr>
        </p:nvSpPr>
        <p:spPr>
          <a:xfrm>
            <a:off x="76200" y="76200"/>
            <a:ext cx="9067800" cy="990600"/>
          </a:xfrm>
        </p:spPr>
        <p:txBody>
          <a:bodyPr/>
          <a:lstStyle/>
          <a:p>
            <a:pPr algn="ctr"/>
            <a:r>
              <a:rPr lang="ms-MY" sz="2000" b="1" i="0" dirty="0">
                <a:solidFill>
                  <a:srgbClr val="212529"/>
                </a:solidFill>
                <a:effectLst/>
                <a:latin typeface="open sans" panose="020B0606030504020204" pitchFamily="34" charset="0"/>
              </a:rPr>
              <a:t>ADVANTAGES AND DISADVANTAGES</a:t>
            </a:r>
            <a:r>
              <a:rPr lang="ms-MY" sz="2000" b="0" i="0" dirty="0">
                <a:solidFill>
                  <a:srgbClr val="212529"/>
                </a:solidFill>
                <a:effectLst/>
                <a:latin typeface="open sans" panose="020B0606030504020204" pitchFamily="34" charset="0"/>
              </a:rPr>
              <a:t> </a:t>
            </a:r>
            <a:br>
              <a:rPr lang="ms-MY" b="0" i="0" dirty="0">
                <a:solidFill>
                  <a:srgbClr val="212529"/>
                </a:solidFill>
                <a:effectLst/>
                <a:latin typeface="open sans" panose="020B0606030504020204" pitchFamily="34" charset="0"/>
              </a:rPr>
            </a:br>
            <a:r>
              <a:rPr lang="ms-MY" b="0" i="0" dirty="0">
                <a:solidFill>
                  <a:srgbClr val="212529"/>
                </a:solidFill>
                <a:effectLst/>
                <a:latin typeface="open sans" panose="020B0606030504020204" pitchFamily="34" charset="0"/>
              </a:rPr>
              <a:t>MongoDB </a:t>
            </a:r>
            <a:r>
              <a:rPr lang="ms-MY" b="0" i="0" dirty="0" err="1">
                <a:solidFill>
                  <a:srgbClr val="212529"/>
                </a:solidFill>
                <a:effectLst/>
                <a:latin typeface="open sans" panose="020B0606030504020204" pitchFamily="34" charset="0"/>
              </a:rPr>
              <a:t>vs</a:t>
            </a:r>
            <a:r>
              <a:rPr lang="ms-MY" b="0" i="0" dirty="0">
                <a:solidFill>
                  <a:srgbClr val="212529"/>
                </a:solidFill>
                <a:effectLst/>
                <a:latin typeface="open sans" panose="020B0606030504020204" pitchFamily="34" charset="0"/>
              </a:rPr>
              <a:t> SQL</a:t>
            </a:r>
            <a:br>
              <a:rPr lang="ms-MY" b="0" i="0" dirty="0">
                <a:solidFill>
                  <a:srgbClr val="212529"/>
                </a:solidFill>
                <a:effectLst/>
                <a:latin typeface="open sans" panose="020B0606030504020204" pitchFamily="34" charset="0"/>
              </a:rPr>
            </a:br>
            <a:br>
              <a:rPr lang="ms-MY" b="0" i="0" dirty="0">
                <a:solidFill>
                  <a:srgbClr val="212529"/>
                </a:solidFill>
                <a:effectLst/>
                <a:latin typeface="open sans" panose="020B0606030504020204" pitchFamily="34" charset="0"/>
              </a:rPr>
            </a:br>
            <a:endParaRPr lang="en-NG" dirty="0"/>
          </a:p>
        </p:txBody>
      </p:sp>
      <p:graphicFrame>
        <p:nvGraphicFramePr>
          <p:cNvPr id="6" name="Content Placeholder 5">
            <a:extLst>
              <a:ext uri="{FF2B5EF4-FFF2-40B4-BE49-F238E27FC236}">
                <a16:creationId xmlns:a16="http://schemas.microsoft.com/office/drawing/2014/main" id="{3FE3AD5E-FB7C-F07F-98F0-C751585A5D98}"/>
              </a:ext>
            </a:extLst>
          </p:cNvPr>
          <p:cNvGraphicFramePr>
            <a:graphicFrameLocks noGrp="1"/>
          </p:cNvGraphicFramePr>
          <p:nvPr>
            <p:ph idx="1"/>
            <p:extLst>
              <p:ext uri="{D42A27DB-BD31-4B8C-83A1-F6EECF244321}">
                <p14:modId xmlns:p14="http://schemas.microsoft.com/office/powerpoint/2010/main" val="635839096"/>
              </p:ext>
            </p:extLst>
          </p:nvPr>
        </p:nvGraphicFramePr>
        <p:xfrm>
          <a:off x="76200" y="990600"/>
          <a:ext cx="9144000" cy="569976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856473424"/>
                    </a:ext>
                  </a:extLst>
                </a:gridCol>
                <a:gridCol w="4572000">
                  <a:extLst>
                    <a:ext uri="{9D8B030D-6E8A-4147-A177-3AD203B41FA5}">
                      <a16:colId xmlns:a16="http://schemas.microsoft.com/office/drawing/2014/main" val="1880151100"/>
                    </a:ext>
                  </a:extLst>
                </a:gridCol>
              </a:tblGrid>
              <a:tr h="355107">
                <a:tc>
                  <a:txBody>
                    <a:bodyPr/>
                    <a:lstStyle/>
                    <a:p>
                      <a:pPr algn="ctr"/>
                      <a:r>
                        <a:rPr lang="en-US" dirty="0" err="1"/>
                        <a:t>Mongodb</a:t>
                      </a:r>
                      <a:r>
                        <a:rPr lang="en-US" dirty="0"/>
                        <a:t> </a:t>
                      </a:r>
                      <a:r>
                        <a:rPr lang="en-US" dirty="0" err="1"/>
                        <a:t>adavantage</a:t>
                      </a:r>
                      <a:endParaRPr lang="en-NG" dirty="0"/>
                    </a:p>
                  </a:txBody>
                  <a:tcPr/>
                </a:tc>
                <a:tc>
                  <a:txBody>
                    <a:bodyPr/>
                    <a:lstStyle/>
                    <a:p>
                      <a:pPr algn="ctr"/>
                      <a:r>
                        <a:rPr lang="en-US" dirty="0"/>
                        <a:t>SQL </a:t>
                      </a:r>
                      <a:r>
                        <a:rPr lang="en-US" dirty="0" err="1"/>
                        <a:t>adavantage</a:t>
                      </a:r>
                      <a:endParaRPr lang="en-NG" dirty="0"/>
                    </a:p>
                  </a:txBody>
                  <a:tcPr/>
                </a:tc>
                <a:extLst>
                  <a:ext uri="{0D108BD9-81ED-4DB2-BD59-A6C34878D82A}">
                    <a16:rowId xmlns:a16="http://schemas.microsoft.com/office/drawing/2014/main" val="3861846204"/>
                  </a:ext>
                </a:extLst>
              </a:tr>
              <a:tr h="1035728">
                <a:tc>
                  <a:txBody>
                    <a:bodyPr/>
                    <a:lstStyle/>
                    <a:p>
                      <a:r>
                        <a:rPr lang="en-US" sz="1600" b="0" i="0" kern="1200" dirty="0">
                          <a:solidFill>
                            <a:schemeClr val="dk1"/>
                          </a:solidFill>
                          <a:effectLst/>
                          <a:latin typeface="+mn-lt"/>
                          <a:ea typeface="+mn-ea"/>
                          <a:cs typeface="+mn-cs"/>
                        </a:rPr>
                        <a:t>Professional customer service is offered by MongoDB Inc. to its clients. You can directly contact the MongoDB client support system if there is a problem</a:t>
                      </a:r>
                      <a:endParaRPr lang="en-NG" sz="1600" dirty="0"/>
                    </a:p>
                  </a:txBody>
                  <a:tcPr/>
                </a:tc>
                <a:tc>
                  <a:txBody>
                    <a:bodyPr/>
                    <a:lstStyle/>
                    <a:p>
                      <a:r>
                        <a:rPr lang="en-US" sz="1600" b="0" i="0" kern="1200" dirty="0">
                          <a:solidFill>
                            <a:schemeClr val="dk1"/>
                          </a:solidFill>
                          <a:effectLst/>
                          <a:latin typeface="+mn-lt"/>
                          <a:ea typeface="+mn-ea"/>
                          <a:cs typeface="+mn-cs"/>
                        </a:rPr>
                        <a:t>A large volume of data is swiftly and effectively retrieved. Data alteration, deletion, and other operations can be completed almost immediately</a:t>
                      </a:r>
                      <a:endParaRPr lang="en-NG" sz="1600" dirty="0"/>
                    </a:p>
                  </a:txBody>
                  <a:tcPr/>
                </a:tc>
                <a:extLst>
                  <a:ext uri="{0D108BD9-81ED-4DB2-BD59-A6C34878D82A}">
                    <a16:rowId xmlns:a16="http://schemas.microsoft.com/office/drawing/2014/main" val="196904542"/>
                  </a:ext>
                </a:extLst>
              </a:tr>
              <a:tr h="17459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MongoDB is simpler to set up than </a:t>
                      </a:r>
                      <a:r>
                        <a:rPr lang="en-US" sz="1600" b="0" i="0" u="none" strike="noStrike" kern="1200" dirty="0">
                          <a:solidFill>
                            <a:schemeClr val="dk1"/>
                          </a:solidFill>
                          <a:effectLst/>
                          <a:latin typeface="+mn-lt"/>
                          <a:ea typeface="+mn-ea"/>
                          <a:cs typeface="+mn-cs"/>
                          <a:hlinkClick r:id="rId2"/>
                        </a:rPr>
                        <a:t>RDBMS</a:t>
                      </a:r>
                      <a:r>
                        <a:rPr lang="en-US" sz="1600" b="0" i="0" kern="1200" dirty="0">
                          <a:solidFill>
                            <a:schemeClr val="dk1"/>
                          </a:solidFill>
                          <a:effectLst/>
                          <a:latin typeface="+mn-lt"/>
                          <a:ea typeface="+mn-ea"/>
                          <a:cs typeface="+mn-cs"/>
                        </a:rPr>
                        <a:t>. For inquiries, it also offers a JavaScript client.</a:t>
                      </a:r>
                    </a:p>
                    <a:p>
                      <a:endParaRPr lang="en-NG"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Large numbers of lines of code are not necessary for data retrieval. The use of all fundamental terms like SELECT, INSERT INTO, UPDATE, and others, as well as the simplicity of the syntactical rules, make SQL a user-friendly language.</a:t>
                      </a:r>
                    </a:p>
                    <a:p>
                      <a:endParaRPr lang="en-NG" sz="1600" dirty="0"/>
                    </a:p>
                  </a:txBody>
                  <a:tcPr/>
                </a:tc>
                <a:extLst>
                  <a:ext uri="{0D108BD9-81ED-4DB2-BD59-A6C34878D82A}">
                    <a16:rowId xmlns:a16="http://schemas.microsoft.com/office/drawing/2014/main" val="2445519207"/>
                  </a:ext>
                </a:extLst>
              </a:tr>
              <a:tr h="56225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err="1">
                          <a:solidFill>
                            <a:srgbClr val="FF0000"/>
                          </a:solidFill>
                        </a:rPr>
                        <a:t>Mongodb</a:t>
                      </a:r>
                      <a:r>
                        <a:rPr lang="en-US" sz="1600" dirty="0">
                          <a:solidFill>
                            <a:srgbClr val="FF0000"/>
                          </a:solidFill>
                        </a:rPr>
                        <a:t> </a:t>
                      </a:r>
                      <a:r>
                        <a:rPr lang="en-US" sz="1600" dirty="0" err="1">
                          <a:solidFill>
                            <a:srgbClr val="FF0000"/>
                          </a:solidFill>
                        </a:rPr>
                        <a:t>disadavantage</a:t>
                      </a:r>
                      <a:endParaRPr lang="en-NG" sz="1600" dirty="0">
                        <a:solidFill>
                          <a:srgbClr val="FF0000"/>
                        </a:solidFill>
                      </a:endParaRPr>
                    </a:p>
                    <a:p>
                      <a:endParaRPr lang="en-NG"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SQL </a:t>
                      </a:r>
                      <a:r>
                        <a:rPr lang="en-US" sz="1600" dirty="0" err="1">
                          <a:solidFill>
                            <a:srgbClr val="FF0000"/>
                          </a:solidFill>
                        </a:rPr>
                        <a:t>disadavantage</a:t>
                      </a:r>
                      <a:endParaRPr lang="en-NG" sz="1600" dirty="0">
                        <a:solidFill>
                          <a:srgbClr val="FF0000"/>
                        </a:solidFill>
                      </a:endParaRPr>
                    </a:p>
                    <a:p>
                      <a:endParaRPr lang="en-NG" sz="1600" dirty="0"/>
                    </a:p>
                  </a:txBody>
                  <a:tcPr/>
                </a:tc>
                <a:extLst>
                  <a:ext uri="{0D108BD9-81ED-4DB2-BD59-A6C34878D82A}">
                    <a16:rowId xmlns:a16="http://schemas.microsoft.com/office/drawing/2014/main" val="2589203600"/>
                  </a:ext>
                </a:extLst>
              </a:tr>
              <a:tr h="1035728">
                <a:tc>
                  <a:txBody>
                    <a:bodyPr/>
                    <a:lstStyle/>
                    <a:p>
                      <a:r>
                        <a:rPr lang="en-US" sz="1600" b="0" i="0" kern="1200" dirty="0">
                          <a:solidFill>
                            <a:schemeClr val="dk1"/>
                          </a:solidFill>
                          <a:effectLst/>
                          <a:latin typeface="+mn-lt"/>
                          <a:ea typeface="+mn-ea"/>
                          <a:cs typeface="+mn-cs"/>
                        </a:rPr>
                        <a:t>Document nesting at a depth of more than 100 layers is not allowed</a:t>
                      </a:r>
                      <a:endParaRPr lang="en-NG"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When dealing with the database, few people find SQL’s difficult user interface enjoyable.</a:t>
                      </a:r>
                    </a:p>
                    <a:p>
                      <a:endParaRPr lang="en-NG" sz="1600" dirty="0"/>
                    </a:p>
                  </a:txBody>
                  <a:tcPr/>
                </a:tc>
                <a:extLst>
                  <a:ext uri="{0D108BD9-81ED-4DB2-BD59-A6C34878D82A}">
                    <a16:rowId xmlns:a16="http://schemas.microsoft.com/office/drawing/2014/main" val="4260154164"/>
                  </a:ext>
                </a:extLst>
              </a:tr>
              <a:tr h="7989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Their document is restricted in size to 16 MB</a:t>
                      </a:r>
                    </a:p>
                    <a:p>
                      <a:endParaRPr lang="en-NG"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Some versions of SQL are costly, and hence, programmers cannot use them.</a:t>
                      </a:r>
                    </a:p>
                    <a:p>
                      <a:endParaRPr lang="en-NG" sz="1600" dirty="0"/>
                    </a:p>
                  </a:txBody>
                  <a:tcPr/>
                </a:tc>
                <a:extLst>
                  <a:ext uri="{0D108BD9-81ED-4DB2-BD59-A6C34878D82A}">
                    <a16:rowId xmlns:a16="http://schemas.microsoft.com/office/drawing/2014/main" val="1612199476"/>
                  </a:ext>
                </a:extLst>
              </a:tr>
            </a:tbl>
          </a:graphicData>
        </a:graphic>
      </p:graphicFrame>
    </p:spTree>
    <p:extLst>
      <p:ext uri="{BB962C8B-B14F-4D97-AF65-F5344CB8AC3E}">
        <p14:creationId xmlns:p14="http://schemas.microsoft.com/office/powerpoint/2010/main" val="173089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51D0-0C0F-E1B5-9019-6899811C0B98}"/>
              </a:ext>
            </a:extLst>
          </p:cNvPr>
          <p:cNvSpPr>
            <a:spLocks noGrp="1"/>
          </p:cNvSpPr>
          <p:nvPr>
            <p:ph type="title"/>
          </p:nvPr>
        </p:nvSpPr>
        <p:spPr/>
        <p:txBody>
          <a:bodyPr/>
          <a:lstStyle/>
          <a:p>
            <a:pPr algn="ctr"/>
            <a:r>
              <a:rPr lang="ms-MY" b="1" i="0" dirty="0" err="1">
                <a:solidFill>
                  <a:srgbClr val="212529"/>
                </a:solidFill>
                <a:effectLst/>
                <a:latin typeface="open sans" panose="020B0606030504020204" pitchFamily="34" charset="0"/>
              </a:rPr>
              <a:t>Conclusion</a:t>
            </a:r>
            <a:br>
              <a:rPr lang="ms-MY" b="1" i="0" dirty="0">
                <a:solidFill>
                  <a:srgbClr val="212529"/>
                </a:solidFill>
                <a:effectLst/>
                <a:latin typeface="open sans" panose="020B0606030504020204" pitchFamily="34" charset="0"/>
              </a:rPr>
            </a:br>
            <a:endParaRPr lang="en-NG" dirty="0"/>
          </a:p>
        </p:txBody>
      </p:sp>
      <p:sp>
        <p:nvSpPr>
          <p:cNvPr id="3" name="Content Placeholder 2">
            <a:extLst>
              <a:ext uri="{FF2B5EF4-FFF2-40B4-BE49-F238E27FC236}">
                <a16:creationId xmlns:a16="http://schemas.microsoft.com/office/drawing/2014/main" id="{CE813320-232F-A110-ED09-0479B865FB2A}"/>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As I examined </a:t>
            </a:r>
            <a:r>
              <a:rPr lang="en-US" dirty="0" err="1">
                <a:latin typeface="open sans" panose="020B0606030504020204" pitchFamily="34" charset="0"/>
                <a:ea typeface="open sans" panose="020B0606030504020204" pitchFamily="34" charset="0"/>
                <a:cs typeface="open sans" panose="020B0606030504020204" pitchFamily="34" charset="0"/>
              </a:rPr>
              <a:t>Mongodb</a:t>
            </a:r>
            <a:r>
              <a:rPr lang="en-US" dirty="0">
                <a:latin typeface="open sans" panose="020B0606030504020204" pitchFamily="34" charset="0"/>
                <a:ea typeface="open sans" panose="020B0606030504020204" pitchFamily="34" charset="0"/>
                <a:cs typeface="open sans" panose="020B0606030504020204" pitchFamily="34" charset="0"/>
              </a:rPr>
              <a:t> and SQL Database and the various factors that influence </a:t>
            </a:r>
            <a:r>
              <a:rPr lang="ms-MY" b="0" i="0" dirty="0" err="1">
                <a:effectLst/>
                <a:latin typeface="open sans" panose="020B0606030504020204" pitchFamily="34" charset="0"/>
                <a:ea typeface="open sans" panose="020B0606030504020204" pitchFamily="34" charset="0"/>
                <a:cs typeface="open sans" panose="020B0606030504020204" pitchFamily="34" charset="0"/>
              </a:rPr>
              <a:t>comparison</a:t>
            </a:r>
            <a:r>
              <a:rPr lang="ms-MY" b="0" i="0" dirty="0">
                <a:effectLst/>
                <a:latin typeface="open sans" panose="020B0606030504020204" pitchFamily="34" charset="0"/>
                <a:ea typeface="open sans" panose="020B0606030504020204" pitchFamily="34" charset="0"/>
                <a:cs typeface="open sans" panose="020B0606030504020204" pitchFamily="34" charset="0"/>
              </a:rPr>
              <a:t> </a:t>
            </a:r>
            <a:r>
              <a:rPr lang="ms-MY" b="0" i="0" dirty="0" err="1">
                <a:effectLst/>
                <a:latin typeface="open sans" panose="020B0606030504020204" pitchFamily="34" charset="0"/>
                <a:ea typeface="open sans" panose="020B0606030504020204" pitchFamily="34" charset="0"/>
                <a:cs typeface="open sans" panose="020B0606030504020204" pitchFamily="34" charset="0"/>
              </a:rPr>
              <a:t>between</a:t>
            </a:r>
            <a:r>
              <a:rPr lang="ms-MY" b="0" i="0" dirty="0">
                <a:effectLst/>
                <a:latin typeface="open sans" panose="020B0606030504020204" pitchFamily="34" charset="0"/>
                <a:ea typeface="open sans" panose="020B0606030504020204" pitchFamily="34" charset="0"/>
                <a:cs typeface="open sans" panose="020B0606030504020204" pitchFamily="34" charset="0"/>
              </a:rPr>
              <a:t> </a:t>
            </a:r>
            <a:r>
              <a:rPr lang="ms-MY" b="0" i="0" dirty="0" err="1">
                <a:effectLst/>
                <a:latin typeface="open sans" panose="020B0606030504020204" pitchFamily="34" charset="0"/>
                <a:ea typeface="open sans" panose="020B0606030504020204" pitchFamily="34" charset="0"/>
                <a:cs typeface="open sans" panose="020B0606030504020204" pitchFamily="34" charset="0"/>
              </a:rPr>
              <a:t>them</a:t>
            </a:r>
            <a:r>
              <a:rPr lang="en-US" dirty="0">
                <a:latin typeface="open sans" panose="020B0606030504020204" pitchFamily="34" charset="0"/>
                <a:ea typeface="open sans" panose="020B0606030504020204" pitchFamily="34" charset="0"/>
                <a:cs typeface="open sans" panose="020B0606030504020204" pitchFamily="34" charset="0"/>
              </a:rPr>
              <a:t> between </a:t>
            </a:r>
            <a:r>
              <a:rPr lang="en-US" dirty="0" err="1">
                <a:latin typeface="open sans" panose="020B0606030504020204" pitchFamily="34" charset="0"/>
                <a:ea typeface="open sans" panose="020B0606030504020204" pitchFamily="34" charset="0"/>
                <a:cs typeface="open sans" panose="020B0606030504020204" pitchFamily="34" charset="0"/>
              </a:rPr>
              <a:t>mongodb</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dirty="0" err="1">
                <a:latin typeface="open sans" panose="020B0606030504020204" pitchFamily="34" charset="0"/>
                <a:ea typeface="open sans" panose="020B0606030504020204" pitchFamily="34" charset="0"/>
                <a:cs typeface="open sans" panose="020B0606030504020204" pitchFamily="34" charset="0"/>
              </a:rPr>
              <a:t>sql</a:t>
            </a:r>
            <a:r>
              <a:rPr lang="en-US" dirty="0">
                <a:latin typeface="open sans" panose="020B0606030504020204" pitchFamily="34" charset="0"/>
                <a:ea typeface="open sans" panose="020B0606030504020204" pitchFamily="34" charset="0"/>
                <a:cs typeface="open sans" panose="020B0606030504020204" pitchFamily="34" charset="0"/>
              </a:rPr>
              <a:t> </a:t>
            </a:r>
          </a:p>
          <a:p>
            <a:r>
              <a:rPr lang="en-US" dirty="0">
                <a:latin typeface="open sans" panose="020B0606030504020204" pitchFamily="34" charset="0"/>
                <a:ea typeface="open sans" panose="020B0606030504020204" pitchFamily="34" charset="0"/>
                <a:cs typeface="open sans" panose="020B0606030504020204" pitchFamily="34" charset="0"/>
              </a:rPr>
              <a:t>As a result </a:t>
            </a:r>
            <a:r>
              <a:rPr lang="en-US"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SQL and MongoDB as significant databases. SQL Server has been successful for many years, but with the advent of </a:t>
            </a:r>
            <a:r>
              <a:rPr lang="en-US" i="0" u="none" strike="noStrike" dirty="0">
                <a:solidFill>
                  <a:srgbClr val="007BFF"/>
                </a:solidFill>
                <a:effectLst/>
                <a:latin typeface="open sans" panose="020B0606030504020204" pitchFamily="34" charset="0"/>
                <a:ea typeface="open sans" panose="020B0606030504020204" pitchFamily="34" charset="0"/>
                <a:cs typeface="open sans" panose="020B0606030504020204" pitchFamily="34" charset="0"/>
                <a:hlinkClick r:id="rId2"/>
              </a:rPr>
              <a:t>Big Data</a:t>
            </a:r>
            <a:r>
              <a:rPr lang="en-US"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 MongoDB appears to have a promising future. However, this does not imply that SQL Server will be entirely eliminated. The user’s demands dictate which database to utilize between MongoDB and SQL Server.</a:t>
            </a:r>
            <a:endParaRPr lang="en-NG" dirty="0">
              <a:latin typeface="open sans" panose="020B0606030504020204" pitchFamily="34" charset="0"/>
              <a:ea typeface="open sans" panose="020B0606030504020204" pitchFamily="34" charset="0"/>
              <a:cs typeface="open sans" panose="020B0606030504020204" pitchFamily="34" charset="0"/>
            </a:endParaRPr>
          </a:p>
          <a:p>
            <a:endParaRPr lang="en-NG" dirty="0"/>
          </a:p>
        </p:txBody>
      </p:sp>
    </p:spTree>
    <p:extLst>
      <p:ext uri="{BB962C8B-B14F-4D97-AF65-F5344CB8AC3E}">
        <p14:creationId xmlns:p14="http://schemas.microsoft.com/office/powerpoint/2010/main" val="27133165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TotalTime>
  <Words>570</Words>
  <Application>Microsoft Office PowerPoint</Application>
  <PresentationFormat>On-screen Show (4:3)</PresentationFormat>
  <Paragraphs>35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Google Sans</vt:lpstr>
      <vt:lpstr>open sans</vt:lpstr>
      <vt:lpstr>Wingdings 3</vt:lpstr>
      <vt:lpstr>Wisp</vt:lpstr>
      <vt:lpstr>PowerPoint Presentation</vt:lpstr>
      <vt:lpstr>MongoDB vs SQL </vt:lpstr>
      <vt:lpstr>KEY DIFFERENCE BETWEEN  Mongodb vs SQl</vt:lpstr>
      <vt:lpstr>ADVANTAGES AND DISADVANTAGES  MongoDB vs SQL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Library Public Computer</dc:creator>
  <cp:lastModifiedBy>james cosmas</cp:lastModifiedBy>
  <cp:revision>56</cp:revision>
  <dcterms:created xsi:type="dcterms:W3CDTF">2014-02-16T22:38:42Z</dcterms:created>
  <dcterms:modified xsi:type="dcterms:W3CDTF">2023-10-05T14:52:16Z</dcterms:modified>
</cp:coreProperties>
</file>