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EE728-1A4B-4040-BB41-1B689FCE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EC01C9-0697-4F04-A412-E751E3B06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7D639-1AFF-4999-B9F9-CAD7BA51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0C24-4C3E-497F-8F9D-0204F80046EC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97EF4F-DB36-4851-9EE5-AD6ED59F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F33233-0BC5-46AD-972C-4D66D9B0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8214-57B5-4A2F-90F5-38E824A127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04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E1900-A7D8-43EB-95F1-1D345F2A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064305-A787-48D8-AAC2-9CE2ADF99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9D12E-7F40-485C-B449-62FB4A66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0C24-4C3E-497F-8F9D-0204F80046EC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44162-464D-4BD9-98B6-D99E8110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B37BBB-E986-4AB7-85E7-BF8E3869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8214-57B5-4A2F-90F5-38E824A127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9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EEDC8C-31A0-4CA9-B857-BB16206E4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AC6AF5-2D08-45C8-8C04-4A30B3A4B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90F864-5F48-4CAF-B312-274D050F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0C24-4C3E-497F-8F9D-0204F80046EC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EA3DFF-0A62-47B0-B34C-712E93FE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C40468-815D-4DF2-8AAA-06B0304D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8214-57B5-4A2F-90F5-38E824A127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75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848C0D-B547-4911-ADC6-D51E5E7A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3AE229-7915-46B5-B113-683FBDEB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9A9842-3269-4FF9-B139-B6E6B98F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0C24-4C3E-497F-8F9D-0204F80046EC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D7D8B-E8A8-4504-8C57-75E8E23C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943B79-CDA5-4613-827C-DE52EEBF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8214-57B5-4A2F-90F5-38E824A127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98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08D6A-4FC0-4705-9F11-0B835A8C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F4B2A4-245A-4F65-9647-3307B81D6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DAD7E0-F8FD-4D23-8698-06B98D9C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0C24-4C3E-497F-8F9D-0204F80046EC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8B01DC-6B07-4190-9B4B-BEBF2E11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DA181C-92E2-4A1F-8873-F1EEF864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8214-57B5-4A2F-90F5-38E824A127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52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2F8AC-442A-4DF7-A2D7-3E2DB09D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C1BEA4-88B4-4CDF-9907-DC8D5A361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B23334-E74E-44E5-A080-A5DEFE5B2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E52801-072B-4CCE-9B30-D432D4A3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0C24-4C3E-497F-8F9D-0204F80046EC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754175-1559-4F31-8485-B67BB089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86DC24-5890-47C7-B1B4-95E7C02D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8214-57B5-4A2F-90F5-38E824A127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30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F3088-8B92-4C97-AFE2-20962815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89DF3A-E2C9-4B42-AD32-CD940010E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04064E-718D-46F2-9DA4-CD45C6BD5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34C49F-8C14-4588-9F0D-9B4F69E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3879955-4E3F-4BD4-8D9D-10CF616B0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6427581-6F57-4D38-B674-970B5798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0C24-4C3E-497F-8F9D-0204F80046EC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FBAC4C-9F47-41F3-8909-F263959D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814045-CD96-4F0D-80B3-23C5BF0F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8214-57B5-4A2F-90F5-38E824A127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12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73BEF-7F3F-4C51-A3AA-A5B5D96C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76FCC07-3085-42DC-917A-FD792633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0C24-4C3E-497F-8F9D-0204F80046EC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FE7D8A-0654-4BE2-8EC7-CB2022AE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96167C5-4385-467B-B915-A3D10611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8214-57B5-4A2F-90F5-38E824A127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94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A99767-D450-49AA-B963-5F69FBE1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0C24-4C3E-497F-8F9D-0204F80046EC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7CB314-BB77-4E23-83EF-A887FFE4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A90E11-30AB-4EAD-A763-0A963904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8214-57B5-4A2F-90F5-38E824A127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68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C026B9-F73A-45F2-A273-9CB68AF6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1FBEF-5EDE-4124-A786-B6301CB7B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23F977-258F-46F9-92C7-EF8D4C751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6D2ACA-7618-4B07-A390-1082A42E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0C24-4C3E-497F-8F9D-0204F80046EC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D951FF-D6F0-4381-BAB4-FC08E64D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84F501-BA2E-478E-8FE5-2A54E7E4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8214-57B5-4A2F-90F5-38E824A127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09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EF390-B7BA-436A-9F1A-639FF858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6A87097-BB3F-4B14-A485-18EAE12B0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01145A-AEBD-4A4B-B0FA-8D97C3FC3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A569AE-10A8-4B90-85A8-29F72C33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0C24-4C3E-497F-8F9D-0204F80046EC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503871-2F47-4170-9F55-0CD501F8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1F1958-201C-45D5-8723-77C72DDE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8214-57B5-4A2F-90F5-38E824A127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37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4F73D0D-7D59-487D-824F-F56724B4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8F4890-7E55-4835-9260-1611299C7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5D7DF6-1AF1-4288-8567-153D46904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40C24-4C3E-497F-8F9D-0204F80046EC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D3321F-B6D8-43A5-BFCC-4109A81D2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12B1D7-3212-4903-ACA0-76D25D6BD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A8214-57B5-4A2F-90F5-38E824A127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92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FE74003-AEAB-46D2-B3C2-F25B565D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8" y="752337"/>
            <a:ext cx="10450286" cy="503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17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CE96063-B99B-4AE4-9796-7465F383A003}"/>
              </a:ext>
            </a:extLst>
          </p:cNvPr>
          <p:cNvSpPr txBox="1"/>
          <p:nvPr/>
        </p:nvSpPr>
        <p:spPr>
          <a:xfrm>
            <a:off x="648049" y="5200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Back </a:t>
            </a:r>
            <a:r>
              <a:rPr lang="en-US" altLang="zh-TW" dirty="0" err="1"/>
              <a:t>probagation</a:t>
            </a:r>
            <a:r>
              <a:rPr lang="en-US" altLang="zh-TW" dirty="0"/>
              <a:t>( </a:t>
            </a:r>
            <a:r>
              <a:rPr lang="zh-TW" altLang="en-US" dirty="0"/>
              <a:t>反向傳播 </a:t>
            </a:r>
            <a:r>
              <a:rPr lang="en-US" altLang="zh-TW" dirty="0"/>
              <a:t>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780B3E-40CE-4FB2-A0AF-25D442195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55" y="1296955"/>
            <a:ext cx="5357147" cy="253698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72E3984-D18B-4F14-903A-61DB6EA0ECEB}"/>
              </a:ext>
            </a:extLst>
          </p:cNvPr>
          <p:cNvSpPr txBox="1"/>
          <p:nvPr/>
        </p:nvSpPr>
        <p:spPr>
          <a:xfrm>
            <a:off x="1006679" y="4135772"/>
            <a:ext cx="565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微分</a:t>
            </a:r>
            <a:r>
              <a:rPr lang="en-US" altLang="zh-TW" dirty="0"/>
              <a:t>(verb)</a:t>
            </a:r>
          </a:p>
          <a:p>
            <a:r>
              <a:rPr lang="zh-TW" altLang="en-US" dirty="0"/>
              <a:t>導數</a:t>
            </a:r>
            <a:r>
              <a:rPr lang="en-US" altLang="zh-TW" dirty="0"/>
              <a:t>(derivative)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5626048-C8D2-45AF-9FAA-9F70BB213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622" y="3691156"/>
            <a:ext cx="5918503" cy="286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4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BF6C54C-95A1-4408-A77D-21EDB667B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166" y="1156995"/>
            <a:ext cx="5670744" cy="49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8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09D8DFE-8356-4F8E-9B33-AEEA14AFA04E}"/>
              </a:ext>
            </a:extLst>
          </p:cNvPr>
          <p:cNvSpPr txBox="1"/>
          <p:nvPr/>
        </p:nvSpPr>
        <p:spPr>
          <a:xfrm>
            <a:off x="3310854" y="1988191"/>
            <a:ext cx="3825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監督式學習 </a:t>
            </a:r>
            <a:r>
              <a:rPr lang="en-US" altLang="zh-TW" dirty="0"/>
              <a:t>(Supervised learning)</a:t>
            </a:r>
          </a:p>
          <a:p>
            <a:endParaRPr lang="en-US" altLang="zh-TW" dirty="0"/>
          </a:p>
          <a:p>
            <a:r>
              <a:rPr lang="zh-TW" altLang="en-US" dirty="0"/>
              <a:t>非監督式學習</a:t>
            </a:r>
            <a:r>
              <a:rPr lang="en-US" altLang="zh-TW" dirty="0"/>
              <a:t>(Unsupervised learning)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045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15A2160-65F1-4D96-BA12-AC98306498E6}"/>
              </a:ext>
            </a:extLst>
          </p:cNvPr>
          <p:cNvSpPr txBox="1"/>
          <p:nvPr/>
        </p:nvSpPr>
        <p:spPr>
          <a:xfrm>
            <a:off x="664827" y="67101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監督式學習 </a:t>
            </a:r>
            <a:r>
              <a:rPr lang="en-US" altLang="zh-TW" dirty="0"/>
              <a:t>(Supervised learning)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3A7D983-96E1-487C-A340-3B15F8B84BBB}"/>
              </a:ext>
            </a:extLst>
          </p:cNvPr>
          <p:cNvSpPr txBox="1"/>
          <p:nvPr/>
        </p:nvSpPr>
        <p:spPr>
          <a:xfrm>
            <a:off x="1432419" y="4709661"/>
            <a:ext cx="5553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3 * 3 </a:t>
            </a:r>
            <a:r>
              <a:rPr lang="en-US" altLang="zh-TW" dirty="0"/>
              <a:t>= </a:t>
            </a:r>
            <a:r>
              <a:rPr lang="en-US" altLang="zh-TW" dirty="0">
                <a:solidFill>
                  <a:srgbClr val="FF0000"/>
                </a:solidFill>
              </a:rPr>
              <a:t>9</a:t>
            </a:r>
            <a:endParaRPr lang="en-US" altLang="zh-TW" dirty="0"/>
          </a:p>
          <a:p>
            <a:r>
              <a:rPr lang="en-US" altLang="zh-TW" dirty="0">
                <a:solidFill>
                  <a:schemeClr val="accent1"/>
                </a:solidFill>
              </a:rPr>
              <a:t>2 * 2 </a:t>
            </a:r>
            <a:r>
              <a:rPr lang="en-US" altLang="zh-TW" dirty="0"/>
              <a:t>= 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</a:p>
          <a:p>
            <a:endParaRPr lang="en-US" altLang="zh-TW" dirty="0">
              <a:solidFill>
                <a:schemeClr val="accent1"/>
              </a:solidFill>
            </a:endParaRPr>
          </a:p>
          <a:p>
            <a:r>
              <a:rPr lang="zh-TW" altLang="en-US" dirty="0">
                <a:solidFill>
                  <a:schemeClr val="accent1"/>
                </a:solidFill>
              </a:rPr>
              <a:t>藍色是訓練資料</a:t>
            </a:r>
            <a:endParaRPr lang="en-US" altLang="zh-TW" dirty="0">
              <a:solidFill>
                <a:schemeClr val="accent1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紅色是解答</a:t>
            </a:r>
            <a:r>
              <a:rPr lang="en-US" altLang="zh-TW" dirty="0">
                <a:solidFill>
                  <a:srgbClr val="FF0000"/>
                </a:solidFill>
              </a:rPr>
              <a:t>(Ground truth)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0B9D1A-1E3A-4984-9D97-EA87B05630C5}"/>
              </a:ext>
            </a:extLst>
          </p:cNvPr>
          <p:cNvSpPr txBox="1"/>
          <p:nvPr/>
        </p:nvSpPr>
        <p:spPr>
          <a:xfrm>
            <a:off x="6196668" y="5078993"/>
            <a:ext cx="625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分類</a:t>
            </a:r>
            <a:r>
              <a:rPr lang="en-US" altLang="zh-TW" dirty="0"/>
              <a:t>(Classification)  -&gt;  Discrete</a:t>
            </a:r>
          </a:p>
          <a:p>
            <a:r>
              <a:rPr lang="zh-TW" altLang="en-US" dirty="0"/>
              <a:t>回歸</a:t>
            </a:r>
            <a:r>
              <a:rPr lang="en-US" altLang="zh-TW" dirty="0"/>
              <a:t>(Regression)      -&gt;  Continuous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AAC68F3-BCFC-43CB-9D34-FF0979E8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149" y="1664354"/>
            <a:ext cx="2622280" cy="255734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240CC08-21C5-4CEC-9EE4-94A0B638C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45" y="1156448"/>
            <a:ext cx="2276793" cy="139084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1A924A7-D2D3-402E-B660-2CFD6F5A3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46" y="2801356"/>
            <a:ext cx="2276793" cy="1580830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FE136E96-D8E8-4E0E-939C-6F56743ACF2C}"/>
              </a:ext>
            </a:extLst>
          </p:cNvPr>
          <p:cNvSpPr/>
          <p:nvPr/>
        </p:nvSpPr>
        <p:spPr>
          <a:xfrm>
            <a:off x="3425409" y="2482934"/>
            <a:ext cx="620786" cy="611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DE2A8786-2704-44DE-9F91-8ED7EBFB12BD}"/>
              </a:ext>
            </a:extLst>
          </p:cNvPr>
          <p:cNvSpPr/>
          <p:nvPr/>
        </p:nvSpPr>
        <p:spPr>
          <a:xfrm>
            <a:off x="7168297" y="2473036"/>
            <a:ext cx="620786" cy="611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7D9165A-55ED-4007-8AE2-2CCFAC2BA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483" y="1156448"/>
            <a:ext cx="2276793" cy="139084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FC2FF27-25ED-4DDE-BE8D-0D95E5C1F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114" y="2796023"/>
            <a:ext cx="2181529" cy="151468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7E0199A-4330-49A2-B25B-F39A44390515}"/>
              </a:ext>
            </a:extLst>
          </p:cNvPr>
          <p:cNvSpPr txBox="1"/>
          <p:nvPr/>
        </p:nvSpPr>
        <p:spPr>
          <a:xfrm>
            <a:off x="10222276" y="1679900"/>
            <a:ext cx="12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這是狗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FC8616F-8C9B-41C0-817E-7F4AA69F9F95}"/>
              </a:ext>
            </a:extLst>
          </p:cNvPr>
          <p:cNvSpPr txBox="1"/>
          <p:nvPr/>
        </p:nvSpPr>
        <p:spPr>
          <a:xfrm>
            <a:off x="10222276" y="3315576"/>
            <a:ext cx="129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這是貓</a:t>
            </a:r>
          </a:p>
        </p:txBody>
      </p:sp>
    </p:spTree>
    <p:extLst>
      <p:ext uri="{BB962C8B-B14F-4D97-AF65-F5344CB8AC3E}">
        <p14:creationId xmlns:p14="http://schemas.microsoft.com/office/powerpoint/2010/main" val="128054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F4A034D-F68B-4905-B011-0FFA3BE670E7}"/>
              </a:ext>
            </a:extLst>
          </p:cNvPr>
          <p:cNvSpPr txBox="1"/>
          <p:nvPr/>
        </p:nvSpPr>
        <p:spPr>
          <a:xfrm>
            <a:off x="664827" y="67736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非監督式學習</a:t>
            </a:r>
            <a:r>
              <a:rPr lang="en-US" altLang="zh-TW" dirty="0"/>
              <a:t>(Unsupervised learning)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66E6AB5-6B7E-46C8-93EF-921E011C1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53" y="1581311"/>
            <a:ext cx="4182059" cy="270547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8E377BD-21C8-4FBE-A5BA-73B998401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862" y="759268"/>
            <a:ext cx="3844958" cy="266973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585C959-FEC5-458F-9BB4-A4ED1994B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862" y="3670917"/>
            <a:ext cx="3584895" cy="232085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969CFE-973F-45DD-A717-71CB9D556F71}"/>
              </a:ext>
            </a:extLst>
          </p:cNvPr>
          <p:cNvSpPr txBox="1"/>
          <p:nvPr/>
        </p:nvSpPr>
        <p:spPr>
          <a:xfrm>
            <a:off x="1493241" y="4974563"/>
            <a:ext cx="386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群落</a:t>
            </a:r>
            <a:r>
              <a:rPr lang="en-US" altLang="zh-TW" dirty="0"/>
              <a:t>(Clustering)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26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4A8D346-2AF5-45D8-986A-DF4B6F85D2F4}"/>
              </a:ext>
            </a:extLst>
          </p:cNvPr>
          <p:cNvSpPr txBox="1"/>
          <p:nvPr/>
        </p:nvSpPr>
        <p:spPr>
          <a:xfrm>
            <a:off x="648049" y="5200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How supervised learning works?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CD0257-323B-4AC7-AABC-F9B3316E6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68" y="1970429"/>
            <a:ext cx="4274939" cy="29171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0DE0A2D-086B-4408-874A-A9830525F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494" y="1635854"/>
            <a:ext cx="5870936" cy="31400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28D6D42-28C8-4A1F-A0F1-AFC0E7BBB1D8}"/>
                  </a:ext>
                </a:extLst>
              </p:cNvPr>
              <p:cNvSpPr txBox="1"/>
              <p:nvPr/>
            </p:nvSpPr>
            <p:spPr>
              <a:xfrm>
                <a:off x="5278772" y="569250"/>
                <a:ext cx="2927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 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28D6D42-28C8-4A1F-A0F1-AFC0E7BBB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72" y="569250"/>
                <a:ext cx="29277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BE90A428-9C4B-43ED-B167-C0E4CC79FD0C}"/>
              </a:ext>
            </a:extLst>
          </p:cNvPr>
          <p:cNvSpPr txBox="1"/>
          <p:nvPr/>
        </p:nvSpPr>
        <p:spPr>
          <a:xfrm>
            <a:off x="6247064" y="1060553"/>
            <a:ext cx="292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ax + b = 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09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750F631-6274-44B3-A6C5-8163ED5E0147}"/>
              </a:ext>
            </a:extLst>
          </p:cNvPr>
          <p:cNvSpPr txBox="1"/>
          <p:nvPr/>
        </p:nvSpPr>
        <p:spPr>
          <a:xfrm>
            <a:off x="648049" y="5200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Activation function (</a:t>
            </a:r>
            <a:r>
              <a:rPr lang="zh-TW" altLang="en-US" dirty="0"/>
              <a:t>激發函數</a:t>
            </a:r>
            <a:r>
              <a:rPr lang="en-US" altLang="zh-TW" dirty="0"/>
              <a:t>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3BDBEC-EB6E-45A5-ABCD-7C2CA803A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53" y="1344989"/>
            <a:ext cx="7374731" cy="34293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B36C807-90F3-4AA1-94E5-4213393AB786}"/>
                  </a:ext>
                </a:extLst>
              </p:cNvPr>
              <p:cNvSpPr txBox="1"/>
              <p:nvPr/>
            </p:nvSpPr>
            <p:spPr>
              <a:xfrm>
                <a:off x="7744435" y="1744910"/>
                <a:ext cx="3658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B36C807-90F3-4AA1-94E5-4213393AB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435" y="1744910"/>
                <a:ext cx="365833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8B8CCEC-DF38-43FD-AA7E-A37671C574C2}"/>
                  </a:ext>
                </a:extLst>
              </p:cNvPr>
              <p:cNvSpPr txBox="1"/>
              <p:nvPr/>
            </p:nvSpPr>
            <p:spPr>
              <a:xfrm>
                <a:off x="7744436" y="3059668"/>
                <a:ext cx="3658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8B8CCEC-DF38-43FD-AA7E-A37671C57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436" y="3059668"/>
                <a:ext cx="3658333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21888F7-0CB2-4141-9026-1B5EF509B1BF}"/>
                  </a:ext>
                </a:extLst>
              </p:cNvPr>
              <p:cNvSpPr txBox="1"/>
              <p:nvPr/>
            </p:nvSpPr>
            <p:spPr>
              <a:xfrm>
                <a:off x="7925337" y="3429000"/>
                <a:ext cx="3658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21888F7-0CB2-4141-9026-1B5EF509B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337" y="3429000"/>
                <a:ext cx="365833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55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22EA24F-AD71-4168-BC46-097ADB8B764E}"/>
              </a:ext>
            </a:extLst>
          </p:cNvPr>
          <p:cNvSpPr txBox="1"/>
          <p:nvPr/>
        </p:nvSpPr>
        <p:spPr>
          <a:xfrm>
            <a:off x="648049" y="5200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The structure of </a:t>
            </a:r>
            <a:r>
              <a:rPr lang="en-US" altLang="zh-TW" dirty="0" err="1"/>
              <a:t>nn</a:t>
            </a:r>
            <a:endParaRPr lang="en-US" altLang="zh-TW" dirty="0"/>
          </a:p>
        </p:txBody>
      </p:sp>
      <p:pic>
        <p:nvPicPr>
          <p:cNvPr id="1026" name="Picture 2" descr="What are Neural Networks? | IBM">
            <a:extLst>
              <a:ext uri="{FF2B5EF4-FFF2-40B4-BE49-F238E27FC236}">
                <a16:creationId xmlns:a16="http://schemas.microsoft.com/office/drawing/2014/main" id="{AF6B7259-FE3A-424B-B13A-E1AE6B57E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34" y="1308020"/>
            <a:ext cx="6856017" cy="487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6E358E4-B1C2-4352-BA98-D6737C2538E8}"/>
              </a:ext>
            </a:extLst>
          </p:cNvPr>
          <p:cNvSpPr txBox="1"/>
          <p:nvPr/>
        </p:nvSpPr>
        <p:spPr>
          <a:xfrm>
            <a:off x="7986320" y="2533475"/>
            <a:ext cx="401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Dense Layer -&gt; Fully Connected Layer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325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23E6418-8707-4BE1-846C-5AB26A9A16C4}"/>
              </a:ext>
            </a:extLst>
          </p:cNvPr>
          <p:cNvSpPr txBox="1"/>
          <p:nvPr/>
        </p:nvSpPr>
        <p:spPr>
          <a:xfrm>
            <a:off x="648049" y="5200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Back </a:t>
            </a:r>
            <a:r>
              <a:rPr lang="en-US" altLang="zh-TW" dirty="0" err="1"/>
              <a:t>probagation</a:t>
            </a:r>
            <a:r>
              <a:rPr lang="en-US" altLang="zh-TW" dirty="0"/>
              <a:t>( </a:t>
            </a:r>
            <a:r>
              <a:rPr lang="zh-TW" altLang="en-US" dirty="0"/>
              <a:t>反向傳播 </a:t>
            </a:r>
            <a:r>
              <a:rPr lang="en-US" altLang="zh-TW" dirty="0"/>
              <a:t>)</a:t>
            </a:r>
          </a:p>
        </p:txBody>
      </p:sp>
      <p:pic>
        <p:nvPicPr>
          <p:cNvPr id="6" name="Picture 2" descr="What are Neural Networks? | IBM">
            <a:extLst>
              <a:ext uri="{FF2B5EF4-FFF2-40B4-BE49-F238E27FC236}">
                <a16:creationId xmlns:a16="http://schemas.microsoft.com/office/drawing/2014/main" id="{DD62B700-D4E1-4B48-B539-9C4C8BCA8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363" y="1240908"/>
            <a:ext cx="4857925" cy="3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0D42AB6-E3F1-42B8-95AE-5BBF02422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122" y="692317"/>
            <a:ext cx="2125900" cy="18082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028F1EF-7901-4E69-85B8-2386A1EBB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489" y="2995035"/>
            <a:ext cx="2276793" cy="139084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F0A892-2920-4037-A6B7-002EEB3AE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122" y="4880360"/>
            <a:ext cx="2181529" cy="15146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BB73811-1679-4B86-9A16-D53273485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50" y="5182464"/>
            <a:ext cx="3580002" cy="121258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D62059-675B-46DF-9F89-403CD6DC90D8}"/>
              </a:ext>
            </a:extLst>
          </p:cNvPr>
          <p:cNvSpPr txBox="1"/>
          <p:nvPr/>
        </p:nvSpPr>
        <p:spPr>
          <a:xfrm>
            <a:off x="4714613" y="5182464"/>
            <a:ext cx="2810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 we are performing multi-class classification task, we usually apply </a:t>
            </a:r>
            <a:r>
              <a:rPr lang="en-US" altLang="zh-TW" dirty="0" err="1"/>
              <a:t>softmax</a:t>
            </a:r>
            <a:r>
              <a:rPr lang="en-US" altLang="zh-TW" dirty="0"/>
              <a:t> function to last hidden layer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988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at are Neural Networks? | IBM">
            <a:extLst>
              <a:ext uri="{FF2B5EF4-FFF2-40B4-BE49-F238E27FC236}">
                <a16:creationId xmlns:a16="http://schemas.microsoft.com/office/drawing/2014/main" id="{A5433798-C2AE-49B3-B000-78C2DBAB8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334" y="1000918"/>
            <a:ext cx="4857925" cy="3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47B2E15-5013-4578-AA25-0F86DFC0D082}"/>
              </a:ext>
            </a:extLst>
          </p:cNvPr>
          <p:cNvSpPr txBox="1"/>
          <p:nvPr/>
        </p:nvSpPr>
        <p:spPr>
          <a:xfrm>
            <a:off x="530603" y="42869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Back </a:t>
            </a:r>
            <a:r>
              <a:rPr lang="en-US" altLang="zh-TW" dirty="0" err="1"/>
              <a:t>probagation</a:t>
            </a:r>
            <a:r>
              <a:rPr lang="en-US" altLang="zh-TW" dirty="0"/>
              <a:t>( </a:t>
            </a:r>
            <a:r>
              <a:rPr lang="zh-TW" altLang="en-US" dirty="0"/>
              <a:t>反向傳播 </a:t>
            </a:r>
            <a:r>
              <a:rPr lang="en-US" altLang="zh-TW" dirty="0"/>
              <a:t>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670D77-3129-4CE3-B59E-6F517AC666C3}"/>
              </a:ext>
            </a:extLst>
          </p:cNvPr>
          <p:cNvSpPr txBox="1"/>
          <p:nvPr/>
        </p:nvSpPr>
        <p:spPr>
          <a:xfrm>
            <a:off x="4874005" y="4555222"/>
            <a:ext cx="463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權重是隨機的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764FD3D-3EEE-4979-A1A1-329EAE3CD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95" y="2031054"/>
            <a:ext cx="2276793" cy="139084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8F4882C-1CFA-4C96-8E9F-17E56A5EE994}"/>
              </a:ext>
            </a:extLst>
          </p:cNvPr>
          <p:cNvSpPr txBox="1"/>
          <p:nvPr/>
        </p:nvSpPr>
        <p:spPr>
          <a:xfrm>
            <a:off x="7659149" y="2281806"/>
            <a:ext cx="1400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0.8</a:t>
            </a:r>
          </a:p>
          <a:p>
            <a:endParaRPr lang="en-US" altLang="zh-TW" dirty="0"/>
          </a:p>
          <a:p>
            <a:r>
              <a:rPr lang="en-US" altLang="zh-TW" dirty="0"/>
              <a:t>0.1</a:t>
            </a:r>
          </a:p>
          <a:p>
            <a:endParaRPr lang="en-US" altLang="zh-TW" dirty="0"/>
          </a:p>
          <a:p>
            <a:r>
              <a:rPr lang="en-US" altLang="zh-TW" dirty="0"/>
              <a:t>0.1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C487BF-69D3-484B-84C4-434CCDE6C3EF}"/>
              </a:ext>
            </a:extLst>
          </p:cNvPr>
          <p:cNvSpPr txBox="1"/>
          <p:nvPr/>
        </p:nvSpPr>
        <p:spPr>
          <a:xfrm>
            <a:off x="8255260" y="2302778"/>
            <a:ext cx="528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</a:t>
            </a:r>
          </a:p>
          <a:p>
            <a:endParaRPr lang="en-US" altLang="zh-TW" dirty="0"/>
          </a:p>
          <a:p>
            <a:r>
              <a:rPr lang="en-US" altLang="zh-TW" dirty="0"/>
              <a:t>1</a:t>
            </a:r>
          </a:p>
          <a:p>
            <a:endParaRPr lang="en-US" altLang="zh-TW" dirty="0"/>
          </a:p>
          <a:p>
            <a:r>
              <a:rPr lang="en-US" altLang="zh-TW" dirty="0"/>
              <a:t>0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D032A78-14B5-4D27-AD06-CE304FE64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267" y="2386695"/>
            <a:ext cx="3332562" cy="126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4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184</Words>
  <Application>Microsoft Office PowerPoint</Application>
  <PresentationFormat>寬螢幕</PresentationFormat>
  <Paragraphs>41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家浚 張</dc:creator>
  <cp:lastModifiedBy>家浚 張</cp:lastModifiedBy>
  <cp:revision>1</cp:revision>
  <dcterms:created xsi:type="dcterms:W3CDTF">2021-11-25T10:15:08Z</dcterms:created>
  <dcterms:modified xsi:type="dcterms:W3CDTF">2021-11-25T11:39:14Z</dcterms:modified>
</cp:coreProperties>
</file>