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9" r:id="rId4"/>
    <p:sldId id="273" r:id="rId5"/>
    <p:sldId id="272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86262" autoAdjust="0"/>
  </p:normalViewPr>
  <p:slideViewPr>
    <p:cSldViewPr snapToGrid="0">
      <p:cViewPr varScale="1">
        <p:scale>
          <a:sx n="75" d="100"/>
          <a:sy n="75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6140C-1B0D-4DB0-B79D-A6943E2310C3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C1F2B-6FEF-4FB1-83AA-8DC71F5E11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1F2B-6FEF-4FB1-83AA-8DC71F5E114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20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5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91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7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0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3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7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68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30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2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74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2CD5-E793-40A1-8782-87CD034F1FFE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AFA1E-3395-45FE-9044-2BAF05D69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65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ArcGIS Workshop</a:t>
            </a:r>
            <a:br>
              <a:rPr lang="en-US" altLang="zh-TW" sz="5400" dirty="0"/>
            </a:br>
            <a:r>
              <a:rPr lang="en-US" altLang="zh-TW" sz="5400" dirty="0" smtClean="0"/>
              <a:t>Week02: </a:t>
            </a:r>
            <a:r>
              <a:rPr lang="en-US" altLang="zh-TW" sz="5400" dirty="0"/>
              <a:t>Coordinate System / </a:t>
            </a:r>
            <a:r>
              <a:rPr lang="en-US" altLang="zh-TW" sz="5400" dirty="0" smtClean="0"/>
              <a:t>Projection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HengYu</a:t>
            </a:r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Hsu</a:t>
            </a:r>
            <a:endParaRPr lang="en-US" altLang="zh-TW" sz="2000" dirty="0">
              <a:solidFill>
                <a:schemeClr val="bg2">
                  <a:lumMod val="9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National Taiwan Normal University, Department of Geography</a:t>
            </a:r>
          </a:p>
          <a:p>
            <a:endParaRPr lang="zh-TW" altLang="en-US" sz="2000" dirty="0">
              <a:solidFill>
                <a:schemeClr val="bg2">
                  <a:lumMod val="9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713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Week02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自我檢測目標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2177519"/>
            <a:ext cx="46810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理解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SHP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DBF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SHX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三種資料格式意義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屬性資料編碼轉換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(Big5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utf-8)</a:t>
            </a:r>
            <a:endParaRPr lang="en-US" altLang="zh-TW" b="1" dirty="0"/>
          </a:p>
          <a:p>
            <a:pPr marL="342900" indent="-342900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理解投影參數意義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實作空間統計單元的合併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1677"/>
            <a:ext cx="452120" cy="4521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376" y="1728329"/>
            <a:ext cx="443024" cy="5881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13376" y="2188178"/>
            <a:ext cx="25935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Projection</a:t>
            </a:r>
          </a:p>
          <a:p>
            <a:pPr marL="342900" indent="-342900">
              <a:buAutoNum type="arabicPeriod"/>
            </a:pP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Dissovle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by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</a:p>
        </p:txBody>
      </p:sp>
      <p:sp>
        <p:nvSpPr>
          <p:cNvPr id="10" name="矩形 9"/>
          <p:cNvSpPr/>
          <p:nvPr/>
        </p:nvSpPr>
        <p:spPr>
          <a:xfrm>
            <a:off x="1290320" y="1769932"/>
            <a:ext cx="11079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操作概念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56400" y="1769932"/>
            <a:ext cx="6574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Tool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15975"/>
            <a:ext cx="452120" cy="63631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90320" y="3549467"/>
            <a:ext cx="11079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8200" y="4090418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利用村里級人口統計資料，求出鄉鎮市區等級人口資料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467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Shapefile</a:t>
            </a:r>
            <a:r>
              <a:rPr lang="en-US" altLang="zh-TW" dirty="0"/>
              <a:t> Structure</a:t>
            </a:r>
            <a:r>
              <a:rPr lang="zh-TW" altLang="en-US" dirty="0"/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66615"/>
            <a:ext cx="4111475" cy="12003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90181" y="1766615"/>
            <a:ext cx="3088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dBASE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table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dpf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 File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shp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File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shx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r="3255" b="-5496"/>
          <a:stretch/>
        </p:blipFill>
        <p:spPr>
          <a:xfrm>
            <a:off x="838201" y="3595425"/>
            <a:ext cx="4537682" cy="63739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38200" y="3344928"/>
            <a:ext cx="1037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cpg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檔設定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Big5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utf-8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屬性資料格式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記得在資料夾下勾選檢視副檔名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25313"/>
            <a:ext cx="7879763" cy="137171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38200" y="4463648"/>
            <a:ext cx="787976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RESULT-ATTRIBUTE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TABLE(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屬性表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392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6990"/>
            <a:ext cx="3186314" cy="2602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Define Projection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690688"/>
            <a:ext cx="441998" cy="5867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78598" y="1798640"/>
            <a:ext cx="2116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Projection</a:t>
            </a:r>
            <a:endParaRPr lang="zh-TW" altLang="en-US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l="1996" t="901" r="4327" b="-2966"/>
          <a:stretch/>
        </p:blipFill>
        <p:spPr>
          <a:xfrm>
            <a:off x="789318" y="5923478"/>
            <a:ext cx="4610801" cy="56388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6600" y="55541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Projection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後會出現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prj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38" y="3248732"/>
            <a:ext cx="3412024" cy="323862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077238" y="2821860"/>
            <a:ext cx="341202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4466512" y="2194273"/>
            <a:ext cx="2801286" cy="1140487"/>
            <a:chOff x="4051880" y="3861999"/>
            <a:chExt cx="2801286" cy="1140487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6"/>
            <a:srcRect t="-1" b="5407"/>
            <a:stretch/>
          </p:blipFill>
          <p:spPr>
            <a:xfrm>
              <a:off x="4051880" y="3928394"/>
              <a:ext cx="2773920" cy="107409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矩形 11"/>
            <p:cNvSpPr/>
            <p:nvPr/>
          </p:nvSpPr>
          <p:spPr>
            <a:xfrm>
              <a:off x="4399280" y="3861999"/>
              <a:ext cx="2453886" cy="293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4327386" y="1807049"/>
            <a:ext cx="462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New Projected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127950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Projection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4397"/>
            <a:ext cx="3610982" cy="491639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237"/>
          <a:stretch/>
        </p:blipFill>
        <p:spPr>
          <a:xfrm>
            <a:off x="4636655" y="1684397"/>
            <a:ext cx="3687619" cy="49163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38200" y="6231457"/>
            <a:ext cx="9316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TWD 97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36655" y="6231457"/>
            <a:ext cx="9316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TWD 67</a:t>
            </a:r>
            <a:endParaRPr lang="zh-TW" altLang="en-US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9101516" y="3238362"/>
            <a:ext cx="2564748" cy="455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社會經濟資料庫網站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518" y="3123081"/>
            <a:ext cx="388654" cy="685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518" y="4066012"/>
            <a:ext cx="441998" cy="58679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074844" y="4074193"/>
            <a:ext cx="2116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Projection</a:t>
            </a:r>
            <a:endParaRPr lang="zh-TW" altLang="en-US" b="1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759" y="4909875"/>
            <a:ext cx="411516" cy="57917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101516" y="4909875"/>
            <a:ext cx="23775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找資料並操作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理解投影參數意義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7183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Select by </a:t>
            </a:r>
            <a:r>
              <a:rPr lang="en-US" altLang="zh-TW" dirty="0" smtClean="0"/>
              <a:t>Attribute</a:t>
            </a:r>
            <a:endParaRPr lang="en-US" altLang="zh-TW" dirty="0"/>
          </a:p>
        </p:txBody>
      </p:sp>
      <p:grpSp>
        <p:nvGrpSpPr>
          <p:cNvPr id="12" name="群組 11"/>
          <p:cNvGrpSpPr/>
          <p:nvPr/>
        </p:nvGrpSpPr>
        <p:grpSpPr>
          <a:xfrm>
            <a:off x="838201" y="1690688"/>
            <a:ext cx="2423160" cy="910272"/>
            <a:chOff x="838200" y="1690688"/>
            <a:chExt cx="3163375" cy="12150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3163375" cy="121507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452880" y="1690688"/>
              <a:ext cx="792480" cy="9204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402" y="1907749"/>
            <a:ext cx="3756986" cy="476291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309401" y="1538417"/>
            <a:ext cx="37569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COUNTY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欄位選取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中市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80" y="2000082"/>
            <a:ext cx="2870374" cy="467058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7193280" y="1538417"/>
            <a:ext cx="287037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0973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Export Features</a:t>
            </a:r>
            <a:endParaRPr lang="en-US" altLang="zh-TW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685280" y="1553274"/>
            <a:ext cx="287037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864360" y="1553274"/>
            <a:ext cx="4236276" cy="5132245"/>
            <a:chOff x="2726069" y="1538416"/>
            <a:chExt cx="4236276" cy="513224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7004" y="1538416"/>
              <a:ext cx="4005341" cy="513224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726069" y="1538416"/>
              <a:ext cx="1259840" cy="3348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26069" y="5070457"/>
              <a:ext cx="1259840" cy="1600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466079" y="1538416"/>
              <a:ext cx="1496265" cy="3999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66079" y="6177280"/>
              <a:ext cx="1496265" cy="493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890" b="2672"/>
          <a:stretch/>
        </p:blipFill>
        <p:spPr>
          <a:xfrm>
            <a:off x="6685278" y="1960295"/>
            <a:ext cx="2870375" cy="47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9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Dissolve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6" y="1584951"/>
            <a:ext cx="441998" cy="5867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0054" y="1692903"/>
            <a:ext cx="1112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Dissolve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29665" y="1500223"/>
            <a:ext cx="441983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6" y="2279694"/>
            <a:ext cx="3774440" cy="411831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69055" y="4235609"/>
            <a:ext cx="3563601" cy="718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69055" y="4957642"/>
            <a:ext cx="3563601" cy="870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127760" y="5568178"/>
            <a:ext cx="32157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Dissolve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後將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P_CNT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欄位加總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665" y="1934483"/>
            <a:ext cx="4419837" cy="255996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664" y="4478886"/>
            <a:ext cx="7102733" cy="1919123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337229" y="4719000"/>
            <a:ext cx="30062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TOWN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Dissolve</a:t>
            </a:r>
          </a:p>
        </p:txBody>
      </p:sp>
      <p:sp>
        <p:nvSpPr>
          <p:cNvPr id="21" name="矩形 20"/>
          <p:cNvSpPr/>
          <p:nvPr/>
        </p:nvSpPr>
        <p:spPr>
          <a:xfrm>
            <a:off x="6919055" y="4944267"/>
            <a:ext cx="751745" cy="1453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80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182</Words>
  <Application>Microsoft Office PowerPoint</Application>
  <PresentationFormat>寬螢幕</PresentationFormat>
  <Paragraphs>44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ArcGIS Workshop Week02: Coordinate System / Projection</vt:lpstr>
      <vt:lpstr>Week02自我檢測目標 </vt:lpstr>
      <vt:lpstr>Shapefile Structure </vt:lpstr>
      <vt:lpstr>Define Projection</vt:lpstr>
      <vt:lpstr>Define Projection </vt:lpstr>
      <vt:lpstr>Select by Attribute</vt:lpstr>
      <vt:lpstr>Export Features</vt:lpstr>
      <vt:lpstr>Dissolve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01</dc:title>
  <dc:creator>user</dc:creator>
  <cp:lastModifiedBy>user</cp:lastModifiedBy>
  <cp:revision>46</cp:revision>
  <dcterms:created xsi:type="dcterms:W3CDTF">2021-02-20T13:00:19Z</dcterms:created>
  <dcterms:modified xsi:type="dcterms:W3CDTF">2021-04-03T14:26:11Z</dcterms:modified>
</cp:coreProperties>
</file>