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6" r:id="rId4"/>
    <p:sldId id="279" r:id="rId5"/>
    <p:sldId id="280" r:id="rId6"/>
    <p:sldId id="278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6262" autoAdjust="0"/>
  </p:normalViewPr>
  <p:slideViewPr>
    <p:cSldViewPr snapToGrid="0">
      <p:cViewPr varScale="1">
        <p:scale>
          <a:sx n="75" d="100"/>
          <a:sy n="7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6140C-1B0D-4DB0-B79D-A6943E2310C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C1F2B-6FEF-4FB1-83AA-8DC71F5E11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4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32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9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324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43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11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35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05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7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7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8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30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2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6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ArcGIS Workshop</a:t>
            </a:r>
            <a:br>
              <a:rPr lang="en-US" altLang="zh-TW" sz="5400" dirty="0"/>
            </a:br>
            <a:r>
              <a:rPr lang="en-US" altLang="zh-TW" sz="5400" dirty="0" smtClean="0"/>
              <a:t>Week03</a:t>
            </a:r>
            <a:r>
              <a:rPr lang="en-US" altLang="zh-TW" sz="5400" dirty="0"/>
              <a:t>: Vector Data</a:t>
            </a:r>
            <a:r>
              <a:rPr lang="zh-TW" altLang="en-US" sz="5400" dirty="0"/>
              <a:t> </a:t>
            </a:r>
            <a:r>
              <a:rPr lang="en-US" altLang="zh-TW" sz="5400" dirty="0" smtClean="0"/>
              <a:t>Analysis(1)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HengYu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Hsu</a:t>
            </a:r>
            <a:endParaRPr lang="en-US" altLang="zh-TW" sz="20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 Taiwan Normal University, Department of Geography</a:t>
            </a:r>
          </a:p>
          <a:p>
            <a:endParaRPr lang="zh-TW" altLang="en-US" sz="20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13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Week03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自我檢測目標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177519"/>
            <a:ext cx="33009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理解單一資料內的屬性整合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理解不同資料間的屬性整合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1677"/>
            <a:ext cx="452120" cy="4521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76" y="1728329"/>
            <a:ext cx="443024" cy="5881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13376" y="2188178"/>
            <a:ext cx="25490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Projection</a:t>
            </a:r>
          </a:p>
          <a:p>
            <a:pPr marL="342900" indent="-342900">
              <a:buAutoNum type="arabicPeriod"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Dissovle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by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</a:t>
            </a:r>
          </a:p>
          <a:p>
            <a:pPr marL="342900" indent="-342900">
              <a:buFontTx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ield</a:t>
            </a:r>
          </a:p>
          <a:p>
            <a:pPr marL="342900" indent="-342900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 Field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0320" y="1769932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操作概念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6400" y="1769932"/>
            <a:ext cx="6574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Tool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15975"/>
            <a:ext cx="452120" cy="6363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90320" y="3549467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200" y="4090418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計算臺中市鄉鎮市區等級之道路密度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7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Select by </a:t>
            </a:r>
            <a:r>
              <a:rPr lang="en-US" altLang="zh-TW" dirty="0" smtClean="0"/>
              <a:t>Location</a:t>
            </a:r>
            <a:endParaRPr lang="en-US" alt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256230" y="1690688"/>
            <a:ext cx="2471071" cy="931694"/>
            <a:chOff x="838199" y="1679426"/>
            <a:chExt cx="2471071" cy="93169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1690688"/>
              <a:ext cx="2471071" cy="92043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857689" y="1679426"/>
              <a:ext cx="607043" cy="7183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821" y="1701950"/>
            <a:ext cx="4028054" cy="41411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77335" y="2875271"/>
            <a:ext cx="3563601" cy="844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7335" y="4054942"/>
            <a:ext cx="3563601" cy="510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77123" y="4309975"/>
            <a:ext cx="1603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臺中市道路圖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9051" y="3112800"/>
            <a:ext cx="37529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臺中市人口資料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214" y="4054942"/>
            <a:ext cx="4423494" cy="261028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42214" y="3591466"/>
            <a:ext cx="442349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493760" y="6295891"/>
            <a:ext cx="32719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完後，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Features</a:t>
            </a:r>
          </a:p>
        </p:txBody>
      </p:sp>
    </p:spTree>
    <p:extLst>
      <p:ext uri="{BB962C8B-B14F-4D97-AF65-F5344CB8AC3E}">
        <p14:creationId xmlns:p14="http://schemas.microsoft.com/office/powerpoint/2010/main" val="35728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2" y="1690688"/>
            <a:ext cx="3528366" cy="39932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Dissolve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70938" y="2660839"/>
            <a:ext cx="3563601" cy="451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70938" y="3542355"/>
            <a:ext cx="3563601" cy="653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32814" y="3672051"/>
            <a:ext cx="17926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根據路名去合併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01580" y="2702153"/>
            <a:ext cx="11182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道路圖資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39860" y="3259975"/>
            <a:ext cx="59258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sp>
        <p:nvSpPr>
          <p:cNvPr id="15" name="矩形 14"/>
          <p:cNvSpPr/>
          <p:nvPr/>
        </p:nvSpPr>
        <p:spPr>
          <a:xfrm>
            <a:off x="870938" y="4196080"/>
            <a:ext cx="3563601" cy="85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74094" y="4990750"/>
            <a:ext cx="45663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計算將道路長度加總，並留下鄉鎮市區名稱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/>
          <a:srcRect t="25013"/>
          <a:stretch/>
        </p:blipFill>
        <p:spPr>
          <a:xfrm>
            <a:off x="5839860" y="3721640"/>
            <a:ext cx="5925847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7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9586"/>
            <a:ext cx="3528366" cy="36655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Dissolve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70938" y="3542355"/>
            <a:ext cx="3563601" cy="653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32814" y="3672051"/>
            <a:ext cx="17926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根據地名去合併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39860" y="3259975"/>
            <a:ext cx="551289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sp>
        <p:nvSpPr>
          <p:cNvPr id="15" name="矩形 14"/>
          <p:cNvSpPr/>
          <p:nvPr/>
        </p:nvSpPr>
        <p:spPr>
          <a:xfrm>
            <a:off x="870938" y="4196080"/>
            <a:ext cx="3563601" cy="85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21966" y="4838213"/>
            <a:ext cx="2283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計算將道路長度加總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b="26739"/>
          <a:stretch/>
        </p:blipFill>
        <p:spPr>
          <a:xfrm>
            <a:off x="5866824" y="3721640"/>
            <a:ext cx="5485935" cy="15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0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4146292" cy="37652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813" y="3486878"/>
            <a:ext cx="4429729" cy="22427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Add Join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81814" y="3025213"/>
            <a:ext cx="442349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319520" y="5360306"/>
            <a:ext cx="4792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臺中市人口統計的屬性資料會多出合併的欄位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7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99" y="1690688"/>
            <a:ext cx="3490262" cy="4038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Dissolve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29959" y="2341288"/>
            <a:ext cx="521382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sp>
        <p:nvSpPr>
          <p:cNvPr id="21" name="矩形 20"/>
          <p:cNvSpPr/>
          <p:nvPr/>
        </p:nvSpPr>
        <p:spPr>
          <a:xfrm>
            <a:off x="870938" y="3542355"/>
            <a:ext cx="3563601" cy="653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632814" y="3672051"/>
            <a:ext cx="17926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根據地名去合併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0938" y="4196080"/>
            <a:ext cx="3563601" cy="85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121966" y="4838213"/>
            <a:ext cx="2283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r="27549" b="44481"/>
          <a:stretch/>
        </p:blipFill>
        <p:spPr>
          <a:xfrm>
            <a:off x="6429959" y="2802953"/>
            <a:ext cx="5212080" cy="8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1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Add Field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75979" cy="2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Calculate Field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9939" y="2885872"/>
            <a:ext cx="53268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39" y="3347537"/>
            <a:ext cx="5326842" cy="31136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77222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7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155</Words>
  <Application>Microsoft Office PowerPoint</Application>
  <PresentationFormat>寬螢幕</PresentationFormat>
  <Paragraphs>48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佈景主題</vt:lpstr>
      <vt:lpstr>ArcGIS Workshop Week03: Vector Data Analysis(1)</vt:lpstr>
      <vt:lpstr>Week03自我檢測目標 </vt:lpstr>
      <vt:lpstr>Select by Location</vt:lpstr>
      <vt:lpstr>Dissolve</vt:lpstr>
      <vt:lpstr>Dissolve</vt:lpstr>
      <vt:lpstr>Add Join</vt:lpstr>
      <vt:lpstr>Dissolve</vt:lpstr>
      <vt:lpstr>Add Field</vt:lpstr>
      <vt:lpstr>Calculate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01</dc:title>
  <dc:creator>user</dc:creator>
  <cp:lastModifiedBy>user</cp:lastModifiedBy>
  <cp:revision>62</cp:revision>
  <dcterms:created xsi:type="dcterms:W3CDTF">2021-02-20T13:00:19Z</dcterms:created>
  <dcterms:modified xsi:type="dcterms:W3CDTF">2021-04-03T14:26:26Z</dcterms:modified>
</cp:coreProperties>
</file>