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2" r:id="rId3"/>
    <p:sldId id="257" r:id="rId4"/>
    <p:sldId id="263" r:id="rId5"/>
    <p:sldId id="258" r:id="rId6"/>
    <p:sldId id="264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2098-151C-4ADB-8AFA-B920BD439D4E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1E46-AD8B-4696-90D6-89C140DC8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15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2098-151C-4ADB-8AFA-B920BD439D4E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1E46-AD8B-4696-90D6-89C140DC8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98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2098-151C-4ADB-8AFA-B920BD439D4E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1E46-AD8B-4696-90D6-89C140DC8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77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2098-151C-4ADB-8AFA-B920BD439D4E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1E46-AD8B-4696-90D6-89C140DC8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72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2098-151C-4ADB-8AFA-B920BD439D4E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1E46-AD8B-4696-90D6-89C140DC8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7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2098-151C-4ADB-8AFA-B920BD439D4E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1E46-AD8B-4696-90D6-89C140DC8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09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2098-151C-4ADB-8AFA-B920BD439D4E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1E46-AD8B-4696-90D6-89C140DC8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56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2098-151C-4ADB-8AFA-B920BD439D4E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1E46-AD8B-4696-90D6-89C140DC8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29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2098-151C-4ADB-8AFA-B920BD439D4E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1E46-AD8B-4696-90D6-89C140DC8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17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2098-151C-4ADB-8AFA-B920BD439D4E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1E46-AD8B-4696-90D6-89C140DC8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97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2098-151C-4ADB-8AFA-B920BD439D4E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1E46-AD8B-4696-90D6-89C140DC8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30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02098-151C-4ADB-8AFA-B920BD439D4E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C1E46-AD8B-4696-90D6-89C140DC8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314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398269"/>
            <a:ext cx="7772400" cy="1470025"/>
          </a:xfrm>
        </p:spPr>
        <p:txBody>
          <a:bodyPr/>
          <a:lstStyle/>
          <a:p>
            <a:r>
              <a:rPr lang="en-US" dirty="0" err="1" smtClean="0"/>
              <a:t>Mure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497784" y="349896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Music share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742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132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AVFoundation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Koloda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Spiner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418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71800" y="3086081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Скрин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2717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/>
          <a:lstStyle/>
          <a:p>
            <a:r>
              <a:rPr lang="ru-RU" dirty="0" err="1" smtClean="0"/>
              <a:t>скрин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40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17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15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/>
          <a:lstStyle/>
          <a:p>
            <a:r>
              <a:rPr lang="en-US" dirty="0" err="1" smtClean="0"/>
              <a:t>Xcode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628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8</Words>
  <Application>Microsoft Office PowerPoint</Application>
  <PresentationFormat>Экран (4:3)</PresentationFormat>
  <Paragraphs>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Mure</vt:lpstr>
      <vt:lpstr>AVFoundation Koloda Spiner</vt:lpstr>
      <vt:lpstr>Презентация PowerPoint</vt:lpstr>
      <vt:lpstr>скрин</vt:lpstr>
      <vt:lpstr>Презентация PowerPoint</vt:lpstr>
      <vt:lpstr>Презентация PowerPoint</vt:lpstr>
      <vt:lpstr>Xcode!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Визиточки</dc:title>
  <dc:creator>JimmGrown</dc:creator>
  <cp:lastModifiedBy>JimmGrown</cp:lastModifiedBy>
  <cp:revision>18</cp:revision>
  <dcterms:created xsi:type="dcterms:W3CDTF">2019-12-10T11:34:54Z</dcterms:created>
  <dcterms:modified xsi:type="dcterms:W3CDTF">2019-12-16T15:46:15Z</dcterms:modified>
</cp:coreProperties>
</file>