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000">
                <a:solidFill>
                  <a:srgbClr val="112D4E"/>
                </a:solidFill>
                <a:latin typeface="Calibri"/>
              </a:rPr>
              <a:t>SEVA Innovations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000">
                <a:solidFill>
                  <a:srgbClr val="112D4E"/>
                </a:solidFill>
                <a:latin typeface="Calibri"/>
              </a:rPr>
              <a:t>Empowering Organizations Through Service Engineering &amp; Value Acceleration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112D4E"/>
                </a:solidFill>
                <a:latin typeface="Calibri"/>
              </a:rPr>
              <a:t>Contact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112D4E"/>
                </a:solidFill>
                <a:latin typeface="Calibri"/>
              </a:rPr>
              <a:t>SEVA Innovations LLC</a:t>
            </a:r>
          </a:p>
          <a:p>
            <a:r>
              <a:rPr sz="2000">
                <a:solidFill>
                  <a:srgbClr val="112D4E"/>
                </a:solidFill>
                <a:latin typeface="Calibri"/>
              </a:rPr>
              <a:t>Email: connect@seva-innovations.com</a:t>
            </a:r>
          </a:p>
          <a:p>
            <a:r>
              <a:rPr sz="2000">
                <a:solidFill>
                  <a:srgbClr val="112D4E"/>
                </a:solidFill>
                <a:latin typeface="Calibri"/>
              </a:rPr>
              <a:t>Phone: 737-292-8071</a:t>
            </a:r>
          </a:p>
          <a:p>
            <a:r>
              <a:rPr sz="2000">
                <a:solidFill>
                  <a:srgbClr val="112D4E"/>
                </a:solidFill>
                <a:latin typeface="Calibri"/>
              </a:rPr>
              <a:t>Website: www.seva-innovations.com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112D4E"/>
                </a:solidFill>
                <a:latin typeface="Calibri"/>
              </a:rPr>
              <a:t>Who We 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112D4E"/>
                </a:solidFill>
                <a:latin typeface="Calibri"/>
              </a:rPr>
              <a:t>SEVA Innovations is a team of engineers, architects, and innovators.</a:t>
            </a:r>
          </a:p>
          <a:p>
            <a:r>
              <a:rPr sz="2000">
                <a:solidFill>
                  <a:srgbClr val="112D4E"/>
                </a:solidFill>
                <a:latin typeface="Calibri"/>
              </a:rPr>
              <a:t>We specialize in intelligent, resilient systems for government, defense, and industrial sectors.</a:t>
            </a:r>
          </a:p>
          <a:p>
            <a:r>
              <a:rPr sz="2000">
                <a:solidFill>
                  <a:srgbClr val="112D4E"/>
                </a:solidFill>
                <a:latin typeface="Calibri"/>
              </a:rPr>
              <a:t>Our mission is to deliver purposeful, secure, and impactful technology solutions.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112D4E"/>
                </a:solidFill>
                <a:latin typeface="Calibri"/>
              </a:rPr>
              <a:t>Our Vision &amp;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112D4E"/>
                </a:solidFill>
                <a:latin typeface="Calibri"/>
              </a:rPr>
              <a:t>Design with purpose – understand real-world needs.</a:t>
            </a:r>
          </a:p>
          <a:p>
            <a:r>
              <a:rPr sz="2000">
                <a:solidFill>
                  <a:srgbClr val="112D4E"/>
                </a:solidFill>
                <a:latin typeface="Calibri"/>
              </a:rPr>
              <a:t>People-centric innovation – technology that serves humans.</a:t>
            </a:r>
          </a:p>
          <a:p>
            <a:r>
              <a:rPr sz="2000">
                <a:solidFill>
                  <a:srgbClr val="112D4E"/>
                </a:solidFill>
                <a:latin typeface="Calibri"/>
              </a:rPr>
              <a:t>Drive sustainable impact – solutions that last and evolve.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112D4E"/>
                </a:solidFill>
                <a:latin typeface="Calibri"/>
              </a:rPr>
              <a:t>What We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112D4E"/>
                </a:solidFill>
                <a:latin typeface="Calibri"/>
              </a:rPr>
              <a:t>Service Design &amp; Optimization – redesign services to work better using data and user needs.</a:t>
            </a:r>
          </a:p>
          <a:p>
            <a:r>
              <a:rPr sz="2000">
                <a:solidFill>
                  <a:srgbClr val="112D4E"/>
                </a:solidFill>
                <a:latin typeface="Calibri"/>
              </a:rPr>
              <a:t>System Infrastructure &amp; Integration – break down silos and connect systems into a unified architecture.</a:t>
            </a:r>
          </a:p>
          <a:p>
            <a:r>
              <a:rPr sz="2000">
                <a:solidFill>
                  <a:srgbClr val="112D4E"/>
                </a:solidFill>
                <a:latin typeface="Calibri"/>
              </a:rPr>
              <a:t>Digital Transformation – implement AI, automation, and edge solutions.</a:t>
            </a:r>
          </a:p>
          <a:p>
            <a:r>
              <a:rPr sz="2000">
                <a:solidFill>
                  <a:srgbClr val="112D4E"/>
                </a:solidFill>
                <a:latin typeface="Calibri"/>
              </a:rPr>
              <a:t>Customer &amp; Employee Experience – intuitive, intelligent interfaces that simplify complexity.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112D4E"/>
                </a:solidFill>
                <a:latin typeface="Calibri"/>
              </a:rPr>
              <a:t>Technology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112D4E"/>
                </a:solidFill>
                <a:latin typeface="Calibri"/>
              </a:rPr>
              <a:t>InfraIQ – Smart Cabling &amp; Networking</a:t>
            </a:r>
          </a:p>
          <a:p>
            <a:r>
              <a:rPr sz="2000">
                <a:solidFill>
                  <a:srgbClr val="112D4E"/>
                </a:solidFill>
                <a:latin typeface="Calibri"/>
              </a:rPr>
              <a:t>FusionIQ – Edge Integration &amp; Utilities Automation</a:t>
            </a:r>
          </a:p>
          <a:p>
            <a:r>
              <a:rPr sz="2000">
                <a:solidFill>
                  <a:srgbClr val="112D4E"/>
                </a:solidFill>
                <a:latin typeface="Calibri"/>
              </a:rPr>
              <a:t>SentinelIQ – Real-time Situational Awareness</a:t>
            </a:r>
          </a:p>
          <a:p>
            <a:r>
              <a:rPr sz="2000">
                <a:solidFill>
                  <a:srgbClr val="112D4E"/>
                </a:solidFill>
                <a:latin typeface="Calibri"/>
              </a:rPr>
              <a:t>Tactical Voice Intelligence Platform – secure voice-data integration for mission-critical operations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112D4E"/>
                </a:solidFill>
                <a:latin typeface="Calibri"/>
              </a:rPr>
              <a:t>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112D4E"/>
                </a:solidFill>
                <a:latin typeface="Calibri"/>
              </a:rPr>
              <a:t>Listen with Purpose – understand your goals, people, and customers.</a:t>
            </a:r>
          </a:p>
          <a:p>
            <a:r>
              <a:rPr sz="2000">
                <a:solidFill>
                  <a:srgbClr val="112D4E"/>
                </a:solidFill>
                <a:latin typeface="Calibri"/>
              </a:rPr>
              <a:t>Design with Clarity – practical and scalable solutions tailored to your environment.</a:t>
            </a:r>
          </a:p>
          <a:p>
            <a:r>
              <a:rPr sz="2000">
                <a:solidFill>
                  <a:srgbClr val="112D4E"/>
                </a:solidFill>
                <a:latin typeface="Calibri"/>
              </a:rPr>
              <a:t>Build with Precision – integrate using the right tools and methods.</a:t>
            </a:r>
          </a:p>
          <a:p>
            <a:r>
              <a:rPr sz="2000">
                <a:solidFill>
                  <a:srgbClr val="112D4E"/>
                </a:solidFill>
                <a:latin typeface="Calibri"/>
              </a:rPr>
              <a:t>Improve Continuously – measure and optimize performance across the lifecycle.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112D4E"/>
                </a:solidFill>
                <a:latin typeface="Calibri"/>
              </a:rPr>
              <a:t>Industries We Serve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112D4E"/>
                </a:solidFill>
                <a:latin typeface="Calibri"/>
              </a:rPr>
              <a:t>Defense &amp; Military</a:t>
            </a:r>
          </a:p>
          <a:p>
            <a:r>
              <a:rPr sz="2000">
                <a:solidFill>
                  <a:srgbClr val="112D4E"/>
                </a:solidFill>
                <a:latin typeface="Calibri"/>
              </a:rPr>
              <a:t>Public Safety &amp; Emergency Services</a:t>
            </a:r>
          </a:p>
          <a:p>
            <a:r>
              <a:rPr sz="2000">
                <a:solidFill>
                  <a:srgbClr val="112D4E"/>
                </a:solidFill>
                <a:latin typeface="Calibri"/>
              </a:rPr>
              <a:t>Energy &amp; Utilities</a:t>
            </a:r>
          </a:p>
          <a:p>
            <a:r>
              <a:rPr sz="2000">
                <a:solidFill>
                  <a:srgbClr val="112D4E"/>
                </a:solidFill>
                <a:latin typeface="Calibri"/>
              </a:rPr>
              <a:t>Industrial Automation &amp; Smart Infrastructure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112D4E"/>
                </a:solidFill>
                <a:latin typeface="Calibri"/>
              </a:rPr>
              <a:t>Key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112D4E"/>
                </a:solidFill>
                <a:latin typeface="Calibri"/>
              </a:rPr>
              <a:t>AI &amp; Edge Computing</a:t>
            </a:r>
          </a:p>
          <a:p>
            <a:r>
              <a:rPr sz="2000">
                <a:solidFill>
                  <a:srgbClr val="112D4E"/>
                </a:solidFill>
                <a:latin typeface="Calibri"/>
              </a:rPr>
              <a:t>Secure Communications</a:t>
            </a:r>
          </a:p>
          <a:p>
            <a:r>
              <a:rPr sz="2000">
                <a:solidFill>
                  <a:srgbClr val="112D4E"/>
                </a:solidFill>
                <a:latin typeface="Calibri"/>
              </a:rPr>
              <a:t>Human-Centered System Design</a:t>
            </a:r>
          </a:p>
          <a:p>
            <a:r>
              <a:rPr sz="2000">
                <a:solidFill>
                  <a:srgbClr val="112D4E"/>
                </a:solidFill>
                <a:latin typeface="Calibri"/>
              </a:rPr>
              <a:t>Data-Driven Optimization</a:t>
            </a:r>
          </a:p>
          <a:p>
            <a:r>
              <a:rPr sz="2000">
                <a:solidFill>
                  <a:srgbClr val="112D4E"/>
                </a:solidFill>
                <a:latin typeface="Calibri"/>
              </a:rPr>
              <a:t>IoT &amp; Sensor Integration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112D4E"/>
                </a:solidFill>
                <a:latin typeface="Calibri"/>
              </a:rPr>
              <a:t>Why Choose SEVA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112D4E"/>
                </a:solidFill>
                <a:latin typeface="Calibri"/>
              </a:rPr>
              <a:t>Proven innovation and field-tested systems</a:t>
            </a:r>
          </a:p>
          <a:p>
            <a:r>
              <a:rPr sz="2000">
                <a:solidFill>
                  <a:srgbClr val="112D4E"/>
                </a:solidFill>
                <a:latin typeface="Calibri"/>
              </a:rPr>
              <a:t>Resilient architectures for harsh and critical environments</a:t>
            </a:r>
          </a:p>
          <a:p>
            <a:r>
              <a:rPr sz="2000">
                <a:solidFill>
                  <a:srgbClr val="112D4E"/>
                </a:solidFill>
                <a:latin typeface="Calibri"/>
              </a:rPr>
              <a:t>Commitment to measurable value and client impact</a:t>
            </a:r>
          </a:p>
          <a:p>
            <a:r>
              <a:rPr sz="2000">
                <a:solidFill>
                  <a:srgbClr val="112D4E"/>
                </a:solidFill>
                <a:latin typeface="Calibri"/>
              </a:rPr>
              <a:t>Agile, collaborative partnership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313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SEVA Innovations</vt:lpstr>
      <vt:lpstr>Who We Are</vt:lpstr>
      <vt:lpstr>Our Vision &amp; Values</vt:lpstr>
      <vt:lpstr>What We Do</vt:lpstr>
      <vt:lpstr>Technology Solutions</vt:lpstr>
      <vt:lpstr>Our Approach</vt:lpstr>
      <vt:lpstr>Industries We Serve</vt:lpstr>
      <vt:lpstr>Key Capabilities</vt:lpstr>
      <vt:lpstr>Why Choose SEVA</vt:lpstr>
      <vt:lpstr>Contact Us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 Rhee</cp:lastModifiedBy>
  <cp:revision>4</cp:revision>
  <dcterms:created xsi:type="dcterms:W3CDTF">2013-01-27T09:14:16Z</dcterms:created>
  <dcterms:modified xsi:type="dcterms:W3CDTF">2025-06-17T14:54:42Z</dcterms:modified>
  <cp:category/>
</cp:coreProperties>
</file>