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chen-gy16@mails.tsinghua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zh-CN" altLang="en-US" dirty="0"/>
              <a:t>数值分析大作业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1"/>
              <p:cNvSpPr txBox="1">
                <a:spLocks/>
              </p:cNvSpPr>
              <p:nvPr/>
            </p:nvSpPr>
            <p:spPr>
              <a:xfrm>
                <a:off x="755576" y="3717032"/>
                <a:ext cx="7772400" cy="1470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4500" b="1" i="1" dirty="0">
                        <a:latin typeface="Cambria Math" panose="02040503050406030204" pitchFamily="18" charset="0"/>
                      </a:rPr>
                      <m:t>𝒔𝒊𝒏</m:t>
                    </m:r>
                  </m:oMath>
                </a14:m>
                <a:r>
                  <a:rPr lang="en-US" altLang="zh-CN" sz="4500" b="1" dirty="0"/>
                  <a:t>(x)</a:t>
                </a:r>
                <a:r>
                  <a:rPr lang="zh-CN" altLang="en-US" sz="4500" dirty="0"/>
                  <a:t>的数值求解与误差分析</a:t>
                </a:r>
                <a:endParaRPr lang="en-US" altLang="zh-CN" sz="4500" dirty="0"/>
              </a:p>
              <a:p>
                <a:endParaRPr lang="en-US" altLang="zh-CN" sz="4500" dirty="0"/>
              </a:p>
              <a:p>
                <a:endParaRPr lang="en-US" altLang="zh-CN" sz="4500" dirty="0"/>
              </a:p>
              <a:p>
                <a:r>
                  <a:rPr lang="zh-CN" altLang="en-US" sz="4000" dirty="0"/>
                  <a:t>截止时间：</a:t>
                </a:r>
                <a:r>
                  <a:rPr lang="en-US" altLang="zh-CN" sz="4000" dirty="0"/>
                  <a:t>2019-12-24</a:t>
                </a:r>
              </a:p>
              <a:p>
                <a:endParaRPr lang="zh-CN" altLang="en-US" sz="4500" dirty="0"/>
              </a:p>
            </p:txBody>
          </p:sp>
        </mc:Choice>
        <mc:Fallback>
          <p:sp>
            <p:nvSpPr>
              <p:cNvPr id="3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717032"/>
                <a:ext cx="7772400" cy="1470025"/>
              </a:xfrm>
              <a:prstGeom prst="rect">
                <a:avLst/>
              </a:prstGeom>
              <a:blipFill>
                <a:blip r:embed="rId2"/>
                <a:stretch>
                  <a:fillRect t="-78838" r="-863" b="-39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方法</a:t>
            </a:r>
            <a:r>
              <a:rPr lang="zh-CN" altLang="en-US" dirty="0"/>
              <a:t>：采用逼近、数值积分、常微分方程中至少两种算法。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要求：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）方法本身能够达到任意精度；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）分析不同方法的方法误差以及存储误差对最终结果的影响；分析比较选用方法的计算代价、收敛速度等；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）具体计算结果至少精确到小数点后第</a:t>
            </a:r>
            <a:r>
              <a:rPr lang="en-US" altLang="zh-CN" dirty="0"/>
              <a:t>4</a:t>
            </a:r>
            <a:r>
              <a:rPr lang="zh-CN" altLang="en-US" dirty="0"/>
              <a:t>位。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362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）具体要求参见第一次大作业要求；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自行编写全部算法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）报告内容应完整，包括： 上一页“要求”中罗列的内容、程序框图、实验结果及分析等。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）对于大作业抄袭与被抄袭者，以</a:t>
            </a:r>
            <a:r>
              <a:rPr lang="en-US" altLang="zh-CN" dirty="0"/>
              <a:t>0</a:t>
            </a:r>
            <a:r>
              <a:rPr lang="zh-CN" altLang="en-US" dirty="0"/>
              <a:t>分处理。</a:t>
            </a:r>
          </a:p>
        </p:txBody>
      </p:sp>
    </p:spTree>
    <p:extLst>
      <p:ext uri="{BB962C8B-B14F-4D97-AF65-F5344CB8AC3E}">
        <p14:creationId xmlns:p14="http://schemas.microsoft.com/office/powerpoint/2010/main" val="264570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评分细则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）每种方法</a:t>
            </a:r>
            <a:r>
              <a:rPr lang="en-US" altLang="zh-CN" dirty="0"/>
              <a:t>10</a:t>
            </a:r>
            <a:r>
              <a:rPr lang="zh-CN" altLang="en-US" dirty="0"/>
              <a:t>分（共</a:t>
            </a:r>
            <a:r>
              <a:rPr lang="en-US" altLang="zh-CN" dirty="0"/>
              <a:t>20</a:t>
            </a:r>
            <a:r>
              <a:rPr lang="zh-CN" altLang="en-US" dirty="0"/>
              <a:t>分）；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）算法实现</a:t>
            </a:r>
            <a:r>
              <a:rPr lang="en-US" altLang="zh-CN" dirty="0"/>
              <a:t>4</a:t>
            </a:r>
            <a:r>
              <a:rPr lang="zh-CN" altLang="en-US" dirty="0"/>
              <a:t>分（不满足精度要求 或者有程序</a:t>
            </a:r>
            <a:r>
              <a:rPr lang="en-US" altLang="zh-CN" dirty="0"/>
              <a:t>bug </a:t>
            </a:r>
            <a:r>
              <a:rPr lang="zh-CN" altLang="en-US" dirty="0"/>
              <a:t>酌情减</a:t>
            </a:r>
            <a:r>
              <a:rPr lang="en-US" altLang="zh-CN" dirty="0"/>
              <a:t>0.5-1.5</a:t>
            </a:r>
            <a:r>
              <a:rPr lang="zh-CN" altLang="en-US" dirty="0"/>
              <a:t>分）；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）算法原理流程分析</a:t>
            </a:r>
            <a:r>
              <a:rPr lang="en-US" altLang="zh-CN" dirty="0"/>
              <a:t>1</a:t>
            </a:r>
            <a:r>
              <a:rPr lang="zh-CN" altLang="en-US" dirty="0"/>
              <a:t>分；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）误差分析</a:t>
            </a:r>
            <a:r>
              <a:rPr lang="en-US" altLang="zh-CN" dirty="0"/>
              <a:t>4</a:t>
            </a:r>
            <a:r>
              <a:rPr lang="zh-CN" altLang="en-US" dirty="0"/>
              <a:t>分（方法误差</a:t>
            </a:r>
            <a:r>
              <a:rPr lang="en-US" altLang="zh-CN" dirty="0"/>
              <a:t>2</a:t>
            </a:r>
            <a:r>
              <a:rPr lang="zh-CN" altLang="en-US" dirty="0"/>
              <a:t>分，存储误差</a:t>
            </a:r>
            <a:r>
              <a:rPr lang="en-US" altLang="zh-CN" dirty="0"/>
              <a:t>2</a:t>
            </a:r>
            <a:r>
              <a:rPr lang="zh-CN" altLang="en-US" dirty="0"/>
              <a:t>分，分析方式正确但结果有误减</a:t>
            </a:r>
            <a:r>
              <a:rPr lang="en-US" altLang="zh-CN" dirty="0"/>
              <a:t>1</a:t>
            </a:r>
            <a:r>
              <a:rPr lang="zh-CN" altLang="en-US" dirty="0"/>
              <a:t>分）；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）计算代价与收敛速度分析</a:t>
            </a:r>
            <a:r>
              <a:rPr lang="en-US" altLang="zh-CN" dirty="0"/>
              <a:t>1</a:t>
            </a:r>
            <a:r>
              <a:rPr lang="zh-CN" altLang="en-US" dirty="0"/>
              <a:t>分；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）额外算法，实现与分析都正确可加</a:t>
            </a:r>
            <a:r>
              <a:rPr lang="en-US" altLang="zh-CN" dirty="0"/>
              <a:t>1-4</a:t>
            </a:r>
            <a:r>
              <a:rPr lang="zh-CN" altLang="en-US" dirty="0"/>
              <a:t>分，超过</a:t>
            </a:r>
            <a:r>
              <a:rPr lang="en-US" altLang="zh-CN" dirty="0"/>
              <a:t>20</a:t>
            </a:r>
            <a:r>
              <a:rPr lang="zh-CN" altLang="en-US" dirty="0"/>
              <a:t>分以</a:t>
            </a:r>
            <a:r>
              <a:rPr lang="en-US" altLang="zh-CN" dirty="0"/>
              <a:t>20</a:t>
            </a:r>
            <a:r>
              <a:rPr lang="zh-CN" altLang="en-US" dirty="0"/>
              <a:t>分计；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）迟交</a:t>
            </a:r>
            <a:r>
              <a:rPr lang="en-US" altLang="zh-CN" dirty="0"/>
              <a:t>1</a:t>
            </a:r>
            <a:r>
              <a:rPr lang="zh-CN" altLang="en-US" dirty="0"/>
              <a:t>天总分减</a:t>
            </a:r>
            <a:r>
              <a:rPr lang="en-US" altLang="zh-CN" dirty="0"/>
              <a:t>5%</a:t>
            </a:r>
            <a:r>
              <a:rPr lang="zh-CN" altLang="en-US" dirty="0"/>
              <a:t>，最多减</a:t>
            </a:r>
            <a:r>
              <a:rPr lang="en-US" altLang="zh-CN" dirty="0"/>
              <a:t>40%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7003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助教：陈广义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电话：</a:t>
            </a:r>
            <a:r>
              <a:rPr lang="en-US" altLang="zh-CN" dirty="0"/>
              <a:t>18811366547</a:t>
            </a:r>
          </a:p>
          <a:p>
            <a:pPr marL="0" indent="0">
              <a:buNone/>
            </a:pPr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chen-gy16@mails.tsinghua.edu.cn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地址：中央主楼</a:t>
            </a:r>
            <a:r>
              <a:rPr lang="en-US" altLang="zh-CN" dirty="0"/>
              <a:t>624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C8F67-2BEA-4A71-942B-2025A3AF6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73016"/>
            <a:ext cx="2919239" cy="28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306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Office 主题</vt:lpstr>
      <vt:lpstr>数值分析大作业2： </vt:lpstr>
      <vt:lpstr>方法与要求</vt:lpstr>
      <vt:lpstr>说明</vt:lpstr>
      <vt:lpstr>评分细则</vt:lpstr>
      <vt:lpstr>联系方式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数值分析大作业2： 编写求sin(x)的函数</dc:title>
  <dc:creator>SiMa</dc:creator>
  <cp:lastModifiedBy>陈 广义</cp:lastModifiedBy>
  <cp:revision>39</cp:revision>
  <dcterms:created xsi:type="dcterms:W3CDTF">2014-12-04T07:22:00Z</dcterms:created>
  <dcterms:modified xsi:type="dcterms:W3CDTF">2019-11-19T08:41:35Z</dcterms:modified>
</cp:coreProperties>
</file>