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6"/>
    <p:restoredTop sz="94679"/>
  </p:normalViewPr>
  <p:slideViewPr>
    <p:cSldViewPr snapToGrid="0" snapToObjects="1">
      <p:cViewPr varScale="1">
        <p:scale>
          <a:sx n="229" d="100"/>
          <a:sy n="229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46C0-C94D-A347-AA59-698806EB61B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665F-529A-9844-B0A1-CDC1C758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4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46C0-C94D-A347-AA59-698806EB61B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665F-529A-9844-B0A1-CDC1C758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2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46C0-C94D-A347-AA59-698806EB61B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665F-529A-9844-B0A1-CDC1C758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8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46C0-C94D-A347-AA59-698806EB61B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665F-529A-9844-B0A1-CDC1C758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1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46C0-C94D-A347-AA59-698806EB61B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665F-529A-9844-B0A1-CDC1C758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2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46C0-C94D-A347-AA59-698806EB61B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665F-529A-9844-B0A1-CDC1C758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46C0-C94D-A347-AA59-698806EB61B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665F-529A-9844-B0A1-CDC1C758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3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46C0-C94D-A347-AA59-698806EB61B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665F-529A-9844-B0A1-CDC1C758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0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46C0-C94D-A347-AA59-698806EB61B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665F-529A-9844-B0A1-CDC1C758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9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46C0-C94D-A347-AA59-698806EB61B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665F-529A-9844-B0A1-CDC1C758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2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E46C0-C94D-A347-AA59-698806EB61B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0665F-529A-9844-B0A1-CDC1C758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7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E46C0-C94D-A347-AA59-698806EB61B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0665F-529A-9844-B0A1-CDC1C7582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1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Membangun</a:t>
            </a:r>
            <a:r>
              <a:rPr lang="en-US" dirty="0" smtClean="0"/>
              <a:t> Web </a:t>
            </a:r>
            <a:r>
              <a:rPr lang="en-US" dirty="0" err="1" smtClean="0"/>
              <a:t>dengan</a:t>
            </a:r>
            <a:r>
              <a:rPr lang="en-US" dirty="0" smtClean="0"/>
              <a:t> PHP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 err="1" smtClean="0"/>
              <a:t>Putera</a:t>
            </a:r>
            <a:r>
              <a:rPr lang="en-US" dirty="0" smtClean="0"/>
              <a:t> </a:t>
            </a:r>
            <a:r>
              <a:rPr lang="en-US" dirty="0" err="1" smtClean="0"/>
              <a:t>Batam</a:t>
            </a:r>
            <a:endParaRPr lang="en-US" dirty="0" smtClean="0"/>
          </a:p>
          <a:p>
            <a:r>
              <a:rPr lang="en-US" dirty="0" err="1" smtClean="0"/>
              <a:t>Komunitas</a:t>
            </a:r>
            <a:r>
              <a:rPr lang="en-US" dirty="0" smtClean="0"/>
              <a:t> PHP Indonesia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Kepri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Batam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Kampus</a:t>
            </a:r>
            <a:r>
              <a:rPr lang="en-US" dirty="0" smtClean="0"/>
              <a:t> </a:t>
            </a:r>
            <a:r>
              <a:rPr lang="en-US" dirty="0" err="1" smtClean="0"/>
              <a:t>Upb</a:t>
            </a:r>
            <a:r>
              <a:rPr lang="en-US" dirty="0" smtClean="0"/>
              <a:t>, 18 </a:t>
            </a:r>
            <a:r>
              <a:rPr lang="en-US" dirty="0" err="1" smtClean="0"/>
              <a:t>Februari</a:t>
            </a:r>
            <a:r>
              <a:rPr lang="en-US" dirty="0" smtClean="0"/>
              <a:t>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93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4477" y="28927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Komunitas</a:t>
            </a:r>
            <a:r>
              <a:rPr lang="en-US" dirty="0" smtClean="0"/>
              <a:t> PHP Indonesia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Kepri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Batam</a:t>
            </a:r>
            <a:endParaRPr lang="en-US" dirty="0" smtClean="0"/>
          </a:p>
          <a:p>
            <a:pPr algn="ctr"/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 err="1" smtClean="0"/>
              <a:t>Putera</a:t>
            </a:r>
            <a:r>
              <a:rPr lang="en-US" dirty="0" smtClean="0"/>
              <a:t> </a:t>
            </a:r>
            <a:r>
              <a:rPr lang="en-US" dirty="0" err="1" smtClean="0"/>
              <a:t>Batam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4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PHP?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Di </a:t>
            </a:r>
            <a:r>
              <a:rPr lang="en-US" altLang="en-US" dirty="0" err="1" smtClean="0"/>
              <a:t>buat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pertama</a:t>
            </a:r>
            <a:r>
              <a:rPr lang="en-US" altLang="en-US" dirty="0" smtClean="0"/>
              <a:t> kali </a:t>
            </a:r>
            <a:r>
              <a:rPr lang="en-US" altLang="en-US" dirty="0" err="1" smtClean="0"/>
              <a:t>oleh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Rasmus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Lerdoff</a:t>
            </a:r>
            <a:endParaRPr lang="en-US" altLang="en-US" dirty="0" smtClean="0"/>
          </a:p>
          <a:p>
            <a:r>
              <a:rPr lang="en-US" altLang="en-US" dirty="0" err="1" smtClean="0"/>
              <a:t>Merupakan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bahasa</a:t>
            </a:r>
            <a:r>
              <a:rPr lang="en-US" altLang="en-US" dirty="0" smtClean="0"/>
              <a:t> script server-side </a:t>
            </a:r>
            <a:r>
              <a:rPr lang="en-US" altLang="en-US" dirty="0" err="1" smtClean="0"/>
              <a:t>untuk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pemograman</a:t>
            </a:r>
            <a:r>
              <a:rPr lang="en-US" altLang="en-US" dirty="0" smtClean="0"/>
              <a:t> web</a:t>
            </a:r>
          </a:p>
          <a:p>
            <a:r>
              <a:rPr lang="en-US" altLang="en-US" dirty="0" err="1" smtClean="0"/>
              <a:t>Mudah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dipelajari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banyak</a:t>
            </a:r>
            <a:r>
              <a:rPr lang="en-US" altLang="en-US" dirty="0" smtClean="0"/>
              <a:t> tutorial)</a:t>
            </a:r>
          </a:p>
          <a:p>
            <a:r>
              <a:rPr lang="en-US" altLang="en-US" dirty="0" smtClean="0"/>
              <a:t>Open source</a:t>
            </a:r>
          </a:p>
          <a:p>
            <a:r>
              <a:rPr lang="en-US" altLang="en-US" dirty="0" err="1" smtClean="0"/>
              <a:t>Jalan</a:t>
            </a:r>
            <a:r>
              <a:rPr lang="en-US" altLang="en-US" dirty="0" smtClean="0"/>
              <a:t> di multi platform (Linux/Windows/</a:t>
            </a:r>
            <a:r>
              <a:rPr lang="en-US" altLang="en-US" dirty="0" err="1" smtClean="0"/>
              <a:t>MacOS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dll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PHP </a:t>
            </a:r>
            <a:r>
              <a:rPr lang="en-US" altLang="en-US" dirty="0" err="1" smtClean="0"/>
              <a:t>Ringan</a:t>
            </a:r>
            <a:endParaRPr lang="en-US" altLang="en-US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363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PHP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pengerjaan</a:t>
            </a:r>
            <a:r>
              <a:rPr lang="en-US" dirty="0" smtClean="0"/>
              <a:t> web 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ORM, Multiple DB, Migration</a:t>
            </a:r>
          </a:p>
          <a:p>
            <a:pPr lvl="1"/>
            <a:r>
              <a:rPr lang="en-US" dirty="0" smtClean="0"/>
              <a:t>Template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Web Service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Widget/Component</a:t>
            </a:r>
          </a:p>
          <a:p>
            <a:pPr lvl="1"/>
            <a:r>
              <a:rPr lang="en-US" dirty="0" smtClean="0"/>
              <a:t>Development Tool</a:t>
            </a:r>
          </a:p>
          <a:p>
            <a:pPr lvl="1"/>
            <a:r>
              <a:rPr lang="en-US" dirty="0" smtClean="0"/>
              <a:t>OOP, Reusable Code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1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Kenapa</a:t>
            </a:r>
            <a:r>
              <a:rPr lang="en-US" dirty="0" smtClean="0"/>
              <a:t> PHP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fiturnya</a:t>
            </a:r>
            <a:endParaRPr lang="en-US" dirty="0" smtClean="0"/>
          </a:p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standar</a:t>
            </a:r>
            <a:endParaRPr lang="en-US" dirty="0" smtClean="0"/>
          </a:p>
          <a:p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maintainance</a:t>
            </a:r>
            <a:endParaRPr lang="en-US" dirty="0" smtClean="0"/>
          </a:p>
          <a:p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3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MVC </a:t>
            </a:r>
            <a:r>
              <a:rPr lang="en-US" dirty="0" err="1" smtClean="0"/>
              <a:t>singkatan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Model, View, Controller</a:t>
            </a:r>
          </a:p>
          <a:p>
            <a:r>
              <a:rPr lang="en-US" dirty="0" smtClean="0"/>
              <a:t>MVC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design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/>
          </a:p>
          <a:p>
            <a:pPr>
              <a:lnSpc>
                <a:spcPct val="80000"/>
              </a:lnSpc>
              <a:spcBef>
                <a:spcPts val="45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b="1" dirty="0">
                <a:latin typeface="Arial" charset="0"/>
              </a:rPr>
              <a:t>Model:</a:t>
            </a:r>
          </a:p>
          <a:p>
            <a:pPr>
              <a:lnSpc>
                <a:spcPct val="80000"/>
              </a:lnSpc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dirty="0">
                <a:latin typeface="Arial" charset="0"/>
              </a:rPr>
              <a:t>                  ● </a:t>
            </a:r>
            <a:r>
              <a:rPr lang="en-US" dirty="0" err="1" smtClean="0">
                <a:latin typeface="Arial" charset="0"/>
              </a:rPr>
              <a:t>Mengolah</a:t>
            </a:r>
            <a:r>
              <a:rPr lang="en-US" dirty="0" smtClean="0">
                <a:latin typeface="Arial" charset="0"/>
              </a:rPr>
              <a:t> data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b="1" dirty="0">
                <a:latin typeface="Arial" charset="0"/>
              </a:rPr>
              <a:t>View:</a:t>
            </a:r>
          </a:p>
          <a:p>
            <a:pPr>
              <a:lnSpc>
                <a:spcPct val="80000"/>
              </a:lnSpc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dirty="0">
                <a:latin typeface="Arial" charset="0"/>
              </a:rPr>
              <a:t>                  ● </a:t>
            </a:r>
            <a:r>
              <a:rPr lang="en-US" dirty="0" err="1" smtClean="0">
                <a:latin typeface="Arial" charset="0"/>
              </a:rPr>
              <a:t>Menampilkan</a:t>
            </a:r>
            <a:r>
              <a:rPr lang="en-US" dirty="0" smtClean="0">
                <a:latin typeface="Arial" charset="0"/>
              </a:rPr>
              <a:t> data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b="1" dirty="0">
                <a:latin typeface="Arial" charset="0"/>
              </a:rPr>
              <a:t>Controller:</a:t>
            </a:r>
          </a:p>
          <a:p>
            <a:pPr>
              <a:lnSpc>
                <a:spcPct val="80000"/>
              </a:lnSpc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dirty="0">
                <a:latin typeface="Arial" charset="0"/>
              </a:rPr>
              <a:t>                  </a:t>
            </a:r>
            <a:r>
              <a:rPr lang="en-US" dirty="0" smtClean="0">
                <a:latin typeface="Arial" charset="0"/>
              </a:rPr>
              <a:t>● </a:t>
            </a:r>
            <a:r>
              <a:rPr lang="en-US" dirty="0" err="1" smtClean="0">
                <a:latin typeface="Arial" charset="0"/>
              </a:rPr>
              <a:t>Penghubung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antara</a:t>
            </a:r>
            <a:r>
              <a:rPr lang="en-US" dirty="0" smtClean="0">
                <a:latin typeface="Arial" charset="0"/>
              </a:rPr>
              <a:t> Model </a:t>
            </a:r>
            <a:r>
              <a:rPr lang="en-US" dirty="0" err="1" smtClean="0">
                <a:latin typeface="Arial" charset="0"/>
              </a:rPr>
              <a:t>dan</a:t>
            </a:r>
            <a:r>
              <a:rPr lang="en-US" dirty="0" smtClean="0">
                <a:latin typeface="Arial" charset="0"/>
              </a:rPr>
              <a:t>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5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MVC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me maintain </a:t>
            </a:r>
            <a:r>
              <a:rPr lang="en-US" dirty="0" err="1" smtClean="0"/>
              <a:t>aplikasi</a:t>
            </a:r>
            <a:endParaRPr lang="en-US" dirty="0" smtClean="0"/>
          </a:p>
          <a:p>
            <a:r>
              <a:rPr lang="en-US" dirty="0" smtClean="0"/>
              <a:t>Focus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endParaRPr lang="en-US" dirty="0" smtClean="0"/>
          </a:p>
          <a:p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di Framework </a:t>
            </a:r>
            <a:r>
              <a:rPr lang="en-US" dirty="0" err="1" smtClean="0"/>
              <a:t>lainnya</a:t>
            </a:r>
            <a:endParaRPr lang="en-US" dirty="0" smtClean="0"/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MVC</a:t>
            </a:r>
          </a:p>
        </p:txBody>
      </p:sp>
    </p:spTree>
    <p:extLst>
      <p:ext uri="{BB962C8B-B14F-4D97-AF65-F5344CB8AC3E}">
        <p14:creationId xmlns:p14="http://schemas.microsoft.com/office/powerpoint/2010/main" val="79662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443"/>
            <a:ext cx="10515600" cy="1325563"/>
          </a:xfrm>
        </p:spPr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MVC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155" y="1314335"/>
            <a:ext cx="82296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7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PHP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 altLang="en-US" b="1" dirty="0" err="1" smtClean="0">
                <a:latin typeface="Arial" charset="0"/>
                <a:ea typeface="Lucida Sans Unicode" charset="0"/>
                <a:cs typeface="Lucida Sans Unicode" charset="0"/>
              </a:rPr>
              <a:t>Laravel</a:t>
            </a:r>
            <a:endParaRPr lang="en-US" altLang="en-US" b="1" dirty="0" smtClean="0">
              <a:latin typeface="Arial" charset="0"/>
              <a:ea typeface="Lucida Sans Unicode" charset="0"/>
              <a:cs typeface="Lucida Sans Unicode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 altLang="en-US" b="1" dirty="0" err="1" smtClean="0">
                <a:latin typeface="Arial" charset="0"/>
                <a:ea typeface="Lucida Sans Unicode" charset="0"/>
                <a:cs typeface="Lucida Sans Unicode" charset="0"/>
              </a:rPr>
              <a:t>Yii</a:t>
            </a:r>
            <a:endParaRPr lang="en-US" altLang="en-US" b="1" dirty="0" smtClean="0">
              <a:latin typeface="Arial" charset="0"/>
              <a:ea typeface="Lucida Sans Unicode" charset="0"/>
              <a:cs typeface="Lucida Sans Unicode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 altLang="en-US" b="1" dirty="0" err="1" smtClean="0">
                <a:latin typeface="Arial" charset="0"/>
                <a:ea typeface="Lucida Sans Unicode" charset="0"/>
                <a:cs typeface="Lucida Sans Unicode" charset="0"/>
              </a:rPr>
              <a:t>CakePHP</a:t>
            </a:r>
            <a:endParaRPr lang="en-US" altLang="en-US" b="1" dirty="0" smtClean="0">
              <a:latin typeface="Arial" charset="0"/>
              <a:ea typeface="Lucida Sans Unicode" charset="0"/>
              <a:cs typeface="Lucida Sans Unicode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 altLang="en-US" b="1" dirty="0" smtClean="0">
                <a:latin typeface="Arial" charset="0"/>
                <a:ea typeface="Lucida Sans Unicode" charset="0"/>
                <a:cs typeface="Lucida Sans Unicode" charset="0"/>
              </a:rPr>
              <a:t>Zend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 altLang="en-US" b="1" dirty="0" err="1" smtClean="0">
                <a:latin typeface="Arial" charset="0"/>
                <a:ea typeface="Lucida Sans Unicode" charset="0"/>
                <a:cs typeface="Lucida Sans Unicode" charset="0"/>
              </a:rPr>
              <a:t>Symfony</a:t>
            </a:r>
            <a:endParaRPr lang="en-US" altLang="en-US" b="1" dirty="0" smtClean="0">
              <a:latin typeface="Arial" charset="0"/>
              <a:ea typeface="Lucida Sans Unicode" charset="0"/>
              <a:cs typeface="Lucida Sans Unicode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 altLang="en-US" b="1" dirty="0" err="1" smtClean="0">
                <a:latin typeface="Arial" charset="0"/>
                <a:ea typeface="Lucida Sans Unicode" charset="0"/>
                <a:cs typeface="Lucida Sans Unicode" charset="0"/>
              </a:rPr>
              <a:t>Phalcon</a:t>
            </a:r>
            <a:endParaRPr lang="en-US" altLang="en-US" b="1" dirty="0" smtClean="0">
              <a:latin typeface="Arial" charset="0"/>
              <a:ea typeface="Lucida Sans Unicode" charset="0"/>
              <a:cs typeface="Lucida Sans Unicode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 altLang="en-US" b="1" dirty="0" err="1" smtClean="0">
                <a:latin typeface="Arial" charset="0"/>
                <a:ea typeface="Lucida Sans Unicode" charset="0"/>
                <a:cs typeface="Lucida Sans Unicode" charset="0"/>
              </a:rPr>
              <a:t>Akelos</a:t>
            </a:r>
            <a:endParaRPr lang="en-US" altLang="en-US" b="1" dirty="0" smtClean="0">
              <a:latin typeface="Arial" charset="0"/>
              <a:ea typeface="Lucida Sans Unicode" charset="0"/>
              <a:cs typeface="Lucida Sans Unicode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 altLang="en-US" b="1" dirty="0" err="1" smtClean="0">
                <a:latin typeface="Arial" charset="0"/>
                <a:ea typeface="Lucida Sans Unicode" charset="0"/>
                <a:cs typeface="Lucida Sans Unicode" charset="0"/>
              </a:rPr>
              <a:t>Zoop</a:t>
            </a:r>
            <a:endParaRPr lang="en-US" altLang="en-US" b="1" dirty="0" smtClean="0">
              <a:latin typeface="Arial" charset="0"/>
              <a:ea typeface="Lucida Sans Unicode" charset="0"/>
              <a:cs typeface="Lucida Sans Unicode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Char char="•"/>
            </a:pPr>
            <a:r>
              <a:rPr lang="en-US" altLang="en-US" b="1" dirty="0" smtClean="0">
                <a:latin typeface="Arial" charset="0"/>
                <a:ea typeface="Lucida Sans Unicode" charset="0"/>
                <a:cs typeface="Lucida Sans Unicode" charset="0"/>
              </a:rPr>
              <a:t>QPHP</a:t>
            </a:r>
            <a:endParaRPr lang="en-US" altLang="en-US" b="1" dirty="0">
              <a:latin typeface="Arial" charset="0"/>
              <a:ea typeface="Lucida Sans Unicode" charset="0"/>
              <a:cs typeface="Lucida Sans Unico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92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Tanya ? </a:t>
            </a:r>
            <a:r>
              <a:rPr lang="en-US" dirty="0" err="1" smtClean="0"/>
              <a:t>Jawab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27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211</Words>
  <Application>Microsoft Macintosh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Calibri Light</vt:lpstr>
      <vt:lpstr>Mangal</vt:lpstr>
      <vt:lpstr>Arial</vt:lpstr>
      <vt:lpstr>Lucida Sans Unicode</vt:lpstr>
      <vt:lpstr>Times New Roman</vt:lpstr>
      <vt:lpstr>Office Theme</vt:lpstr>
      <vt:lpstr>Membangun Web dengan PHP Framework</vt:lpstr>
      <vt:lpstr>Apa itu PHP?</vt:lpstr>
      <vt:lpstr>Apa itu PHP Framework</vt:lpstr>
      <vt:lpstr>Kenapa PHP Framework?</vt:lpstr>
      <vt:lpstr>MVC Framework</vt:lpstr>
      <vt:lpstr>Kenapa menggunakan MVC ?</vt:lpstr>
      <vt:lpstr>Konsep MVC</vt:lpstr>
      <vt:lpstr>Top PHP Framework</vt:lpstr>
      <vt:lpstr>Tanya ? Jawab</vt:lpstr>
      <vt:lpstr>Terima kasih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Membangun Web dengan PHP Framework</dc:title>
  <dc:creator>Microsoft Office User</dc:creator>
  <cp:lastModifiedBy>Microsoft Office User</cp:lastModifiedBy>
  <cp:revision>5</cp:revision>
  <dcterms:created xsi:type="dcterms:W3CDTF">2017-02-18T01:38:36Z</dcterms:created>
  <dcterms:modified xsi:type="dcterms:W3CDTF">2017-02-18T02:18:00Z</dcterms:modified>
</cp:coreProperties>
</file>