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a5e31ce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a5e31ce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Week 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web app for text classification!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901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The project must be about text classification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You can think and choose any ideas about text classification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Think of the best and coolest name for your application!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You can use any dataset from hugging face, kaggle or your own dataset to train your models. </a:t>
            </a:r>
            <a:endParaRPr sz="1595"/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The project must have at least 2 different trained/fine-tuned models. It is even better if you use the best model you have. 😎</a:t>
            </a:r>
            <a:endParaRPr sz="159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i="1" lang="en" sz="1595"/>
              <a:t>For example:</a:t>
            </a:r>
            <a:br>
              <a:rPr i="1" lang="en" sz="1595"/>
            </a:br>
            <a:r>
              <a:rPr i="1" lang="en" sz="1595"/>
              <a:t>You want to build a sentiment classifier to detect customer sentiment.</a:t>
            </a:r>
            <a:br>
              <a:rPr i="1" lang="en" sz="1595"/>
            </a:br>
            <a:r>
              <a:rPr i="1" lang="en" sz="1595"/>
              <a:t>You can use Flair for your first model and Few Shot learning with a pre-trained language model from Hugging Face for your second model.</a:t>
            </a:r>
            <a:endParaRPr i="1" sz="1595"/>
          </a:p>
          <a:p>
            <a:pPr indent="-3298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Next meeting we will finalize and deploy the models and make them publicly available (online)!</a:t>
            </a:r>
            <a:endParaRPr sz="15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