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5"/>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2707F6DB-27BA-7B49-9B5A-F307C133E7B9}" type="slidenum">
              <a:rPr kumimoji="1" lang="zh-TW" altLang="en-US" smtClean="0"/>
              <a:t>‹#›</a:t>
            </a:fld>
            <a:endParaRPr kumimoji="1"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30B8BC-FA59-CD4A-983B-72CB552B5C98}" type="datetimeFigureOut">
              <a:rPr kumimoji="1" lang="zh-TW" altLang="en-US" smtClean="0"/>
              <a:t>2017/3/21</a:t>
            </a:fld>
            <a:endParaRPr kumimoji="1"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07F6DB-27BA-7B49-9B5A-F307C133E7B9}" type="slidenum">
              <a:rPr kumimoji="1" lang="zh-TW" altLang="en-US" smtClean="0"/>
              <a:t>‹#›</a:t>
            </a:fld>
            <a:endParaRPr kumimoji="1"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30B8BC-FA59-CD4A-983B-72CB552B5C98}" type="datetimeFigureOut">
              <a:rPr kumimoji="1" lang="zh-TW" altLang="en-US" smtClean="0"/>
              <a:t>2017/3/21</a:t>
            </a:fld>
            <a:endParaRPr kumimoji="1"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07F6DB-27BA-7B49-9B5A-F307C133E7B9}" type="slidenum">
              <a:rPr kumimoji="1" lang="zh-TW" altLang="en-US" smtClean="0"/>
              <a:t>‹#›</a:t>
            </a:fld>
            <a:endParaRPr kumimoji="1" lang="zh-TW" altLang="en-US"/>
          </a:p>
        </p:txBody>
      </p:sp>
    </p:spTree>
    <p:extLst>
      <p:ext uri="{BB962C8B-B14F-4D97-AF65-F5344CB8AC3E}">
        <p14:creationId xmlns:p14="http://schemas.microsoft.com/office/powerpoint/2010/main" val="57576610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dirty="0" smtClean="0"/>
              <a:t>禽流感期間肉雞產業交易量影響 </a:t>
            </a:r>
            <a:endParaRPr kumimoji="1" lang="zh-TW" altLang="en-US" dirty="0"/>
          </a:p>
        </p:txBody>
      </p:sp>
      <p:sp>
        <p:nvSpPr>
          <p:cNvPr id="3" name="副標題 2"/>
          <p:cNvSpPr>
            <a:spLocks noGrp="1"/>
          </p:cNvSpPr>
          <p:nvPr>
            <p:ph type="subTitle" idx="1"/>
          </p:nvPr>
        </p:nvSpPr>
        <p:spPr/>
        <p:txBody>
          <a:bodyPr>
            <a:normAutofit/>
          </a:bodyPr>
          <a:lstStyle/>
          <a:p>
            <a:r>
              <a:rPr kumimoji="1" lang="zh-TW" altLang="en-US" sz="2400" dirty="0" smtClean="0">
                <a:latin typeface="+mj-ea"/>
                <a:ea typeface="+mj-ea"/>
              </a:rPr>
              <a:t>農經四簡士鈞</a:t>
            </a:r>
            <a:endParaRPr kumimoji="1" lang="zh-TW" altLang="en-US" sz="2400" dirty="0">
              <a:latin typeface="+mj-ea"/>
              <a:ea typeface="+mj-ea"/>
            </a:endParaRPr>
          </a:p>
        </p:txBody>
      </p:sp>
    </p:spTree>
    <p:extLst>
      <p:ext uri="{BB962C8B-B14F-4D97-AF65-F5344CB8AC3E}">
        <p14:creationId xmlns:p14="http://schemas.microsoft.com/office/powerpoint/2010/main" val="93742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背景介紹</a:t>
            </a:r>
            <a:endParaRPr kumimoji="1" lang="zh-TW" altLang="en-US" dirty="0"/>
          </a:p>
        </p:txBody>
      </p:sp>
      <p:sp>
        <p:nvSpPr>
          <p:cNvPr id="3" name="內容版面配置區 2"/>
          <p:cNvSpPr>
            <a:spLocks noGrp="1"/>
          </p:cNvSpPr>
          <p:nvPr>
            <p:ph idx="1"/>
          </p:nvPr>
        </p:nvSpPr>
        <p:spPr/>
        <p:txBody>
          <a:bodyPr/>
          <a:lstStyle/>
          <a:p>
            <a:r>
              <a:rPr lang="zh-TW" altLang="zh-TW" sz="2800" dirty="0">
                <a:latin typeface="Kaiti TC" charset="-120"/>
                <a:ea typeface="Kaiti TC" charset="-120"/>
                <a:cs typeface="Kaiti TC" charset="-120"/>
              </a:rPr>
              <a:t>台灣禽流感疫情約在每年冬季</a:t>
            </a:r>
            <a:r>
              <a:rPr lang="en-US" altLang="zh-TW" sz="2800" dirty="0">
                <a:latin typeface="Kaiti TC" charset="-120"/>
                <a:ea typeface="Kaiti TC" charset="-120"/>
                <a:cs typeface="Kaiti TC" charset="-120"/>
              </a:rPr>
              <a:t>1</a:t>
            </a:r>
            <a:r>
              <a:rPr lang="zh-TW" altLang="zh-TW" sz="2800" dirty="0">
                <a:latin typeface="Kaiti TC" charset="-120"/>
                <a:ea typeface="Kaiti TC" charset="-120"/>
                <a:cs typeface="Kaiti TC" charset="-120"/>
              </a:rPr>
              <a:t>月到</a:t>
            </a:r>
            <a:r>
              <a:rPr lang="en-US" altLang="zh-TW" sz="2800" dirty="0">
                <a:latin typeface="Kaiti TC" charset="-120"/>
                <a:ea typeface="Kaiti TC" charset="-120"/>
                <a:cs typeface="Kaiti TC" charset="-120"/>
              </a:rPr>
              <a:t>3</a:t>
            </a:r>
            <a:r>
              <a:rPr lang="zh-TW" altLang="zh-TW" sz="2800" dirty="0">
                <a:latin typeface="Kaiti TC" charset="-120"/>
                <a:ea typeface="Kaiti TC" charset="-120"/>
                <a:cs typeface="Kaiti TC" charset="-120"/>
              </a:rPr>
              <a:t>月</a:t>
            </a:r>
            <a:r>
              <a:rPr lang="zh-TW" altLang="zh-TW" sz="2800" dirty="0" smtClean="0">
                <a:latin typeface="Kaiti TC" charset="-120"/>
                <a:ea typeface="Kaiti TC" charset="-120"/>
                <a:cs typeface="Kaiti TC" charset="-120"/>
              </a:rPr>
              <a:t>爆發</a:t>
            </a:r>
            <a:endParaRPr lang="en-US" altLang="zh-TW" sz="2800" dirty="0" smtClean="0">
              <a:latin typeface="Kaiti TC" charset="-120"/>
              <a:ea typeface="Kaiti TC" charset="-120"/>
              <a:cs typeface="Kaiti TC" charset="-120"/>
            </a:endParaRPr>
          </a:p>
          <a:p>
            <a:pPr lvl="0"/>
            <a:r>
              <a:rPr lang="en-US" altLang="zh-TW" sz="2800" dirty="0" smtClean="0">
                <a:latin typeface="Kaiti TC" charset="-120"/>
                <a:ea typeface="Kaiti TC" charset="-120"/>
                <a:cs typeface="Kaiti TC" charset="-120"/>
              </a:rPr>
              <a:t>2015</a:t>
            </a:r>
            <a:r>
              <a:rPr lang="zh-TW" altLang="en-US" sz="2800" dirty="0" smtClean="0">
                <a:latin typeface="Kaiti TC" charset="-120"/>
                <a:ea typeface="Kaiti TC" charset="-120"/>
                <a:cs typeface="Kaiti TC" charset="-120"/>
              </a:rPr>
              <a:t>年</a:t>
            </a:r>
            <a:r>
              <a:rPr lang="zh-TW" altLang="zh-TW" sz="2800" dirty="0" smtClean="0">
                <a:latin typeface="Kaiti TC" charset="-120"/>
                <a:ea typeface="Kaiti TC" charset="-120"/>
                <a:cs typeface="Kaiti TC" charset="-120"/>
              </a:rPr>
              <a:t>台灣</a:t>
            </a:r>
            <a:r>
              <a:rPr lang="zh-TW" altLang="zh-TW" sz="2800" dirty="0">
                <a:latin typeface="Kaiti TC" charset="-120"/>
                <a:ea typeface="Kaiti TC" charset="-120"/>
                <a:cs typeface="Kaiti TC" charset="-120"/>
              </a:rPr>
              <a:t>爆發</a:t>
            </a:r>
            <a:r>
              <a:rPr lang="zh-TW" altLang="en-US" sz="2800" dirty="0">
                <a:latin typeface="Kaiti TC" charset="-120"/>
                <a:ea typeface="Kaiti TC" charset="-120"/>
                <a:cs typeface="Kaiti TC" charset="-120"/>
              </a:rPr>
              <a:t>近年來最嚴重</a:t>
            </a:r>
            <a:r>
              <a:rPr lang="zh-TW" altLang="en-US" sz="2800" dirty="0" smtClean="0">
                <a:latin typeface="Kaiti TC" charset="-120"/>
                <a:ea typeface="Kaiti TC" charset="-120"/>
                <a:cs typeface="Kaiti TC" charset="-120"/>
              </a:rPr>
              <a:t>疫情</a:t>
            </a:r>
            <a:endParaRPr lang="zh-TW" altLang="en-US" sz="2800" dirty="0">
              <a:latin typeface="Kaiti TC" charset="-120"/>
              <a:ea typeface="Kaiti TC" charset="-120"/>
              <a:cs typeface="Kaiti TC" charset="-120"/>
            </a:endParaRPr>
          </a:p>
          <a:p>
            <a:pPr lvl="0"/>
            <a:r>
              <a:rPr lang="zh-TW" altLang="en-US" sz="2800" dirty="0">
                <a:latin typeface="Kaiti TC" charset="-120"/>
                <a:ea typeface="Kaiti TC" charset="-120"/>
                <a:cs typeface="Kaiti TC" charset="-120"/>
              </a:rPr>
              <a:t>共</a:t>
            </a:r>
            <a:r>
              <a:rPr lang="en-US" altLang="zh-TW" sz="2800" dirty="0">
                <a:latin typeface="Kaiti TC" charset="-120"/>
                <a:ea typeface="Kaiti TC" charset="-120"/>
                <a:cs typeface="Kaiti TC" charset="-120"/>
              </a:rPr>
              <a:t>1004</a:t>
            </a:r>
            <a:r>
              <a:rPr lang="zh-TW" altLang="zh-TW" sz="2800" dirty="0">
                <a:latin typeface="Kaiti TC" charset="-120"/>
                <a:ea typeface="Kaiti TC" charset="-120"/>
                <a:cs typeface="Kaiti TC" charset="-120"/>
              </a:rPr>
              <a:t>個禽</a:t>
            </a:r>
            <a:r>
              <a:rPr lang="zh-TW" altLang="en-US" sz="2800" dirty="0">
                <a:latin typeface="Kaiti TC" charset="-120"/>
                <a:ea typeface="Kaiti TC" charset="-120"/>
                <a:cs typeface="Kaiti TC" charset="-120"/>
              </a:rPr>
              <a:t>場感染</a:t>
            </a:r>
            <a:r>
              <a:rPr lang="en-US" altLang="zh-TW" sz="2800" dirty="0">
                <a:latin typeface="Kaiti TC" charset="-120"/>
                <a:ea typeface="Kaiti TC" charset="-120"/>
                <a:cs typeface="Kaiti TC" charset="-120"/>
              </a:rPr>
              <a:t>543</a:t>
            </a:r>
            <a:r>
              <a:rPr lang="zh-TW" altLang="zh-TW" sz="2800" dirty="0">
                <a:latin typeface="Kaiti TC" charset="-120"/>
                <a:ea typeface="Kaiti TC" charset="-120"/>
                <a:cs typeface="Kaiti TC" charset="-120"/>
              </a:rPr>
              <a:t>萬隻家禽</a:t>
            </a:r>
            <a:r>
              <a:rPr lang="zh-TW" altLang="en-US" sz="2800" dirty="0">
                <a:latin typeface="Kaiti TC" charset="-120"/>
                <a:ea typeface="Kaiti TC" charset="-120"/>
                <a:cs typeface="Kaiti TC" charset="-120"/>
              </a:rPr>
              <a:t>撲殺為史上最高</a:t>
            </a:r>
          </a:p>
          <a:p>
            <a:pPr lvl="0"/>
            <a:r>
              <a:rPr lang="zh-TW" altLang="zh-TW" sz="2800" dirty="0">
                <a:latin typeface="Kaiti TC" charset="-120"/>
                <a:ea typeface="Kaiti TC" charset="-120"/>
                <a:cs typeface="Kaiti TC" charset="-120"/>
              </a:rPr>
              <a:t>損失金額超過新台幣</a:t>
            </a:r>
            <a:r>
              <a:rPr lang="en-US" altLang="zh-TW" sz="2800" dirty="0">
                <a:latin typeface="Kaiti TC" charset="-120"/>
                <a:ea typeface="Kaiti TC" charset="-120"/>
                <a:cs typeface="Kaiti TC" charset="-120"/>
              </a:rPr>
              <a:t>45</a:t>
            </a:r>
            <a:r>
              <a:rPr lang="zh-TW" altLang="zh-TW" sz="2800" dirty="0">
                <a:latin typeface="Kaiti TC" charset="-120"/>
                <a:ea typeface="Kaiti TC" charset="-120"/>
                <a:cs typeface="Kaiti TC" charset="-120"/>
              </a:rPr>
              <a:t>億元 </a:t>
            </a:r>
            <a:endParaRPr lang="zh-TW" altLang="en-US" sz="2800" dirty="0">
              <a:latin typeface="Kaiti TC" charset="-120"/>
              <a:ea typeface="Kaiti TC" charset="-120"/>
              <a:cs typeface="Kaiti TC" charset="-120"/>
            </a:endParaRPr>
          </a:p>
          <a:p>
            <a:endParaRPr kumimoji="1" lang="zh-TW" altLang="en-US" dirty="0"/>
          </a:p>
        </p:txBody>
      </p:sp>
    </p:spTree>
    <p:extLst>
      <p:ext uri="{BB962C8B-B14F-4D97-AF65-F5344CB8AC3E}">
        <p14:creationId xmlns:p14="http://schemas.microsoft.com/office/powerpoint/2010/main" val="33956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6192" y="499149"/>
            <a:ext cx="9601196" cy="1303867"/>
          </a:xfrm>
        </p:spPr>
        <p:txBody>
          <a:bodyPr>
            <a:normAutofit/>
          </a:bodyPr>
          <a:lstStyle/>
          <a:p>
            <a:r>
              <a:rPr kumimoji="1" lang="en-US" altLang="zh-TW" sz="4000" dirty="0" smtClean="0"/>
              <a:t>2015</a:t>
            </a:r>
            <a:r>
              <a:rPr kumimoji="1" lang="zh-TW" altLang="en-US" sz="4000" dirty="0" smtClean="0"/>
              <a:t>年疫情狀況分布圖</a:t>
            </a:r>
            <a:endParaRPr kumimoji="1" lang="zh-TW" altLang="en-US" sz="4000"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808" y="1408888"/>
            <a:ext cx="8807605" cy="4976427"/>
          </a:xfrm>
        </p:spPr>
      </p:pic>
    </p:spTree>
    <p:extLst>
      <p:ext uri="{BB962C8B-B14F-4D97-AF65-F5344CB8AC3E}">
        <p14:creationId xmlns:p14="http://schemas.microsoft.com/office/powerpoint/2010/main" val="117014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資料來源＆型態</a:t>
            </a:r>
            <a:endParaRPr kumimoji="1" lang="zh-TW" altLang="en-US" dirty="0"/>
          </a:p>
        </p:txBody>
      </p:sp>
      <p:sp>
        <p:nvSpPr>
          <p:cNvPr id="3" name="內容版面配置區 2"/>
          <p:cNvSpPr>
            <a:spLocks noGrp="1"/>
          </p:cNvSpPr>
          <p:nvPr>
            <p:ph idx="1"/>
          </p:nvPr>
        </p:nvSpPr>
        <p:spPr>
          <a:xfrm>
            <a:off x="1295400" y="2556932"/>
            <a:ext cx="9945029" cy="3318936"/>
          </a:xfrm>
        </p:spPr>
        <p:txBody>
          <a:bodyPr>
            <a:normAutofit fontScale="92500"/>
          </a:bodyPr>
          <a:lstStyle/>
          <a:p>
            <a:pPr>
              <a:lnSpc>
                <a:spcPct val="150000"/>
              </a:lnSpc>
            </a:pPr>
            <a:r>
              <a:rPr lang="zh-TW" altLang="zh-TW" dirty="0">
                <a:latin typeface="Kaiti TC" charset="-120"/>
                <a:ea typeface="Kaiti TC" charset="-120"/>
                <a:cs typeface="Kaiti TC" charset="-120"/>
              </a:rPr>
              <a:t>以白肉雞作為受疫情影響</a:t>
            </a:r>
            <a:r>
              <a:rPr lang="zh-TW" altLang="zh-TW" dirty="0" smtClean="0">
                <a:latin typeface="Kaiti TC" charset="-120"/>
                <a:ea typeface="Kaiti TC" charset="-120"/>
                <a:cs typeface="Kaiti TC" charset="-120"/>
              </a:rPr>
              <a:t>之對象</a:t>
            </a:r>
            <a:endParaRPr lang="en-US" altLang="zh-TW" dirty="0">
              <a:latin typeface="Kaiti TC" charset="-120"/>
              <a:ea typeface="Kaiti TC" charset="-120"/>
              <a:cs typeface="Kaiti TC" charset="-120"/>
            </a:endParaRPr>
          </a:p>
          <a:p>
            <a:pPr>
              <a:lnSpc>
                <a:spcPct val="150000"/>
              </a:lnSpc>
            </a:pPr>
            <a:r>
              <a:rPr lang="en-US" altLang="zh-TW" dirty="0" smtClean="0">
                <a:latin typeface="Kaiti TC" charset="-120"/>
                <a:ea typeface="Kaiti TC" charset="-120"/>
                <a:cs typeface="Kaiti TC" charset="-120"/>
              </a:rPr>
              <a:t>2015</a:t>
            </a:r>
            <a:r>
              <a:rPr lang="zh-TW" altLang="en-US" dirty="0" smtClean="0">
                <a:latin typeface="Kaiti TC" charset="-120"/>
                <a:ea typeface="Kaiti TC" charset="-120"/>
                <a:cs typeface="Kaiti TC" charset="-120"/>
              </a:rPr>
              <a:t>年</a:t>
            </a:r>
            <a:r>
              <a:rPr lang="en-US" altLang="zh-TW" dirty="0" smtClean="0">
                <a:latin typeface="Kaiti TC" charset="-120"/>
                <a:ea typeface="Kaiti TC" charset="-120"/>
                <a:cs typeface="Kaiti TC" charset="-120"/>
              </a:rPr>
              <a:t>12</a:t>
            </a:r>
            <a:r>
              <a:rPr lang="zh-TW" altLang="en-US" dirty="0" smtClean="0">
                <a:latin typeface="Kaiti TC" charset="-120"/>
                <a:ea typeface="Kaiti TC" charset="-120"/>
                <a:cs typeface="Kaiti TC" charset="-120"/>
              </a:rPr>
              <a:t>個月份個別</a:t>
            </a:r>
            <a:r>
              <a:rPr lang="zh-TW" altLang="zh-TW" dirty="0" smtClean="0">
                <a:latin typeface="Kaiti TC" charset="-120"/>
                <a:ea typeface="Kaiti TC" charset="-120"/>
                <a:cs typeface="Kaiti TC" charset="-120"/>
              </a:rPr>
              <a:t>之</a:t>
            </a:r>
            <a:r>
              <a:rPr lang="zh-TW" altLang="zh-TW" dirty="0">
                <a:latin typeface="Kaiti TC" charset="-120"/>
                <a:ea typeface="Kaiti TC" charset="-120"/>
                <a:cs typeface="Kaiti TC" charset="-120"/>
              </a:rPr>
              <a:t>批發</a:t>
            </a:r>
            <a:r>
              <a:rPr lang="zh-TW" altLang="zh-TW" dirty="0" smtClean="0">
                <a:latin typeface="Kaiti TC" charset="-120"/>
                <a:ea typeface="Kaiti TC" charset="-120"/>
                <a:cs typeface="Kaiti TC" charset="-120"/>
              </a:rPr>
              <a:t>市場</a:t>
            </a:r>
            <a:r>
              <a:rPr lang="zh-TW" altLang="en-US" dirty="0" smtClean="0">
                <a:latin typeface="Kaiti TC" charset="-120"/>
                <a:ea typeface="Kaiti TC" charset="-120"/>
                <a:cs typeface="Kaiti TC" charset="-120"/>
              </a:rPr>
              <a:t>白肉雞、土雞交易量</a:t>
            </a:r>
            <a:r>
              <a:rPr lang="en-US" altLang="zh-TW" dirty="0" smtClean="0">
                <a:latin typeface="Kaiti TC" charset="-120"/>
                <a:ea typeface="Kaiti TC" charset="-120"/>
                <a:cs typeface="Kaiti TC" charset="-120"/>
              </a:rPr>
              <a:t>(</a:t>
            </a:r>
            <a:r>
              <a:rPr lang="zh-TW" altLang="en-US" dirty="0" smtClean="0">
                <a:latin typeface="Kaiti TC" charset="-120"/>
                <a:ea typeface="Kaiti TC" charset="-120"/>
                <a:cs typeface="Kaiti TC" charset="-120"/>
              </a:rPr>
              <a:t>未去除季節因素</a:t>
            </a:r>
            <a:r>
              <a:rPr lang="en-US" altLang="zh-TW" dirty="0" smtClean="0">
                <a:latin typeface="Kaiti TC" charset="-120"/>
                <a:ea typeface="Kaiti TC" charset="-120"/>
                <a:cs typeface="Kaiti TC" charset="-120"/>
              </a:rPr>
              <a:t>)</a:t>
            </a:r>
          </a:p>
          <a:p>
            <a:pPr>
              <a:lnSpc>
                <a:spcPct val="150000"/>
              </a:lnSpc>
            </a:pPr>
            <a:r>
              <a:rPr lang="zh-TW" altLang="en-US" dirty="0" smtClean="0">
                <a:latin typeface="Kaiti TC" charset="-120"/>
                <a:ea typeface="Kaiti TC" charset="-120"/>
                <a:cs typeface="Kaiti TC" charset="-120"/>
              </a:rPr>
              <a:t>替代品豬</a:t>
            </a:r>
            <a:r>
              <a:rPr lang="zh-TW" altLang="zh-TW" dirty="0" smtClean="0">
                <a:latin typeface="Kaiti TC" charset="-120"/>
                <a:ea typeface="Kaiti TC" charset="-120"/>
                <a:cs typeface="Kaiti TC" charset="-120"/>
              </a:rPr>
              <a:t>月</a:t>
            </a:r>
            <a:r>
              <a:rPr lang="zh-TW" altLang="en-US" dirty="0" smtClean="0">
                <a:latin typeface="Kaiti TC" charset="-120"/>
                <a:ea typeface="Kaiti TC" charset="-120"/>
                <a:cs typeface="Kaiti TC" charset="-120"/>
              </a:rPr>
              <a:t>交易</a:t>
            </a:r>
            <a:r>
              <a:rPr lang="zh-TW" altLang="zh-TW" dirty="0" smtClean="0">
                <a:latin typeface="Kaiti TC" charset="-120"/>
                <a:ea typeface="Kaiti TC" charset="-120"/>
                <a:cs typeface="Kaiti TC" charset="-120"/>
              </a:rPr>
              <a:t>均衡量</a:t>
            </a:r>
            <a:endParaRPr lang="en-US" altLang="zh-TW" dirty="0">
              <a:latin typeface="Kaiti TC" charset="-120"/>
              <a:ea typeface="Kaiti TC" charset="-120"/>
              <a:cs typeface="Kaiti TC" charset="-120"/>
            </a:endParaRPr>
          </a:p>
          <a:p>
            <a:pPr>
              <a:lnSpc>
                <a:spcPct val="150000"/>
              </a:lnSpc>
            </a:pPr>
            <a:r>
              <a:rPr lang="zh-TW" altLang="en-US" dirty="0" smtClean="0">
                <a:latin typeface="Kaiti TC" charset="-120"/>
                <a:ea typeface="Kaiti TC" charset="-120"/>
                <a:cs typeface="Kaiti TC" charset="-120"/>
              </a:rPr>
              <a:t>來源：</a:t>
            </a:r>
            <a:r>
              <a:rPr lang="zh-TW" altLang="en-US" dirty="0">
                <a:latin typeface="Kaiti TC" charset="-120"/>
                <a:ea typeface="Kaiti TC" charset="-120"/>
                <a:cs typeface="Kaiti TC" charset="-120"/>
              </a:rPr>
              <a:t>農委會畜產行情資訊網家</a:t>
            </a:r>
            <a:r>
              <a:rPr lang="zh-TW" altLang="en-US" dirty="0" smtClean="0">
                <a:latin typeface="Kaiti TC" charset="-120"/>
                <a:ea typeface="Kaiti TC" charset="-120"/>
                <a:cs typeface="Kaiti TC" charset="-120"/>
              </a:rPr>
              <a:t>禽畜</a:t>
            </a:r>
            <a:r>
              <a:rPr lang="zh-TW" altLang="en-US" dirty="0">
                <a:latin typeface="Kaiti TC" charset="-120"/>
                <a:ea typeface="Kaiti TC" charset="-120"/>
                <a:cs typeface="Kaiti TC" charset="-120"/>
              </a:rPr>
              <a:t>行情</a:t>
            </a:r>
            <a:r>
              <a:rPr lang="zh-TW" altLang="en-US" dirty="0" smtClean="0">
                <a:latin typeface="Kaiti TC" charset="-120"/>
                <a:ea typeface="Kaiti TC" charset="-120"/>
                <a:cs typeface="Kaiti TC" charset="-120"/>
              </a:rPr>
              <a:t>查詢系統</a:t>
            </a:r>
            <a:r>
              <a:rPr lang="zh-TW" altLang="en-US" dirty="0">
                <a:latin typeface="Kaiti TC" charset="-120"/>
                <a:ea typeface="Kaiti TC" charset="-120"/>
                <a:cs typeface="Kaiti TC" charset="-120"/>
              </a:rPr>
              <a:t> </a:t>
            </a:r>
            <a:r>
              <a:rPr lang="en-US" altLang="zh-TW" dirty="0" smtClean="0">
                <a:latin typeface="Kaiti TC" charset="-120"/>
                <a:ea typeface="Kaiti TC" charset="-120"/>
                <a:cs typeface="Kaiti TC" charset="-120"/>
              </a:rPr>
              <a:t>(</a:t>
            </a:r>
            <a:r>
              <a:rPr lang="en-US" altLang="zh-TW" dirty="0">
                <a:latin typeface="Kaiti TC" charset="-120"/>
                <a:ea typeface="Kaiti TC" charset="-120"/>
                <a:cs typeface="Kaiti TC" charset="-120"/>
              </a:rPr>
              <a:t>http://</a:t>
            </a:r>
            <a:r>
              <a:rPr lang="en-US" altLang="zh-TW" dirty="0" err="1">
                <a:latin typeface="Kaiti TC" charset="-120"/>
                <a:ea typeface="Kaiti TC" charset="-120"/>
                <a:cs typeface="Kaiti TC" charset="-120"/>
              </a:rPr>
              <a:t>ppg.naif.org.tw</a:t>
            </a:r>
            <a:r>
              <a:rPr lang="en-US" altLang="zh-TW" dirty="0">
                <a:latin typeface="Kaiti TC" charset="-120"/>
                <a:ea typeface="Kaiti TC" charset="-120"/>
                <a:cs typeface="Kaiti TC" charset="-120"/>
              </a:rPr>
              <a:t>/</a:t>
            </a:r>
            <a:r>
              <a:rPr lang="en-US" altLang="zh-TW" dirty="0" err="1">
                <a:latin typeface="Kaiti TC" charset="-120"/>
                <a:ea typeface="Kaiti TC" charset="-120"/>
                <a:cs typeface="Kaiti TC" charset="-120"/>
              </a:rPr>
              <a:t>naif</a:t>
            </a:r>
            <a:r>
              <a:rPr lang="en-US" altLang="zh-TW" dirty="0">
                <a:latin typeface="Kaiti TC" charset="-120"/>
                <a:ea typeface="Kaiti TC" charset="-120"/>
                <a:cs typeface="Kaiti TC" charset="-120"/>
              </a:rPr>
              <a:t>/</a:t>
            </a:r>
            <a:r>
              <a:rPr lang="en-US" altLang="zh-TW" dirty="0" err="1">
                <a:latin typeface="Kaiti TC" charset="-120"/>
                <a:ea typeface="Kaiti TC" charset="-120"/>
                <a:cs typeface="Kaiti TC" charset="-120"/>
              </a:rPr>
              <a:t>MarketInformation</a:t>
            </a:r>
            <a:r>
              <a:rPr lang="en-US" altLang="zh-TW" dirty="0">
                <a:latin typeface="Kaiti TC" charset="-120"/>
                <a:ea typeface="Kaiti TC" charset="-120"/>
                <a:cs typeface="Kaiti TC" charset="-120"/>
              </a:rPr>
              <a:t>/Poultry/</a:t>
            </a:r>
            <a:r>
              <a:rPr lang="en-US" altLang="zh-TW" dirty="0" err="1">
                <a:latin typeface="Kaiti TC" charset="-120"/>
                <a:ea typeface="Kaiti TC" charset="-120"/>
                <a:cs typeface="Kaiti TC" charset="-120"/>
              </a:rPr>
              <a:t>TranStatistics.aspx</a:t>
            </a:r>
            <a:r>
              <a:rPr lang="en-US" altLang="zh-TW" dirty="0">
                <a:latin typeface="Kaiti TC" charset="-120"/>
                <a:ea typeface="Kaiti TC" charset="-120"/>
                <a:cs typeface="Kaiti TC" charset="-120"/>
              </a:rPr>
              <a:t>)</a:t>
            </a:r>
          </a:p>
          <a:p>
            <a:pPr>
              <a:lnSpc>
                <a:spcPct val="150000"/>
              </a:lnSpc>
            </a:pPr>
            <a:endParaRPr lang="en-US" altLang="zh-TW" dirty="0">
              <a:latin typeface="Kaiti TC" charset="-120"/>
              <a:ea typeface="Kaiti TC" charset="-120"/>
              <a:cs typeface="Kaiti TC" charset="-120"/>
            </a:endParaRPr>
          </a:p>
        </p:txBody>
      </p:sp>
    </p:spTree>
    <p:extLst>
      <p:ext uri="{BB962C8B-B14F-4D97-AF65-F5344CB8AC3E}">
        <p14:creationId xmlns:p14="http://schemas.microsoft.com/office/powerpoint/2010/main" val="2295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圖表呈現</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126" y="2501706"/>
            <a:ext cx="4935615" cy="3525439"/>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159" y="2501705"/>
            <a:ext cx="4573859" cy="3525439"/>
          </a:xfrm>
          <a:prstGeom prst="rect">
            <a:avLst/>
          </a:prstGeom>
        </p:spPr>
      </p:pic>
    </p:spTree>
    <p:extLst>
      <p:ext uri="{BB962C8B-B14F-4D97-AF65-F5344CB8AC3E}">
        <p14:creationId xmlns:p14="http://schemas.microsoft.com/office/powerpoint/2010/main" val="137299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5898" y="379965"/>
            <a:ext cx="9601196" cy="1303867"/>
          </a:xfrm>
        </p:spPr>
        <p:txBody>
          <a:bodyPr/>
          <a:lstStyle/>
          <a:p>
            <a:r>
              <a:rPr kumimoji="1" lang="en-US" altLang="zh-TW" dirty="0" err="1" smtClean="0"/>
              <a:t>Plotly</a:t>
            </a:r>
            <a:r>
              <a:rPr kumimoji="1" lang="zh-TW" altLang="en-US" dirty="0" smtClean="0"/>
              <a:t>呈現</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359" y="1416205"/>
            <a:ext cx="10612700" cy="4906536"/>
          </a:xfrm>
        </p:spPr>
      </p:pic>
    </p:spTree>
    <p:extLst>
      <p:ext uri="{BB962C8B-B14F-4D97-AF65-F5344CB8AC3E}">
        <p14:creationId xmlns:p14="http://schemas.microsoft.com/office/powerpoint/2010/main" val="119295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904074"/>
            <a:ext cx="9601196" cy="1303867"/>
          </a:xfrm>
        </p:spPr>
        <p:txBody>
          <a:bodyPr/>
          <a:lstStyle/>
          <a:p>
            <a:r>
              <a:rPr kumimoji="1" lang="zh-TW" altLang="en-US" dirty="0" smtClean="0"/>
              <a:t>結論</a:t>
            </a:r>
            <a:endParaRPr kumimoji="1" lang="zh-TW" altLang="en-US" dirty="0"/>
          </a:p>
        </p:txBody>
      </p:sp>
      <p:sp>
        <p:nvSpPr>
          <p:cNvPr id="3" name="內容版面配置區 2"/>
          <p:cNvSpPr>
            <a:spLocks noGrp="1"/>
          </p:cNvSpPr>
          <p:nvPr>
            <p:ph idx="1"/>
          </p:nvPr>
        </p:nvSpPr>
        <p:spPr>
          <a:xfrm>
            <a:off x="1295401" y="2442117"/>
            <a:ext cx="9601196" cy="3433751"/>
          </a:xfrm>
        </p:spPr>
        <p:txBody>
          <a:bodyPr>
            <a:normAutofit/>
          </a:bodyPr>
          <a:lstStyle/>
          <a:p>
            <a:r>
              <a:rPr lang="en-US" altLang="zh-TW" dirty="0" smtClean="0">
                <a:latin typeface="Kaiti TC" charset="-120"/>
                <a:ea typeface="Kaiti TC" charset="-120"/>
                <a:cs typeface="Kaiti TC" charset="-120"/>
              </a:rPr>
              <a:t>2</a:t>
            </a:r>
            <a:r>
              <a:rPr lang="zh-TW" altLang="en-US" dirty="0" smtClean="0">
                <a:latin typeface="Kaiti TC" charset="-120"/>
                <a:ea typeface="Kaiti TC" charset="-120"/>
                <a:cs typeface="Kaiti TC" charset="-120"/>
              </a:rPr>
              <a:t>月時</a:t>
            </a:r>
            <a:r>
              <a:rPr lang="zh-TW" altLang="en-US" dirty="0">
                <a:latin typeface="Kaiti TC" charset="-120"/>
                <a:ea typeface="Kaiti TC" charset="-120"/>
                <a:cs typeface="Kaiti TC" charset="-120"/>
              </a:rPr>
              <a:t>白肉雞交易量明顯最低，與該月疫情嚴重爆發遭撲殺上百萬隻白肉雞有關，因供給量減少使市場均衡量也受到</a:t>
            </a:r>
            <a:r>
              <a:rPr lang="zh-TW" altLang="en-US" dirty="0" smtClean="0">
                <a:latin typeface="Kaiti TC" charset="-120"/>
                <a:ea typeface="Kaiti TC" charset="-120"/>
                <a:cs typeface="Kaiti TC" charset="-120"/>
              </a:rPr>
              <a:t>影響</a:t>
            </a:r>
            <a:endParaRPr lang="en-US" altLang="zh-TW" dirty="0" smtClean="0">
              <a:latin typeface="Kaiti TC" charset="-120"/>
              <a:ea typeface="Kaiti TC" charset="-120"/>
              <a:cs typeface="Kaiti TC" charset="-120"/>
            </a:endParaRPr>
          </a:p>
          <a:p>
            <a:r>
              <a:rPr lang="en-US" altLang="zh-TW" dirty="0" smtClean="0">
                <a:latin typeface="Kaiti TC" charset="-120"/>
                <a:ea typeface="Kaiti TC" charset="-120"/>
                <a:cs typeface="Kaiti TC" charset="-120"/>
              </a:rPr>
              <a:t>2</a:t>
            </a:r>
            <a:r>
              <a:rPr lang="zh-TW" altLang="en-US" dirty="0" smtClean="0">
                <a:latin typeface="Kaiti TC" charset="-120"/>
                <a:ea typeface="Kaiti TC" charset="-120"/>
                <a:cs typeface="Kaiti TC" charset="-120"/>
              </a:rPr>
              <a:t>月土雞交易量上升，消費者</a:t>
            </a:r>
            <a:r>
              <a:rPr lang="zh-TW" altLang="en-US" dirty="0">
                <a:latin typeface="Kaiti TC" charset="-120"/>
                <a:ea typeface="Kaiti TC" charset="-120"/>
                <a:cs typeface="Kaiti TC" charset="-120"/>
              </a:rPr>
              <a:t>不</a:t>
            </a:r>
            <a:r>
              <a:rPr lang="zh-TW" altLang="en-US" dirty="0" smtClean="0">
                <a:latin typeface="Kaiti TC" charset="-120"/>
                <a:ea typeface="Kaiti TC" charset="-120"/>
                <a:cs typeface="Kaiti TC" charset="-120"/>
              </a:rPr>
              <a:t>是選擇雞肉</a:t>
            </a:r>
            <a:r>
              <a:rPr lang="zh-TW" altLang="en-US" dirty="0">
                <a:latin typeface="Kaiti TC" charset="-120"/>
                <a:ea typeface="Kaiti TC" charset="-120"/>
                <a:cs typeface="Kaiti TC" charset="-120"/>
              </a:rPr>
              <a:t>最大宗替代品</a:t>
            </a:r>
            <a:r>
              <a:rPr lang="zh-TW" altLang="en-US" dirty="0" smtClean="0">
                <a:latin typeface="Kaiti TC" charset="-120"/>
                <a:ea typeface="Kaiti TC" charset="-120"/>
                <a:cs typeface="Kaiti TC" charset="-120"/>
              </a:rPr>
              <a:t>豬肉</a:t>
            </a:r>
            <a:endParaRPr lang="en-US" altLang="zh-TW" dirty="0">
              <a:latin typeface="Kaiti TC" charset="-120"/>
              <a:ea typeface="Kaiti TC" charset="-120"/>
              <a:cs typeface="Kaiti TC" charset="-120"/>
            </a:endParaRPr>
          </a:p>
          <a:p>
            <a:r>
              <a:rPr lang="en-US" altLang="zh-TW" dirty="0">
                <a:latin typeface="Kaiti TC" charset="-120"/>
                <a:ea typeface="Kaiti TC" charset="-120"/>
                <a:cs typeface="Kaiti TC" charset="-120"/>
              </a:rPr>
              <a:t>8</a:t>
            </a:r>
            <a:r>
              <a:rPr lang="zh-TW" altLang="en-US" dirty="0">
                <a:latin typeface="Kaiti TC" charset="-120"/>
                <a:ea typeface="Kaiti TC" charset="-120"/>
                <a:cs typeface="Kaiti TC" charset="-120"/>
              </a:rPr>
              <a:t>月情</a:t>
            </a:r>
            <a:r>
              <a:rPr lang="zh-TW" altLang="en-US" dirty="0" smtClean="0">
                <a:latin typeface="Kaiti TC" charset="-120"/>
                <a:ea typeface="Kaiti TC" charset="-120"/>
                <a:cs typeface="Kaiti TC" charset="-120"/>
              </a:rPr>
              <a:t>形類似，</a:t>
            </a:r>
            <a:r>
              <a:rPr lang="zh-TW" altLang="en-US" dirty="0">
                <a:latin typeface="Kaiti TC" charset="-120"/>
                <a:ea typeface="Kaiti TC" charset="-120"/>
                <a:cs typeface="Kaiti TC" charset="-120"/>
              </a:rPr>
              <a:t>白肉雞交易量又再度大幅</a:t>
            </a:r>
            <a:r>
              <a:rPr lang="zh-TW" altLang="en-US" dirty="0" smtClean="0">
                <a:latin typeface="Kaiti TC" charset="-120"/>
                <a:ea typeface="Kaiti TC" charset="-120"/>
                <a:cs typeface="Kaiti TC" charset="-120"/>
              </a:rPr>
              <a:t>下跌而</a:t>
            </a:r>
            <a:r>
              <a:rPr lang="zh-TW" altLang="en-US" dirty="0">
                <a:latin typeface="Kaiti TC" charset="-120"/>
                <a:ea typeface="Kaiti TC" charset="-120"/>
                <a:cs typeface="Kaiti TC" charset="-120"/>
              </a:rPr>
              <a:t>土雞交易量有明顯增加</a:t>
            </a:r>
            <a:r>
              <a:rPr lang="zh-TW" altLang="en-US" dirty="0" smtClean="0">
                <a:latin typeface="Kaiti TC" charset="-120"/>
                <a:ea typeface="Kaiti TC" charset="-120"/>
                <a:cs typeface="Kaiti TC" charset="-120"/>
              </a:rPr>
              <a:t>趨勢</a:t>
            </a:r>
            <a:endParaRPr lang="en-US" altLang="zh-TW" dirty="0" smtClean="0">
              <a:latin typeface="Kaiti TC" charset="-120"/>
              <a:ea typeface="Kaiti TC" charset="-120"/>
              <a:cs typeface="Kaiti TC" charset="-120"/>
            </a:endParaRPr>
          </a:p>
          <a:p>
            <a:r>
              <a:rPr lang="en-US" altLang="zh-TW" dirty="0">
                <a:latin typeface="Kaiti TC" charset="-120"/>
                <a:ea typeface="Kaiti TC" charset="-120"/>
                <a:cs typeface="Kaiti TC" charset="-120"/>
              </a:rPr>
              <a:t>11</a:t>
            </a:r>
            <a:r>
              <a:rPr lang="zh-TW" altLang="en-US" dirty="0" smtClean="0">
                <a:latin typeface="Kaiti TC" charset="-120"/>
                <a:ea typeface="Kaiti TC" charset="-120"/>
                <a:cs typeface="Kaiti TC" charset="-120"/>
              </a:rPr>
              <a:t>月可</a:t>
            </a:r>
            <a:r>
              <a:rPr lang="zh-TW" altLang="en-US" dirty="0">
                <a:latin typeface="Kaiti TC" charset="-120"/>
                <a:ea typeface="Kaiti TC" charset="-120"/>
                <a:cs typeface="Kaiti TC" charset="-120"/>
              </a:rPr>
              <a:t>發現白肉雞與土雞交易量都明顯下降了顯然有受到疫情</a:t>
            </a:r>
            <a:r>
              <a:rPr lang="zh-TW" altLang="en-US" dirty="0" smtClean="0">
                <a:latin typeface="Kaiti TC" charset="-120"/>
                <a:ea typeface="Kaiti TC" charset="-120"/>
                <a:cs typeface="Kaiti TC" charset="-120"/>
              </a:rPr>
              <a:t>影響</a:t>
            </a:r>
            <a:endParaRPr lang="en-US" altLang="zh-TW" dirty="0" smtClean="0">
              <a:latin typeface="Kaiti TC" charset="-120"/>
              <a:ea typeface="Kaiti TC" charset="-120"/>
              <a:cs typeface="Kaiti TC" charset="-120"/>
            </a:endParaRPr>
          </a:p>
        </p:txBody>
      </p:sp>
    </p:spTree>
    <p:extLst>
      <p:ext uri="{BB962C8B-B14F-4D97-AF65-F5344CB8AC3E}">
        <p14:creationId xmlns:p14="http://schemas.microsoft.com/office/powerpoint/2010/main" val="106414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95401" y="1182028"/>
            <a:ext cx="9601196" cy="4693839"/>
          </a:xfrm>
        </p:spPr>
        <p:txBody>
          <a:bodyPr/>
          <a:lstStyle/>
          <a:p>
            <a:r>
              <a:rPr lang="en-US" altLang="zh-TW" dirty="0">
                <a:latin typeface="Kaiti TC" charset="-120"/>
                <a:ea typeface="Kaiti TC" charset="-120"/>
                <a:cs typeface="Kaiti TC" charset="-120"/>
              </a:rPr>
              <a:t>11</a:t>
            </a:r>
            <a:r>
              <a:rPr lang="zh-TW" altLang="en-US" dirty="0">
                <a:latin typeface="Kaiti TC" charset="-120"/>
                <a:ea typeface="Kaiti TC" charset="-120"/>
                <a:cs typeface="Kaiti TC" charset="-120"/>
              </a:rPr>
              <a:t>月豬肉量雖有小幅度的</a:t>
            </a:r>
            <a:r>
              <a:rPr lang="zh-TW" altLang="en-US" dirty="0" smtClean="0">
                <a:latin typeface="Kaiti TC" charset="-120"/>
                <a:ea typeface="Kaiti TC" charset="-120"/>
                <a:cs typeface="Kaiti TC" charset="-120"/>
              </a:rPr>
              <a:t>下降可以</a:t>
            </a:r>
            <a:r>
              <a:rPr lang="zh-TW" altLang="en-US" dirty="0">
                <a:latin typeface="Kaiti TC" charset="-120"/>
                <a:ea typeface="Kaiti TC" charset="-120"/>
                <a:cs typeface="Kaiti TC" charset="-120"/>
              </a:rPr>
              <a:t>合理推測這階段消費者會轉買替代品豬肉</a:t>
            </a:r>
            <a:r>
              <a:rPr lang="zh-TW" altLang="en-US" dirty="0">
                <a:latin typeface="Kaiti TC" charset="-120"/>
                <a:ea typeface="Kaiti TC" charset="-120"/>
                <a:cs typeface="Kaiti TC" charset="-120"/>
              </a:rPr>
              <a:t>。可能與其本身會受自身疾病或飼料成本等生產者可能考慮的因素</a:t>
            </a:r>
            <a:r>
              <a:rPr lang="zh-TW" altLang="en-US" dirty="0" smtClean="0">
                <a:latin typeface="Kaiti TC" charset="-120"/>
                <a:ea typeface="Kaiti TC" charset="-120"/>
                <a:cs typeface="Kaiti TC" charset="-120"/>
              </a:rPr>
              <a:t>有關</a:t>
            </a:r>
            <a:endParaRPr lang="en-US" altLang="zh-TW" dirty="0" smtClean="0">
              <a:latin typeface="Kaiti TC" charset="-120"/>
              <a:ea typeface="Kaiti TC" charset="-120"/>
              <a:cs typeface="Kaiti TC" charset="-120"/>
            </a:endParaRPr>
          </a:p>
          <a:p>
            <a:r>
              <a:rPr lang="zh-TW" altLang="en-US" dirty="0">
                <a:latin typeface="Kaiti TC" charset="-120"/>
                <a:ea typeface="Kaiti TC" charset="-120"/>
                <a:cs typeface="Kaiti TC" charset="-120"/>
              </a:rPr>
              <a:t>禽流感疫情確實會對肉雞產業造成影響，從生產量減少進而使產值減損</a:t>
            </a:r>
            <a:r>
              <a:rPr lang="zh-TW" altLang="en-US" dirty="0">
                <a:latin typeface="Kaiti TC" charset="-120"/>
                <a:ea typeface="Kaiti TC" charset="-120"/>
                <a:cs typeface="Kaiti TC" charset="-120"/>
              </a:rPr>
              <a:t>造成生產者損失，而從豬肉的變化可知除了會受到雞肉的替代效果影響外，還有許多變數會使市場真實交易狀況不像經濟理論的</a:t>
            </a:r>
            <a:r>
              <a:rPr lang="zh-TW" altLang="en-US" dirty="0">
                <a:latin typeface="Kaiti TC" charset="-120"/>
                <a:ea typeface="Kaiti TC" charset="-120"/>
                <a:cs typeface="Kaiti TC" charset="-120"/>
              </a:rPr>
              <a:t>預期</a:t>
            </a:r>
            <a:endParaRPr lang="en-US" altLang="zh-TW" dirty="0">
              <a:latin typeface="Kaiti TC" charset="-120"/>
              <a:ea typeface="Kaiti TC" charset="-120"/>
              <a:cs typeface="Kaiti TC" charset="-120"/>
            </a:endParaRPr>
          </a:p>
          <a:p>
            <a:r>
              <a:rPr lang="zh-TW" altLang="en-US" dirty="0">
                <a:latin typeface="Kaiti TC" charset="-120"/>
                <a:ea typeface="Kaiti TC" charset="-120"/>
                <a:cs typeface="Kaiti TC" charset="-120"/>
              </a:rPr>
              <a:t>日後在做相關價量關係的量化研究時就需要設法找出這些影響原因做估計</a:t>
            </a:r>
            <a:r>
              <a:rPr lang="zh-TW" altLang="en-US" dirty="0">
                <a:latin typeface="Kaiti TC" charset="-120"/>
                <a:ea typeface="Kaiti TC" charset="-120"/>
                <a:cs typeface="Kaiti TC" charset="-120"/>
              </a:rPr>
              <a:t>去除，</a:t>
            </a:r>
            <a:r>
              <a:rPr lang="zh-TW" altLang="en-US" dirty="0">
                <a:latin typeface="Kaiti TC" charset="-120"/>
                <a:ea typeface="Kaiti TC" charset="-120"/>
                <a:cs typeface="Kaiti TC" charset="-120"/>
              </a:rPr>
              <a:t>經濟研究上的一大課題</a:t>
            </a:r>
            <a:endParaRPr lang="en-US" altLang="zh-TW" dirty="0">
              <a:latin typeface="Kaiti TC" charset="-120"/>
              <a:ea typeface="Kaiti TC" charset="-120"/>
              <a:cs typeface="Kaiti TC" charset="-120"/>
            </a:endParaRPr>
          </a:p>
          <a:p>
            <a:endParaRPr lang="zh-TW" altLang="en-US" dirty="0">
              <a:latin typeface="Kaiti TC" charset="-120"/>
              <a:ea typeface="Kaiti TC" charset="-120"/>
              <a:cs typeface="Kaiti TC" charset="-120"/>
            </a:endParaRPr>
          </a:p>
        </p:txBody>
      </p:sp>
    </p:spTree>
    <p:extLst>
      <p:ext uri="{BB962C8B-B14F-4D97-AF65-F5344CB8AC3E}">
        <p14:creationId xmlns:p14="http://schemas.microsoft.com/office/powerpoint/2010/main" val="860379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319</Words>
  <Application>Microsoft Macintosh PowerPoint</Application>
  <PresentationFormat>寬螢幕</PresentationFormat>
  <Paragraphs>23</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Garamond</vt:lpstr>
      <vt:lpstr>Kaiti TC</vt:lpstr>
      <vt:lpstr>微軟正黑體</vt:lpstr>
      <vt:lpstr>新細明體</vt:lpstr>
      <vt:lpstr>Arial</vt:lpstr>
      <vt:lpstr>有機</vt:lpstr>
      <vt:lpstr>禽流感期間肉雞產業交易量影響 </vt:lpstr>
      <vt:lpstr>背景介紹</vt:lpstr>
      <vt:lpstr>2015年疫情狀況分布圖</vt:lpstr>
      <vt:lpstr>資料來源＆型態</vt:lpstr>
      <vt:lpstr>圖表呈現</vt:lpstr>
      <vt:lpstr>Plotly呈現</vt:lpstr>
      <vt:lpstr>結論</vt:lpstr>
      <vt:lpstr>PowerPoint 簡報</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禽流感期間肉雞產業交易量影響 </dc:title>
  <dc:creator>jim19950806@gmail.com</dc:creator>
  <cp:lastModifiedBy>jim19950806@gmail.com</cp:lastModifiedBy>
  <cp:revision>11</cp:revision>
  <dcterms:created xsi:type="dcterms:W3CDTF">2017-03-21T01:25:55Z</dcterms:created>
  <dcterms:modified xsi:type="dcterms:W3CDTF">2017-03-21T02:43:13Z</dcterms:modified>
</cp:coreProperties>
</file>