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BC9B5-1080-753F-4B17-C48060BE8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36777F-FDAB-C46C-1848-B6BFB4986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60B6AD-A17B-2BAC-B59D-E86B9537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FB95-B155-49F6-8BB5-B22889A1784C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C8ACD4-60D4-96C3-5430-8188AC54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D91662-833F-68A1-6765-12979EA4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39E1-E300-4BE8-8734-AC9F5F1DB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60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ED3F9-B1C6-1803-019D-10B5D3F2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00D18D-3D7D-556F-2432-AEE8A7F1B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B8BD08-CD9B-8A8A-B068-D033710B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FB95-B155-49F6-8BB5-B22889A1784C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29C0D9-EE0C-BF28-5469-E33AB69F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B43244-61C3-BD5E-B7E3-0AEF8A72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39E1-E300-4BE8-8734-AC9F5F1DB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94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6636B7-BD5B-EBC5-D424-3579A5018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5F7943-3EE7-F6AE-813F-2B8A8898C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BFFF4B-8E82-00EC-26FA-C4CDD817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FB95-B155-49F6-8BB5-B22889A1784C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FC63F2-3F0D-ED36-DF9C-A1C6BFC4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FEB930-F758-1020-77DC-11E6CD95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39E1-E300-4BE8-8734-AC9F5F1DB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20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4D149-BC7C-44A6-87C9-62329053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C0480B-D9C1-DFB3-24EA-480742B66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5591A-5C20-2AEB-9601-4EB3218CD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FB95-B155-49F6-8BB5-B22889A1784C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F64639-5356-79E5-C0B0-43FA8E6B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309810-2A8B-C0E7-7ED2-65CD9E02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39E1-E300-4BE8-8734-AC9F5F1DB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10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98E88C-8F04-BCF3-6B39-2259FD0F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695AE9-418B-8600-2DDA-896FF89A0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27015C-8E28-CF49-6858-102FEDC1E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FB95-B155-49F6-8BB5-B22889A1784C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1B8E7A-EE74-4E12-96F5-89DA817B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531B65-1CD8-37FC-EF69-EB6E96F5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39E1-E300-4BE8-8734-AC9F5F1DB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20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22619B-0209-D2F2-C02E-EF1AEF4C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A9055C-A52B-1979-5272-09F5010C0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D46DD1-BF2D-F11C-0968-73E27213B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2B813A-BE58-B1DE-2C5C-9F28A297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FB95-B155-49F6-8BB5-B22889A1784C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A4972C-AF21-3B15-D3D5-382C1775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BEB80A-A3AA-5E5C-0077-2893DBC0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39E1-E300-4BE8-8734-AC9F5F1DB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93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3BE55-E7B8-C034-97CE-7E5E408A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DC8EC3-A821-4682-459C-58D7AC712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99DA4C-E9A1-79EE-9558-6A1D0425A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EEC789-25ED-5A60-E8AE-84656CE7C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E57F3E-6226-AFA4-D390-087F7ABB1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4183A84-708A-AD92-E4AA-60445D77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FB95-B155-49F6-8BB5-B22889A1784C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F785294-BCE3-99E8-9BA5-725ADC97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8FC2A8A-FC4C-F285-BBDD-25F4BBE6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39E1-E300-4BE8-8734-AC9F5F1DB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66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BCA8C-50B4-F8CE-9EB4-17904B47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B7776B2-D96E-E24B-C882-F996482A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FB95-B155-49F6-8BB5-B22889A1784C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A31673-EFB4-3FE5-A7C7-D19B8F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E13AC2-FD32-47B8-C733-FA97B492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39E1-E300-4BE8-8734-AC9F5F1DB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97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CD195A-7D46-9900-29A3-00957D64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FB95-B155-49F6-8BB5-B22889A1784C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638BCE-DF2B-D788-7D1B-F70C0E13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8B4653-DB1F-7753-D054-B4AD6ADA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39E1-E300-4BE8-8734-AC9F5F1DB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83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F7E8AD-68E0-2858-66FD-7702A08F0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A776F6-82EF-EF64-A463-BB467DB6D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D2C31F-70A4-9779-0609-1B0B789CA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EED7EF-4CE2-048E-AA26-6328A158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FB95-B155-49F6-8BB5-B22889A1784C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130059-7AA3-C4F6-0C6D-F39DB48B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A2367A-0AC9-7DBE-7FA8-D356D8B6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39E1-E300-4BE8-8734-AC9F5F1DB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83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4E1E3-3EE2-EF21-6052-387933DC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4CA1D0-2B99-17D7-58C5-37B59DA92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113519-F007-71CC-5BEA-69919EA3F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7C6691-13E6-4B3A-9BBE-653D2C7D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FB95-B155-49F6-8BB5-B22889A1784C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93A277-C3D5-C42C-52B4-BC871DBC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08E25E-8E06-7F9D-83FA-F821D368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39E1-E300-4BE8-8734-AC9F5F1DB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13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B73A6B-7EEB-AED3-0E83-EF0B414D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6F4FCF-6650-4A72-7789-2F784E9A3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4884B3-92E9-D491-3BC4-C80222D8F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EFB95-B155-49F6-8BB5-B22889A1784C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19DCEE-BA07-31F0-5507-FFEBFAD5E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B7847D-99CB-D0F8-8608-6FA5AA2E3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039E1-E300-4BE8-8734-AC9F5F1DB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55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64B7BB-7D1B-2788-66B0-2308133C1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Presentation</a:t>
            </a:r>
            <a:r>
              <a:rPr lang="fr-FR" dirty="0"/>
              <a:t> 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2ABF3F-8E3C-BA19-4159-BF1DBCA88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fr-FR" dirty="0"/>
              <a:t>Introduction , mise en contexte</a:t>
            </a:r>
          </a:p>
          <a:p>
            <a:pPr marL="342900" indent="-342900">
              <a:buFontTx/>
              <a:buChar char="-"/>
            </a:pPr>
            <a:r>
              <a:rPr lang="fr-FR" dirty="0"/>
              <a:t>Objectif + Modèle</a:t>
            </a:r>
          </a:p>
          <a:p>
            <a:pPr marL="342900" indent="-342900">
              <a:buFontTx/>
              <a:buChar char="-"/>
            </a:pPr>
            <a:r>
              <a:rPr lang="fr-FR" dirty="0"/>
              <a:t>Démonstration </a:t>
            </a:r>
          </a:p>
          <a:p>
            <a:pPr marL="342900" indent="-342900">
              <a:buFontTx/>
              <a:buChar char="-"/>
            </a:pPr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30250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Presentation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:</dc:title>
  <dc:creator>abohrera hussain</dc:creator>
  <cp:lastModifiedBy>abohrera hussain</cp:lastModifiedBy>
  <cp:revision>1</cp:revision>
  <dcterms:created xsi:type="dcterms:W3CDTF">2022-09-09T07:37:41Z</dcterms:created>
  <dcterms:modified xsi:type="dcterms:W3CDTF">2022-09-09T07:38:08Z</dcterms:modified>
</cp:coreProperties>
</file>