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20104100" cy="14414500"/>
  <p:notesSz cx="20104100" cy="14414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73B"/>
    <a:srgbClr val="27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31" d="100"/>
          <a:sy n="31" d="100"/>
        </p:scale>
        <p:origin x="126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C293D-E4D7-4F20-9D63-ECB2FAE25D2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04631A7-7B0A-49C3-B57F-0BEEDC09DF40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Emotion</a:t>
          </a:r>
        </a:p>
      </dgm:t>
    </dgm:pt>
    <dgm:pt modelId="{E486E975-7AE1-439C-A85B-2C111F6FD178}" type="parTrans" cxnId="{7C4B68E5-7D48-46DA-94DE-A350B5F024F5}">
      <dgm:prSet/>
      <dgm:spPr/>
      <dgm:t>
        <a:bodyPr/>
        <a:lstStyle/>
        <a:p>
          <a:endParaRPr lang="fr-FR"/>
        </a:p>
      </dgm:t>
    </dgm:pt>
    <dgm:pt modelId="{6FD1AA38-26DB-4A4E-B0C2-A95170E36B2D}" type="sibTrans" cxnId="{7C4B68E5-7D48-46DA-94DE-A350B5F024F5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8E2064E0-389D-49A6-889B-824AEE5CEDDB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Communication</a:t>
          </a:r>
        </a:p>
      </dgm:t>
    </dgm:pt>
    <dgm:pt modelId="{1D7C0400-50F8-4C86-A2DD-70A4B29EFEA2}" type="parTrans" cxnId="{513BEED8-AD45-44F5-AFA2-47A850AE12B1}">
      <dgm:prSet/>
      <dgm:spPr/>
      <dgm:t>
        <a:bodyPr/>
        <a:lstStyle/>
        <a:p>
          <a:endParaRPr lang="fr-FR"/>
        </a:p>
      </dgm:t>
    </dgm:pt>
    <dgm:pt modelId="{6F748AAF-A48E-45D4-BB16-A9E3BA313ADF}" type="sibTrans" cxnId="{513BEED8-AD45-44F5-AFA2-47A850AE12B1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63B32E2E-1025-4C82-B9F9-E28DC0668905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Visuel</a:t>
          </a:r>
        </a:p>
      </dgm:t>
    </dgm:pt>
    <dgm:pt modelId="{2D2EE8DB-32F6-4CC8-A489-F0F3E043A244}" type="parTrans" cxnId="{8707B35A-3824-482C-B1BF-7BCAC345FA03}">
      <dgm:prSet/>
      <dgm:spPr/>
      <dgm:t>
        <a:bodyPr/>
        <a:lstStyle/>
        <a:p>
          <a:endParaRPr lang="fr-FR"/>
        </a:p>
      </dgm:t>
    </dgm:pt>
    <dgm:pt modelId="{ADED9090-5B83-4537-A7ED-F46BF93FC1FC}" type="sibTrans" cxnId="{8707B35A-3824-482C-B1BF-7BCAC345FA03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F7136B31-60E2-4861-A85D-187A810E7068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Musique</a:t>
          </a:r>
        </a:p>
      </dgm:t>
    </dgm:pt>
    <dgm:pt modelId="{02977274-C345-435A-BEBB-F745F582041C}" type="parTrans" cxnId="{61D68F9A-E728-4B7D-A268-BD39074B1470}">
      <dgm:prSet/>
      <dgm:spPr/>
      <dgm:t>
        <a:bodyPr/>
        <a:lstStyle/>
        <a:p>
          <a:endParaRPr lang="fr-FR"/>
        </a:p>
      </dgm:t>
    </dgm:pt>
    <dgm:pt modelId="{6E28CC36-CC73-494E-A308-295141F2F779}" type="sibTrans" cxnId="{61D68F9A-E728-4B7D-A268-BD39074B1470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8678F17E-4E2B-443B-9B46-D42B9E090B49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Dimension</a:t>
          </a:r>
        </a:p>
      </dgm:t>
    </dgm:pt>
    <dgm:pt modelId="{D9DCC931-43A8-405D-ADCD-C04D7CBB4FF8}" type="parTrans" cxnId="{99BBEE18-FD87-423F-A300-B4854C124ADD}">
      <dgm:prSet/>
      <dgm:spPr/>
      <dgm:t>
        <a:bodyPr/>
        <a:lstStyle/>
        <a:p>
          <a:endParaRPr lang="fr-FR"/>
        </a:p>
      </dgm:t>
    </dgm:pt>
    <dgm:pt modelId="{C9A95611-740E-463F-939D-C2751A62A764}" type="sibTrans" cxnId="{99BBEE18-FD87-423F-A300-B4854C124ADD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A4C77332-2303-4678-9FE5-A54C3654FFD3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Immersion</a:t>
          </a:r>
        </a:p>
      </dgm:t>
    </dgm:pt>
    <dgm:pt modelId="{DA3FF1FB-35E1-4297-9054-2586E9853078}" type="parTrans" cxnId="{DC6962E9-6EA4-4086-A6C2-0E8DE6EF72A6}">
      <dgm:prSet/>
      <dgm:spPr/>
      <dgm:t>
        <a:bodyPr/>
        <a:lstStyle/>
        <a:p>
          <a:endParaRPr lang="fr-FR"/>
        </a:p>
      </dgm:t>
    </dgm:pt>
    <dgm:pt modelId="{F155DDC1-DAAC-4AA6-B8A1-724DEB960739}" type="sibTrans" cxnId="{DC6962E9-6EA4-4086-A6C2-0E8DE6EF72A6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F9CC4262-8052-4F91-8C47-16CA578CBE65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Compréhension</a:t>
          </a:r>
        </a:p>
      </dgm:t>
    </dgm:pt>
    <dgm:pt modelId="{1C1F2F49-88B2-48F9-8999-E6583FF029A7}" type="parTrans" cxnId="{05ECA710-C5F6-4E32-99B8-073F95CC1876}">
      <dgm:prSet/>
      <dgm:spPr/>
      <dgm:t>
        <a:bodyPr/>
        <a:lstStyle/>
        <a:p>
          <a:endParaRPr lang="fr-FR"/>
        </a:p>
      </dgm:t>
    </dgm:pt>
    <dgm:pt modelId="{E52D91E9-BBF2-42DF-9919-22F90AAE283C}" type="sibTrans" cxnId="{05ECA710-C5F6-4E32-99B8-073F95CC1876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F9234B3C-64AE-4439-9B4C-B28C36F10CD0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Universel</a:t>
          </a:r>
        </a:p>
      </dgm:t>
    </dgm:pt>
    <dgm:pt modelId="{53BD542D-6C72-4F1D-A6EE-2577E761CA62}" type="parTrans" cxnId="{B36805F9-C175-4E59-A4B8-CAB191E6A35E}">
      <dgm:prSet/>
      <dgm:spPr/>
      <dgm:t>
        <a:bodyPr/>
        <a:lstStyle/>
        <a:p>
          <a:endParaRPr lang="fr-FR"/>
        </a:p>
      </dgm:t>
    </dgm:pt>
    <dgm:pt modelId="{30F1F7B3-9911-4BC5-B85F-2C43BA144D10}" type="sibTrans" cxnId="{B36805F9-C175-4E59-A4B8-CAB191E6A35E}">
      <dgm:prSet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A0B1447A-F7DE-49D4-8E3E-471C4735D8A8}">
      <dgm:prSet phldrT="[Texte]" custT="1"/>
      <dgm:spPr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gm:spPr>
      <dgm:t>
        <a:bodyPr spcFirstLastPara="0" vert="horz" wrap="square" lIns="171450" tIns="171450" rIns="171450" bIns="171450" numCol="1" spcCol="1270" anchor="ctr" anchorCtr="0"/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Interprétation</a:t>
          </a:r>
        </a:p>
      </dgm:t>
    </dgm:pt>
    <dgm:pt modelId="{835BC671-12AB-4B2B-8072-8B4003408FC5}" type="parTrans" cxnId="{51E87538-1CC5-4758-80D4-B8DF467D2EC1}">
      <dgm:prSet/>
      <dgm:spPr/>
      <dgm:t>
        <a:bodyPr/>
        <a:lstStyle/>
        <a:p>
          <a:endParaRPr lang="fr-FR"/>
        </a:p>
      </dgm:t>
    </dgm:pt>
    <dgm:pt modelId="{0BD33DA7-4FE4-4BAE-9E9D-C1082DEB901A}" type="sibTrans" cxnId="{51E87538-1CC5-4758-80D4-B8DF467D2EC1}">
      <dgm:prSet/>
      <dgm:spPr/>
      <dgm:t>
        <a:bodyPr/>
        <a:lstStyle/>
        <a:p>
          <a:endParaRPr lang="fr-FR"/>
        </a:p>
      </dgm:t>
    </dgm:pt>
    <dgm:pt modelId="{1B22D601-4FFA-400D-A219-DA7160520803}" type="pres">
      <dgm:prSet presAssocID="{1E3C293D-E4D7-4F20-9D63-ECB2FAE25D29}" presName="Name0" presStyleCnt="0">
        <dgm:presLayoutVars>
          <dgm:dir/>
          <dgm:resizeHandles/>
        </dgm:presLayoutVars>
      </dgm:prSet>
      <dgm:spPr/>
    </dgm:pt>
    <dgm:pt modelId="{4D4822E5-E697-4232-B2C3-9E39BFC5C725}" type="pres">
      <dgm:prSet presAssocID="{204631A7-7B0A-49C3-B57F-0BEEDC09DF40}" presName="compNode" presStyleCnt="0"/>
      <dgm:spPr/>
    </dgm:pt>
    <dgm:pt modelId="{8C1B274D-98BF-4CC5-835D-ED5D4C4BF0F8}" type="pres">
      <dgm:prSet presAssocID="{204631A7-7B0A-49C3-B57F-0BEEDC09DF40}" presName="dummyConnPt" presStyleCnt="0"/>
      <dgm:spPr/>
    </dgm:pt>
    <dgm:pt modelId="{1E4BD178-48EA-4C63-BD98-60CF859E3050}" type="pres">
      <dgm:prSet presAssocID="{204631A7-7B0A-49C3-B57F-0BEEDC09DF40}" presName="node" presStyleLbl="node1" presStyleIdx="0" presStyleCnt="9">
        <dgm:presLayoutVars>
          <dgm:bulletEnabled val="1"/>
        </dgm:presLayoutVars>
      </dgm:prSet>
      <dgm:spPr>
        <a:xfrm>
          <a:off x="9100" y="33926"/>
          <a:ext cx="4938831" cy="2963299"/>
        </a:xfrm>
        <a:prstGeom prst="roundRect">
          <a:avLst>
            <a:gd name="adj" fmla="val 10000"/>
          </a:avLst>
        </a:prstGeom>
      </dgm:spPr>
    </dgm:pt>
    <dgm:pt modelId="{87189311-522B-4944-B890-6918D5FC73F5}" type="pres">
      <dgm:prSet presAssocID="{6FD1AA38-26DB-4A4E-B0C2-A95170E36B2D}" presName="sibTrans" presStyleLbl="bgSibTrans2D1" presStyleIdx="0" presStyleCnt="8"/>
      <dgm:spPr>
        <a:xfrm rot="5400000">
          <a:off x="-845369" y="2384784"/>
          <a:ext cx="3694297" cy="444494"/>
        </a:xfrm>
        <a:prstGeom prst="rect">
          <a:avLst/>
        </a:prstGeom>
      </dgm:spPr>
    </dgm:pt>
    <dgm:pt modelId="{B7977872-0295-4338-BB69-9D29895F9E2A}" type="pres">
      <dgm:prSet presAssocID="{8E2064E0-389D-49A6-889B-824AEE5CEDDB}" presName="compNode" presStyleCnt="0"/>
      <dgm:spPr/>
    </dgm:pt>
    <dgm:pt modelId="{9D222E4E-49B3-4B06-B401-18CC47A64944}" type="pres">
      <dgm:prSet presAssocID="{8E2064E0-389D-49A6-889B-824AEE5CEDDB}" presName="dummyConnPt" presStyleCnt="0"/>
      <dgm:spPr/>
    </dgm:pt>
    <dgm:pt modelId="{423B24F0-1515-4C13-BC77-90C290628216}" type="pres">
      <dgm:prSet presAssocID="{8E2064E0-389D-49A6-889B-824AEE5CEDDB}" presName="node" presStyleLbl="node1" presStyleIdx="1" presStyleCnt="9">
        <dgm:presLayoutVars>
          <dgm:bulletEnabled val="1"/>
        </dgm:presLayoutVars>
      </dgm:prSet>
      <dgm:spPr>
        <a:xfrm>
          <a:off x="9100" y="3738050"/>
          <a:ext cx="4938831" cy="2963299"/>
        </a:xfrm>
        <a:prstGeom prst="roundRect">
          <a:avLst>
            <a:gd name="adj" fmla="val 10000"/>
          </a:avLst>
        </a:prstGeom>
      </dgm:spPr>
    </dgm:pt>
    <dgm:pt modelId="{4FBC55F3-FE12-42AA-9B44-C8B521DD062A}" type="pres">
      <dgm:prSet presAssocID="{6F748AAF-A48E-45D4-BB16-A9E3BA313ADF}" presName="sibTrans" presStyleLbl="bgSibTrans2D1" presStyleIdx="1" presStyleCnt="8"/>
      <dgm:spPr>
        <a:xfrm rot="5400000">
          <a:off x="-845369" y="6088908"/>
          <a:ext cx="3694297" cy="444494"/>
        </a:xfrm>
        <a:prstGeom prst="rect">
          <a:avLst/>
        </a:prstGeom>
      </dgm:spPr>
    </dgm:pt>
    <dgm:pt modelId="{36F695C0-34BE-42DC-8E28-8E1811356177}" type="pres">
      <dgm:prSet presAssocID="{63B32E2E-1025-4C82-B9F9-E28DC0668905}" presName="compNode" presStyleCnt="0"/>
      <dgm:spPr/>
    </dgm:pt>
    <dgm:pt modelId="{4BF36BE6-58E3-441B-8981-9AF0B4C003AD}" type="pres">
      <dgm:prSet presAssocID="{63B32E2E-1025-4C82-B9F9-E28DC0668905}" presName="dummyConnPt" presStyleCnt="0"/>
      <dgm:spPr/>
    </dgm:pt>
    <dgm:pt modelId="{C559A413-9BCE-40F3-B8DC-EA42E32CE558}" type="pres">
      <dgm:prSet presAssocID="{63B32E2E-1025-4C82-B9F9-E28DC0668905}" presName="node" presStyleLbl="node1" presStyleIdx="2" presStyleCnt="9">
        <dgm:presLayoutVars>
          <dgm:bulletEnabled val="1"/>
        </dgm:presLayoutVars>
      </dgm:prSet>
      <dgm:spPr>
        <a:xfrm>
          <a:off x="9100" y="7442174"/>
          <a:ext cx="4938831" cy="2963299"/>
        </a:xfrm>
        <a:prstGeom prst="roundRect">
          <a:avLst>
            <a:gd name="adj" fmla="val 10000"/>
          </a:avLst>
        </a:prstGeom>
      </dgm:spPr>
    </dgm:pt>
    <dgm:pt modelId="{ADA1BFA7-EA2D-41A0-8A0C-4674D7A87890}" type="pres">
      <dgm:prSet presAssocID="{ADED9090-5B83-4537-A7ED-F46BF93FC1FC}" presName="sibTrans" presStyleLbl="bgSibTrans2D1" presStyleIdx="2" presStyleCnt="8"/>
      <dgm:spPr>
        <a:xfrm>
          <a:off x="1006692" y="7940970"/>
          <a:ext cx="6558820" cy="444494"/>
        </a:xfrm>
        <a:prstGeom prst="rect">
          <a:avLst/>
        </a:prstGeom>
      </dgm:spPr>
    </dgm:pt>
    <dgm:pt modelId="{63421D64-D473-4E63-9168-4862F7698474}" type="pres">
      <dgm:prSet presAssocID="{F7136B31-60E2-4861-A85D-187A810E7068}" presName="compNode" presStyleCnt="0"/>
      <dgm:spPr/>
    </dgm:pt>
    <dgm:pt modelId="{3F8BC7DF-169A-4721-8528-39C16BF31E8C}" type="pres">
      <dgm:prSet presAssocID="{F7136B31-60E2-4861-A85D-187A810E7068}" presName="dummyConnPt" presStyleCnt="0"/>
      <dgm:spPr/>
    </dgm:pt>
    <dgm:pt modelId="{8F6B74D2-6529-4CB8-BF81-27C8AA97E7CE}" type="pres">
      <dgm:prSet presAssocID="{F7136B31-60E2-4861-A85D-187A810E7068}" presName="node" presStyleLbl="node1" presStyleIdx="3" presStyleCnt="9">
        <dgm:presLayoutVars>
          <dgm:bulletEnabled val="1"/>
        </dgm:presLayoutVars>
      </dgm:prSet>
      <dgm:spPr>
        <a:xfrm>
          <a:off x="6577746" y="7442174"/>
          <a:ext cx="4938831" cy="2963299"/>
        </a:xfrm>
        <a:prstGeom prst="roundRect">
          <a:avLst>
            <a:gd name="adj" fmla="val 10000"/>
          </a:avLst>
        </a:prstGeom>
      </dgm:spPr>
    </dgm:pt>
    <dgm:pt modelId="{7B2DB124-EC6B-4429-8CA2-83CA1CB32FA0}" type="pres">
      <dgm:prSet presAssocID="{6E28CC36-CC73-494E-A308-295141F2F779}" presName="sibTrans" presStyleLbl="bgSibTrans2D1" presStyleIdx="3" presStyleCnt="8"/>
      <dgm:spPr>
        <a:xfrm rot="16200000">
          <a:off x="5723277" y="6088908"/>
          <a:ext cx="3694297" cy="444494"/>
        </a:xfrm>
        <a:prstGeom prst="rect">
          <a:avLst/>
        </a:prstGeom>
      </dgm:spPr>
    </dgm:pt>
    <dgm:pt modelId="{ECBA6DF1-64DA-46DA-A26C-87AB8C6643A8}" type="pres">
      <dgm:prSet presAssocID="{8678F17E-4E2B-443B-9B46-D42B9E090B49}" presName="compNode" presStyleCnt="0"/>
      <dgm:spPr/>
    </dgm:pt>
    <dgm:pt modelId="{9AE99982-21EC-4095-809E-AC8A40329609}" type="pres">
      <dgm:prSet presAssocID="{8678F17E-4E2B-443B-9B46-D42B9E090B49}" presName="dummyConnPt" presStyleCnt="0"/>
      <dgm:spPr/>
    </dgm:pt>
    <dgm:pt modelId="{6FD10387-5FA9-482E-8177-14C68C6B92F8}" type="pres">
      <dgm:prSet presAssocID="{8678F17E-4E2B-443B-9B46-D42B9E090B49}" presName="node" presStyleLbl="node1" presStyleIdx="4" presStyleCnt="9">
        <dgm:presLayoutVars>
          <dgm:bulletEnabled val="1"/>
        </dgm:presLayoutVars>
      </dgm:prSet>
      <dgm:spPr>
        <a:xfrm>
          <a:off x="6577746" y="3738050"/>
          <a:ext cx="4938831" cy="2963299"/>
        </a:xfrm>
        <a:prstGeom prst="roundRect">
          <a:avLst>
            <a:gd name="adj" fmla="val 10000"/>
          </a:avLst>
        </a:prstGeom>
      </dgm:spPr>
    </dgm:pt>
    <dgm:pt modelId="{31B7EE57-032C-4556-88EC-693F0DB85027}" type="pres">
      <dgm:prSet presAssocID="{C9A95611-740E-463F-939D-C2751A62A764}" presName="sibTrans" presStyleLbl="bgSibTrans2D1" presStyleIdx="4" presStyleCnt="8"/>
      <dgm:spPr>
        <a:xfrm rot="16200000">
          <a:off x="5723277" y="2384784"/>
          <a:ext cx="3694297" cy="444494"/>
        </a:xfrm>
        <a:prstGeom prst="rect">
          <a:avLst/>
        </a:prstGeom>
      </dgm:spPr>
    </dgm:pt>
    <dgm:pt modelId="{D303EA17-1468-4C65-ACE6-3B8D030BD0BA}" type="pres">
      <dgm:prSet presAssocID="{A4C77332-2303-4678-9FE5-A54C3654FFD3}" presName="compNode" presStyleCnt="0"/>
      <dgm:spPr/>
    </dgm:pt>
    <dgm:pt modelId="{63AD4EE6-D8AE-4A7C-BEDC-E877DBF2B47E}" type="pres">
      <dgm:prSet presAssocID="{A4C77332-2303-4678-9FE5-A54C3654FFD3}" presName="dummyConnPt" presStyleCnt="0"/>
      <dgm:spPr/>
    </dgm:pt>
    <dgm:pt modelId="{009ABBB5-E464-468C-983C-A601AA4BC73B}" type="pres">
      <dgm:prSet presAssocID="{A4C77332-2303-4678-9FE5-A54C3654FFD3}" presName="node" presStyleLbl="node1" presStyleIdx="5" presStyleCnt="9">
        <dgm:presLayoutVars>
          <dgm:bulletEnabled val="1"/>
        </dgm:presLayoutVars>
      </dgm:prSet>
      <dgm:spPr>
        <a:xfrm>
          <a:off x="6577746" y="33926"/>
          <a:ext cx="4938831" cy="2963299"/>
        </a:xfrm>
        <a:prstGeom prst="roundRect">
          <a:avLst>
            <a:gd name="adj" fmla="val 10000"/>
          </a:avLst>
        </a:prstGeom>
      </dgm:spPr>
    </dgm:pt>
    <dgm:pt modelId="{4C8257F3-8CF4-4B20-ACEB-3EFE40724C4F}" type="pres">
      <dgm:prSet presAssocID="{F155DDC1-DAAC-4AA6-B8A1-724DEB960739}" presName="sibTrans" presStyleLbl="bgSibTrans2D1" presStyleIdx="5" presStyleCnt="8"/>
      <dgm:spPr>
        <a:xfrm>
          <a:off x="7575339" y="532722"/>
          <a:ext cx="6558820" cy="444494"/>
        </a:xfrm>
        <a:prstGeom prst="rect">
          <a:avLst/>
        </a:prstGeom>
      </dgm:spPr>
    </dgm:pt>
    <dgm:pt modelId="{3A14D975-95E3-468B-B5BD-4B8212FA3405}" type="pres">
      <dgm:prSet presAssocID="{F9CC4262-8052-4F91-8C47-16CA578CBE65}" presName="compNode" presStyleCnt="0"/>
      <dgm:spPr/>
    </dgm:pt>
    <dgm:pt modelId="{270CBF92-AB91-4C6F-8728-AF47DA5D4D95}" type="pres">
      <dgm:prSet presAssocID="{F9CC4262-8052-4F91-8C47-16CA578CBE65}" presName="dummyConnPt" presStyleCnt="0"/>
      <dgm:spPr/>
    </dgm:pt>
    <dgm:pt modelId="{E685A9AD-65FC-4EFC-9543-B66A221CD39C}" type="pres">
      <dgm:prSet presAssocID="{F9CC4262-8052-4F91-8C47-16CA578CBE65}" presName="node" presStyleLbl="node1" presStyleIdx="6" presStyleCnt="9">
        <dgm:presLayoutVars>
          <dgm:bulletEnabled val="1"/>
        </dgm:presLayoutVars>
      </dgm:prSet>
      <dgm:spPr>
        <a:xfrm>
          <a:off x="13146392" y="33926"/>
          <a:ext cx="4938831" cy="2963299"/>
        </a:xfrm>
        <a:prstGeom prst="roundRect">
          <a:avLst>
            <a:gd name="adj" fmla="val 10000"/>
          </a:avLst>
        </a:prstGeom>
      </dgm:spPr>
    </dgm:pt>
    <dgm:pt modelId="{7D2F60DA-8646-4E00-8E61-6E3088E9FD65}" type="pres">
      <dgm:prSet presAssocID="{E52D91E9-BBF2-42DF-9919-22F90AAE283C}" presName="sibTrans" presStyleLbl="bgSibTrans2D1" presStyleIdx="6" presStyleCnt="8"/>
      <dgm:spPr>
        <a:xfrm rot="5400000">
          <a:off x="12291923" y="2384784"/>
          <a:ext cx="3694297" cy="444494"/>
        </a:xfrm>
        <a:prstGeom prst="rect">
          <a:avLst/>
        </a:prstGeom>
      </dgm:spPr>
    </dgm:pt>
    <dgm:pt modelId="{5620C437-6ED2-46E8-8D98-561CD617A0BB}" type="pres">
      <dgm:prSet presAssocID="{F9234B3C-64AE-4439-9B4C-B28C36F10CD0}" presName="compNode" presStyleCnt="0"/>
      <dgm:spPr/>
    </dgm:pt>
    <dgm:pt modelId="{7EF8C740-C4EC-423E-9F26-28E87D67D379}" type="pres">
      <dgm:prSet presAssocID="{F9234B3C-64AE-4439-9B4C-B28C36F10CD0}" presName="dummyConnPt" presStyleCnt="0"/>
      <dgm:spPr/>
    </dgm:pt>
    <dgm:pt modelId="{1E4C3BAE-5BF3-4DEC-8E74-A61D41E64264}" type="pres">
      <dgm:prSet presAssocID="{F9234B3C-64AE-4439-9B4C-B28C36F10CD0}" presName="node" presStyleLbl="node1" presStyleIdx="7" presStyleCnt="9">
        <dgm:presLayoutVars>
          <dgm:bulletEnabled val="1"/>
        </dgm:presLayoutVars>
      </dgm:prSet>
      <dgm:spPr>
        <a:xfrm>
          <a:off x="13146392" y="3738050"/>
          <a:ext cx="4938831" cy="2963299"/>
        </a:xfrm>
        <a:prstGeom prst="roundRect">
          <a:avLst>
            <a:gd name="adj" fmla="val 10000"/>
          </a:avLst>
        </a:prstGeom>
      </dgm:spPr>
    </dgm:pt>
    <dgm:pt modelId="{D30AE966-97F9-4E17-8621-51E865851E31}" type="pres">
      <dgm:prSet presAssocID="{30F1F7B3-9911-4BC5-B85F-2C43BA144D10}" presName="sibTrans" presStyleLbl="bgSibTrans2D1" presStyleIdx="7" presStyleCnt="8"/>
      <dgm:spPr>
        <a:xfrm rot="5400000">
          <a:off x="12291923" y="6088908"/>
          <a:ext cx="3694297" cy="444494"/>
        </a:xfrm>
        <a:prstGeom prst="rect">
          <a:avLst/>
        </a:prstGeom>
      </dgm:spPr>
    </dgm:pt>
    <dgm:pt modelId="{FA6C8AFC-9266-495B-A338-CF7A94CB0DA1}" type="pres">
      <dgm:prSet presAssocID="{A0B1447A-F7DE-49D4-8E3E-471C4735D8A8}" presName="compNode" presStyleCnt="0"/>
      <dgm:spPr/>
    </dgm:pt>
    <dgm:pt modelId="{02401513-C5DC-41D2-954A-31D9097D337C}" type="pres">
      <dgm:prSet presAssocID="{A0B1447A-F7DE-49D4-8E3E-471C4735D8A8}" presName="dummyConnPt" presStyleCnt="0"/>
      <dgm:spPr/>
    </dgm:pt>
    <dgm:pt modelId="{A911422B-A47C-4AD3-BBCC-C3E5642D15A4}" type="pres">
      <dgm:prSet presAssocID="{A0B1447A-F7DE-49D4-8E3E-471C4735D8A8}" presName="node" presStyleLbl="node1" presStyleIdx="8" presStyleCnt="9">
        <dgm:presLayoutVars>
          <dgm:bulletEnabled val="1"/>
        </dgm:presLayoutVars>
      </dgm:prSet>
      <dgm:spPr>
        <a:xfrm>
          <a:off x="13146392" y="7442174"/>
          <a:ext cx="4938831" cy="2963299"/>
        </a:xfrm>
        <a:prstGeom prst="roundRect">
          <a:avLst>
            <a:gd name="adj" fmla="val 10000"/>
          </a:avLst>
        </a:prstGeom>
      </dgm:spPr>
    </dgm:pt>
  </dgm:ptLst>
  <dgm:cxnLst>
    <dgm:cxn modelId="{1BDE2D02-434D-4801-B8B8-766BF33CB396}" type="presOf" srcId="{ADED9090-5B83-4537-A7ED-F46BF93FC1FC}" destId="{ADA1BFA7-EA2D-41A0-8A0C-4674D7A87890}" srcOrd="0" destOrd="0" presId="urn:microsoft.com/office/officeart/2005/8/layout/bProcess4"/>
    <dgm:cxn modelId="{97E41F0A-91C6-440D-B88B-A7991C87C109}" type="presOf" srcId="{E52D91E9-BBF2-42DF-9919-22F90AAE283C}" destId="{7D2F60DA-8646-4E00-8E61-6E3088E9FD65}" srcOrd="0" destOrd="0" presId="urn:microsoft.com/office/officeart/2005/8/layout/bProcess4"/>
    <dgm:cxn modelId="{507B6F0E-A7D6-42E1-9A0E-FBCD09A54B10}" type="presOf" srcId="{30F1F7B3-9911-4BC5-B85F-2C43BA144D10}" destId="{D30AE966-97F9-4E17-8621-51E865851E31}" srcOrd="0" destOrd="0" presId="urn:microsoft.com/office/officeart/2005/8/layout/bProcess4"/>
    <dgm:cxn modelId="{05ECA710-C5F6-4E32-99B8-073F95CC1876}" srcId="{1E3C293D-E4D7-4F20-9D63-ECB2FAE25D29}" destId="{F9CC4262-8052-4F91-8C47-16CA578CBE65}" srcOrd="6" destOrd="0" parTransId="{1C1F2F49-88B2-48F9-8999-E6583FF029A7}" sibTransId="{E52D91E9-BBF2-42DF-9919-22F90AAE283C}"/>
    <dgm:cxn modelId="{99BBEE18-FD87-423F-A300-B4854C124ADD}" srcId="{1E3C293D-E4D7-4F20-9D63-ECB2FAE25D29}" destId="{8678F17E-4E2B-443B-9B46-D42B9E090B49}" srcOrd="4" destOrd="0" parTransId="{D9DCC931-43A8-405D-ADCD-C04D7CBB4FF8}" sibTransId="{C9A95611-740E-463F-939D-C2751A62A764}"/>
    <dgm:cxn modelId="{84D87620-5840-40FF-ACED-FB1A2591D3A7}" type="presOf" srcId="{6FD1AA38-26DB-4A4E-B0C2-A95170E36B2D}" destId="{87189311-522B-4944-B890-6918D5FC73F5}" srcOrd="0" destOrd="0" presId="urn:microsoft.com/office/officeart/2005/8/layout/bProcess4"/>
    <dgm:cxn modelId="{47E46A29-86C6-4607-85E5-8AC946D1DEF0}" type="presOf" srcId="{8678F17E-4E2B-443B-9B46-D42B9E090B49}" destId="{6FD10387-5FA9-482E-8177-14C68C6B92F8}" srcOrd="0" destOrd="0" presId="urn:microsoft.com/office/officeart/2005/8/layout/bProcess4"/>
    <dgm:cxn modelId="{51E87538-1CC5-4758-80D4-B8DF467D2EC1}" srcId="{1E3C293D-E4D7-4F20-9D63-ECB2FAE25D29}" destId="{A0B1447A-F7DE-49D4-8E3E-471C4735D8A8}" srcOrd="8" destOrd="0" parTransId="{835BC671-12AB-4B2B-8072-8B4003408FC5}" sibTransId="{0BD33DA7-4FE4-4BAE-9E9D-C1082DEB901A}"/>
    <dgm:cxn modelId="{23A07F3F-95E6-4D1E-BFE8-2F135E8A5EC0}" type="presOf" srcId="{F155DDC1-DAAC-4AA6-B8A1-724DEB960739}" destId="{4C8257F3-8CF4-4B20-ACEB-3EFE40724C4F}" srcOrd="0" destOrd="0" presId="urn:microsoft.com/office/officeart/2005/8/layout/bProcess4"/>
    <dgm:cxn modelId="{D6DFF467-6FF3-456C-8483-BB7DA74E7C3B}" type="presOf" srcId="{204631A7-7B0A-49C3-B57F-0BEEDC09DF40}" destId="{1E4BD178-48EA-4C63-BD98-60CF859E3050}" srcOrd="0" destOrd="0" presId="urn:microsoft.com/office/officeart/2005/8/layout/bProcess4"/>
    <dgm:cxn modelId="{C6A4A970-BB1A-4A76-939D-CE64946FCD8E}" type="presOf" srcId="{63B32E2E-1025-4C82-B9F9-E28DC0668905}" destId="{C559A413-9BCE-40F3-B8DC-EA42E32CE558}" srcOrd="0" destOrd="0" presId="urn:microsoft.com/office/officeart/2005/8/layout/bProcess4"/>
    <dgm:cxn modelId="{F1E50753-D6A3-4F1D-A798-B2490DE70B2B}" type="presOf" srcId="{F9CC4262-8052-4F91-8C47-16CA578CBE65}" destId="{E685A9AD-65FC-4EFC-9543-B66A221CD39C}" srcOrd="0" destOrd="0" presId="urn:microsoft.com/office/officeart/2005/8/layout/bProcess4"/>
    <dgm:cxn modelId="{8707B35A-3824-482C-B1BF-7BCAC345FA03}" srcId="{1E3C293D-E4D7-4F20-9D63-ECB2FAE25D29}" destId="{63B32E2E-1025-4C82-B9F9-E28DC0668905}" srcOrd="2" destOrd="0" parTransId="{2D2EE8DB-32F6-4CC8-A489-F0F3E043A244}" sibTransId="{ADED9090-5B83-4537-A7ED-F46BF93FC1FC}"/>
    <dgm:cxn modelId="{C249E67D-EDB1-4A54-A6F3-34C6DFDBC74E}" type="presOf" srcId="{A0B1447A-F7DE-49D4-8E3E-471C4735D8A8}" destId="{A911422B-A47C-4AD3-BBCC-C3E5642D15A4}" srcOrd="0" destOrd="0" presId="urn:microsoft.com/office/officeart/2005/8/layout/bProcess4"/>
    <dgm:cxn modelId="{61D68F9A-E728-4B7D-A268-BD39074B1470}" srcId="{1E3C293D-E4D7-4F20-9D63-ECB2FAE25D29}" destId="{F7136B31-60E2-4861-A85D-187A810E7068}" srcOrd="3" destOrd="0" parTransId="{02977274-C345-435A-BEBB-F745F582041C}" sibTransId="{6E28CC36-CC73-494E-A308-295141F2F779}"/>
    <dgm:cxn modelId="{D45120B5-876E-4737-8711-A111FEC28E63}" type="presOf" srcId="{8E2064E0-389D-49A6-889B-824AEE5CEDDB}" destId="{423B24F0-1515-4C13-BC77-90C290628216}" srcOrd="0" destOrd="0" presId="urn:microsoft.com/office/officeart/2005/8/layout/bProcess4"/>
    <dgm:cxn modelId="{7F72CBC7-7AC2-4F88-AB89-65F5B230E91C}" type="presOf" srcId="{1E3C293D-E4D7-4F20-9D63-ECB2FAE25D29}" destId="{1B22D601-4FFA-400D-A219-DA7160520803}" srcOrd="0" destOrd="0" presId="urn:microsoft.com/office/officeart/2005/8/layout/bProcess4"/>
    <dgm:cxn modelId="{513BEED8-AD45-44F5-AFA2-47A850AE12B1}" srcId="{1E3C293D-E4D7-4F20-9D63-ECB2FAE25D29}" destId="{8E2064E0-389D-49A6-889B-824AEE5CEDDB}" srcOrd="1" destOrd="0" parTransId="{1D7C0400-50F8-4C86-A2DD-70A4B29EFEA2}" sibTransId="{6F748AAF-A48E-45D4-BB16-A9E3BA313ADF}"/>
    <dgm:cxn modelId="{D54DF3D8-9F0A-442C-BF5C-6742016D990C}" type="presOf" srcId="{A4C77332-2303-4678-9FE5-A54C3654FFD3}" destId="{009ABBB5-E464-468C-983C-A601AA4BC73B}" srcOrd="0" destOrd="0" presId="urn:microsoft.com/office/officeart/2005/8/layout/bProcess4"/>
    <dgm:cxn modelId="{D2A126DA-76C3-48F9-B0E3-0C0B17117AEC}" type="presOf" srcId="{C9A95611-740E-463F-939D-C2751A62A764}" destId="{31B7EE57-032C-4556-88EC-693F0DB85027}" srcOrd="0" destOrd="0" presId="urn:microsoft.com/office/officeart/2005/8/layout/bProcess4"/>
    <dgm:cxn modelId="{841AC3DA-99C1-41B5-89A6-328BC2CBCBE8}" type="presOf" srcId="{F7136B31-60E2-4861-A85D-187A810E7068}" destId="{8F6B74D2-6529-4CB8-BF81-27C8AA97E7CE}" srcOrd="0" destOrd="0" presId="urn:microsoft.com/office/officeart/2005/8/layout/bProcess4"/>
    <dgm:cxn modelId="{F13919DF-7C70-441B-A064-6C6BAC7E6295}" type="presOf" srcId="{6F748AAF-A48E-45D4-BB16-A9E3BA313ADF}" destId="{4FBC55F3-FE12-42AA-9B44-C8B521DD062A}" srcOrd="0" destOrd="0" presId="urn:microsoft.com/office/officeart/2005/8/layout/bProcess4"/>
    <dgm:cxn modelId="{7C4B68E5-7D48-46DA-94DE-A350B5F024F5}" srcId="{1E3C293D-E4D7-4F20-9D63-ECB2FAE25D29}" destId="{204631A7-7B0A-49C3-B57F-0BEEDC09DF40}" srcOrd="0" destOrd="0" parTransId="{E486E975-7AE1-439C-A85B-2C111F6FD178}" sibTransId="{6FD1AA38-26DB-4A4E-B0C2-A95170E36B2D}"/>
    <dgm:cxn modelId="{D42C04E6-7232-41C8-BC2A-F9DDC842B00F}" type="presOf" srcId="{F9234B3C-64AE-4439-9B4C-B28C36F10CD0}" destId="{1E4C3BAE-5BF3-4DEC-8E74-A61D41E64264}" srcOrd="0" destOrd="0" presId="urn:microsoft.com/office/officeart/2005/8/layout/bProcess4"/>
    <dgm:cxn modelId="{DC6962E9-6EA4-4086-A6C2-0E8DE6EF72A6}" srcId="{1E3C293D-E4D7-4F20-9D63-ECB2FAE25D29}" destId="{A4C77332-2303-4678-9FE5-A54C3654FFD3}" srcOrd="5" destOrd="0" parTransId="{DA3FF1FB-35E1-4297-9054-2586E9853078}" sibTransId="{F155DDC1-DAAC-4AA6-B8A1-724DEB960739}"/>
    <dgm:cxn modelId="{B36805F9-C175-4E59-A4B8-CAB191E6A35E}" srcId="{1E3C293D-E4D7-4F20-9D63-ECB2FAE25D29}" destId="{F9234B3C-64AE-4439-9B4C-B28C36F10CD0}" srcOrd="7" destOrd="0" parTransId="{53BD542D-6C72-4F1D-A6EE-2577E761CA62}" sibTransId="{30F1F7B3-9911-4BC5-B85F-2C43BA144D10}"/>
    <dgm:cxn modelId="{557A7DFA-D828-4CFB-ADDE-60A9E6BC5497}" type="presOf" srcId="{6E28CC36-CC73-494E-A308-295141F2F779}" destId="{7B2DB124-EC6B-4429-8CA2-83CA1CB32FA0}" srcOrd="0" destOrd="0" presId="urn:microsoft.com/office/officeart/2005/8/layout/bProcess4"/>
    <dgm:cxn modelId="{9FBFB921-E543-4F65-9FDE-944953CF6ABD}" type="presParOf" srcId="{1B22D601-4FFA-400D-A219-DA7160520803}" destId="{4D4822E5-E697-4232-B2C3-9E39BFC5C725}" srcOrd="0" destOrd="0" presId="urn:microsoft.com/office/officeart/2005/8/layout/bProcess4"/>
    <dgm:cxn modelId="{E6B99A77-D8AB-4242-9E5A-809B79639AF0}" type="presParOf" srcId="{4D4822E5-E697-4232-B2C3-9E39BFC5C725}" destId="{8C1B274D-98BF-4CC5-835D-ED5D4C4BF0F8}" srcOrd="0" destOrd="0" presId="urn:microsoft.com/office/officeart/2005/8/layout/bProcess4"/>
    <dgm:cxn modelId="{2287E556-F408-466F-A4BD-4BFE7DDB4A58}" type="presParOf" srcId="{4D4822E5-E697-4232-B2C3-9E39BFC5C725}" destId="{1E4BD178-48EA-4C63-BD98-60CF859E3050}" srcOrd="1" destOrd="0" presId="urn:microsoft.com/office/officeart/2005/8/layout/bProcess4"/>
    <dgm:cxn modelId="{C340A67C-6A5E-48CF-8AED-5E0E2AA214C0}" type="presParOf" srcId="{1B22D601-4FFA-400D-A219-DA7160520803}" destId="{87189311-522B-4944-B890-6918D5FC73F5}" srcOrd="1" destOrd="0" presId="urn:microsoft.com/office/officeart/2005/8/layout/bProcess4"/>
    <dgm:cxn modelId="{83D65A59-9369-4FBE-BDB3-8A578BEC6514}" type="presParOf" srcId="{1B22D601-4FFA-400D-A219-DA7160520803}" destId="{B7977872-0295-4338-BB69-9D29895F9E2A}" srcOrd="2" destOrd="0" presId="urn:microsoft.com/office/officeart/2005/8/layout/bProcess4"/>
    <dgm:cxn modelId="{FD23743E-6CA0-45FE-BFE5-AEF53514D4C3}" type="presParOf" srcId="{B7977872-0295-4338-BB69-9D29895F9E2A}" destId="{9D222E4E-49B3-4B06-B401-18CC47A64944}" srcOrd="0" destOrd="0" presId="urn:microsoft.com/office/officeart/2005/8/layout/bProcess4"/>
    <dgm:cxn modelId="{48484D0B-35C8-460B-8B20-EB06E5F49C02}" type="presParOf" srcId="{B7977872-0295-4338-BB69-9D29895F9E2A}" destId="{423B24F0-1515-4C13-BC77-90C290628216}" srcOrd="1" destOrd="0" presId="urn:microsoft.com/office/officeart/2005/8/layout/bProcess4"/>
    <dgm:cxn modelId="{111B1033-5AA5-4C16-9A17-AED1545A0058}" type="presParOf" srcId="{1B22D601-4FFA-400D-A219-DA7160520803}" destId="{4FBC55F3-FE12-42AA-9B44-C8B521DD062A}" srcOrd="3" destOrd="0" presId="urn:microsoft.com/office/officeart/2005/8/layout/bProcess4"/>
    <dgm:cxn modelId="{3831EF45-A42C-4176-8538-D84AB994AD95}" type="presParOf" srcId="{1B22D601-4FFA-400D-A219-DA7160520803}" destId="{36F695C0-34BE-42DC-8E28-8E1811356177}" srcOrd="4" destOrd="0" presId="urn:microsoft.com/office/officeart/2005/8/layout/bProcess4"/>
    <dgm:cxn modelId="{C872EEAE-6433-4710-BF2F-DED6D8DD7A2D}" type="presParOf" srcId="{36F695C0-34BE-42DC-8E28-8E1811356177}" destId="{4BF36BE6-58E3-441B-8981-9AF0B4C003AD}" srcOrd="0" destOrd="0" presId="urn:microsoft.com/office/officeart/2005/8/layout/bProcess4"/>
    <dgm:cxn modelId="{54E39068-FDC6-432C-B9CC-D9B28B846FCB}" type="presParOf" srcId="{36F695C0-34BE-42DC-8E28-8E1811356177}" destId="{C559A413-9BCE-40F3-B8DC-EA42E32CE558}" srcOrd="1" destOrd="0" presId="urn:microsoft.com/office/officeart/2005/8/layout/bProcess4"/>
    <dgm:cxn modelId="{39E9E23A-D681-44E1-A4E6-7CBD390E55A9}" type="presParOf" srcId="{1B22D601-4FFA-400D-A219-DA7160520803}" destId="{ADA1BFA7-EA2D-41A0-8A0C-4674D7A87890}" srcOrd="5" destOrd="0" presId="urn:microsoft.com/office/officeart/2005/8/layout/bProcess4"/>
    <dgm:cxn modelId="{C99FF09C-3AC2-476D-B164-28785C8C88BB}" type="presParOf" srcId="{1B22D601-4FFA-400D-A219-DA7160520803}" destId="{63421D64-D473-4E63-9168-4862F7698474}" srcOrd="6" destOrd="0" presId="urn:microsoft.com/office/officeart/2005/8/layout/bProcess4"/>
    <dgm:cxn modelId="{36D86DCF-BD0B-424A-9B47-A38C5002CBDA}" type="presParOf" srcId="{63421D64-D473-4E63-9168-4862F7698474}" destId="{3F8BC7DF-169A-4721-8528-39C16BF31E8C}" srcOrd="0" destOrd="0" presId="urn:microsoft.com/office/officeart/2005/8/layout/bProcess4"/>
    <dgm:cxn modelId="{E14E8C70-4FDE-4E33-9D61-67F39988171C}" type="presParOf" srcId="{63421D64-D473-4E63-9168-4862F7698474}" destId="{8F6B74D2-6529-4CB8-BF81-27C8AA97E7CE}" srcOrd="1" destOrd="0" presId="urn:microsoft.com/office/officeart/2005/8/layout/bProcess4"/>
    <dgm:cxn modelId="{5CB43383-DE37-482C-B2A2-85C13385F5FB}" type="presParOf" srcId="{1B22D601-4FFA-400D-A219-DA7160520803}" destId="{7B2DB124-EC6B-4429-8CA2-83CA1CB32FA0}" srcOrd="7" destOrd="0" presId="urn:microsoft.com/office/officeart/2005/8/layout/bProcess4"/>
    <dgm:cxn modelId="{C4515634-0C61-4DE2-A9EC-3878971D19A4}" type="presParOf" srcId="{1B22D601-4FFA-400D-A219-DA7160520803}" destId="{ECBA6DF1-64DA-46DA-A26C-87AB8C6643A8}" srcOrd="8" destOrd="0" presId="urn:microsoft.com/office/officeart/2005/8/layout/bProcess4"/>
    <dgm:cxn modelId="{618521F1-D06B-4223-9BA9-D3CFF0C09BE3}" type="presParOf" srcId="{ECBA6DF1-64DA-46DA-A26C-87AB8C6643A8}" destId="{9AE99982-21EC-4095-809E-AC8A40329609}" srcOrd="0" destOrd="0" presId="urn:microsoft.com/office/officeart/2005/8/layout/bProcess4"/>
    <dgm:cxn modelId="{9A42D151-CCD2-466B-8A37-AFBD5B1E45E1}" type="presParOf" srcId="{ECBA6DF1-64DA-46DA-A26C-87AB8C6643A8}" destId="{6FD10387-5FA9-482E-8177-14C68C6B92F8}" srcOrd="1" destOrd="0" presId="urn:microsoft.com/office/officeart/2005/8/layout/bProcess4"/>
    <dgm:cxn modelId="{7E716425-4926-4B91-9974-239447D1B490}" type="presParOf" srcId="{1B22D601-4FFA-400D-A219-DA7160520803}" destId="{31B7EE57-032C-4556-88EC-693F0DB85027}" srcOrd="9" destOrd="0" presId="urn:microsoft.com/office/officeart/2005/8/layout/bProcess4"/>
    <dgm:cxn modelId="{5A942EB2-83B4-4893-8D53-95636AA811DD}" type="presParOf" srcId="{1B22D601-4FFA-400D-A219-DA7160520803}" destId="{D303EA17-1468-4C65-ACE6-3B8D030BD0BA}" srcOrd="10" destOrd="0" presId="urn:microsoft.com/office/officeart/2005/8/layout/bProcess4"/>
    <dgm:cxn modelId="{7FBFD4BF-B6ED-4DF8-9DEC-4F2706D4916D}" type="presParOf" srcId="{D303EA17-1468-4C65-ACE6-3B8D030BD0BA}" destId="{63AD4EE6-D8AE-4A7C-BEDC-E877DBF2B47E}" srcOrd="0" destOrd="0" presId="urn:microsoft.com/office/officeart/2005/8/layout/bProcess4"/>
    <dgm:cxn modelId="{B5EBCD12-71A5-4237-94F9-1A16E3699B73}" type="presParOf" srcId="{D303EA17-1468-4C65-ACE6-3B8D030BD0BA}" destId="{009ABBB5-E464-468C-983C-A601AA4BC73B}" srcOrd="1" destOrd="0" presId="urn:microsoft.com/office/officeart/2005/8/layout/bProcess4"/>
    <dgm:cxn modelId="{258FBF11-71AE-4A10-8905-D59311330276}" type="presParOf" srcId="{1B22D601-4FFA-400D-A219-DA7160520803}" destId="{4C8257F3-8CF4-4B20-ACEB-3EFE40724C4F}" srcOrd="11" destOrd="0" presId="urn:microsoft.com/office/officeart/2005/8/layout/bProcess4"/>
    <dgm:cxn modelId="{A98CB157-473A-464C-B71A-793B335CC4F9}" type="presParOf" srcId="{1B22D601-4FFA-400D-A219-DA7160520803}" destId="{3A14D975-95E3-468B-B5BD-4B8212FA3405}" srcOrd="12" destOrd="0" presId="urn:microsoft.com/office/officeart/2005/8/layout/bProcess4"/>
    <dgm:cxn modelId="{D7C847D1-E066-44D2-994B-FF489E0D9715}" type="presParOf" srcId="{3A14D975-95E3-468B-B5BD-4B8212FA3405}" destId="{270CBF92-AB91-4C6F-8728-AF47DA5D4D95}" srcOrd="0" destOrd="0" presId="urn:microsoft.com/office/officeart/2005/8/layout/bProcess4"/>
    <dgm:cxn modelId="{FC529901-2481-435B-A9D2-DFBCB329D101}" type="presParOf" srcId="{3A14D975-95E3-468B-B5BD-4B8212FA3405}" destId="{E685A9AD-65FC-4EFC-9543-B66A221CD39C}" srcOrd="1" destOrd="0" presId="urn:microsoft.com/office/officeart/2005/8/layout/bProcess4"/>
    <dgm:cxn modelId="{D1AF9944-A0F3-42C9-8241-8606858F4A4E}" type="presParOf" srcId="{1B22D601-4FFA-400D-A219-DA7160520803}" destId="{7D2F60DA-8646-4E00-8E61-6E3088E9FD65}" srcOrd="13" destOrd="0" presId="urn:microsoft.com/office/officeart/2005/8/layout/bProcess4"/>
    <dgm:cxn modelId="{EFCA19AE-4656-49EA-8490-F2C3A146DF04}" type="presParOf" srcId="{1B22D601-4FFA-400D-A219-DA7160520803}" destId="{5620C437-6ED2-46E8-8D98-561CD617A0BB}" srcOrd="14" destOrd="0" presId="urn:microsoft.com/office/officeart/2005/8/layout/bProcess4"/>
    <dgm:cxn modelId="{60FA5E5E-EE42-4BD2-B352-D9A0DCB2F1EC}" type="presParOf" srcId="{5620C437-6ED2-46E8-8D98-561CD617A0BB}" destId="{7EF8C740-C4EC-423E-9F26-28E87D67D379}" srcOrd="0" destOrd="0" presId="urn:microsoft.com/office/officeart/2005/8/layout/bProcess4"/>
    <dgm:cxn modelId="{0380FA23-3312-4B9F-AD52-5D4C0EE14734}" type="presParOf" srcId="{5620C437-6ED2-46E8-8D98-561CD617A0BB}" destId="{1E4C3BAE-5BF3-4DEC-8E74-A61D41E64264}" srcOrd="1" destOrd="0" presId="urn:microsoft.com/office/officeart/2005/8/layout/bProcess4"/>
    <dgm:cxn modelId="{7D8DA7C6-254E-4FDB-8295-D34E737F779F}" type="presParOf" srcId="{1B22D601-4FFA-400D-A219-DA7160520803}" destId="{D30AE966-97F9-4E17-8621-51E865851E31}" srcOrd="15" destOrd="0" presId="urn:microsoft.com/office/officeart/2005/8/layout/bProcess4"/>
    <dgm:cxn modelId="{737C7DB8-7511-44E0-89A1-A398C033EFCE}" type="presParOf" srcId="{1B22D601-4FFA-400D-A219-DA7160520803}" destId="{FA6C8AFC-9266-495B-A338-CF7A94CB0DA1}" srcOrd="16" destOrd="0" presId="urn:microsoft.com/office/officeart/2005/8/layout/bProcess4"/>
    <dgm:cxn modelId="{CEF1680B-4FEA-4DF7-8F04-CBA2B5B6AB04}" type="presParOf" srcId="{FA6C8AFC-9266-495B-A338-CF7A94CB0DA1}" destId="{02401513-C5DC-41D2-954A-31D9097D337C}" srcOrd="0" destOrd="0" presId="urn:microsoft.com/office/officeart/2005/8/layout/bProcess4"/>
    <dgm:cxn modelId="{BBC12360-25BC-4598-9FEC-8EF192496595}" type="presParOf" srcId="{FA6C8AFC-9266-495B-A338-CF7A94CB0DA1}" destId="{A911422B-A47C-4AD3-BBCC-C3E5642D15A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4EC68-504F-4922-94E5-8D829C712180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0E5DC85C-1B42-4215-A674-FCFBB89D2276}">
      <dgm:prSet phldrT="[Texte]"/>
      <dgm:spPr>
        <a:solidFill>
          <a:srgbClr val="276955"/>
        </a:solidFill>
      </dgm:spPr>
      <dgm:t>
        <a:bodyPr/>
        <a:lstStyle/>
        <a:p>
          <a:r>
            <a:rPr lang="fr-FR" dirty="0"/>
            <a:t>Instrument de musique</a:t>
          </a:r>
        </a:p>
      </dgm:t>
    </dgm:pt>
    <dgm:pt modelId="{6F3884AA-5B46-443E-9F65-123688C6D2C1}" type="parTrans" cxnId="{B2DB7AA2-024E-4724-9177-2F8CBF851A55}">
      <dgm:prSet/>
      <dgm:spPr/>
      <dgm:t>
        <a:bodyPr/>
        <a:lstStyle/>
        <a:p>
          <a:endParaRPr lang="fr-FR"/>
        </a:p>
      </dgm:t>
    </dgm:pt>
    <dgm:pt modelId="{2CD091D3-6621-4F1E-BB01-F7B935755A66}" type="sibTrans" cxnId="{B2DB7AA2-024E-4724-9177-2F8CBF851A55}">
      <dgm:prSet/>
      <dgm:spPr>
        <a:solidFill>
          <a:srgbClr val="69273B">
            <a:alpha val="41961"/>
          </a:srgbClr>
        </a:solidFill>
      </dgm:spPr>
      <dgm:t>
        <a:bodyPr/>
        <a:lstStyle/>
        <a:p>
          <a:endParaRPr lang="fr-FR"/>
        </a:p>
      </dgm:t>
    </dgm:pt>
    <dgm:pt modelId="{E423D6F2-45A4-47BE-AE64-8A80262BC703}">
      <dgm:prSet phldrT="[Texte]"/>
      <dgm:spPr>
        <a:solidFill>
          <a:srgbClr val="276955"/>
        </a:solidFill>
      </dgm:spPr>
      <dgm:t>
        <a:bodyPr/>
        <a:lstStyle/>
        <a:p>
          <a:r>
            <a:rPr lang="fr-FR" dirty="0"/>
            <a:t>Visuel</a:t>
          </a:r>
        </a:p>
      </dgm:t>
    </dgm:pt>
    <dgm:pt modelId="{3033792C-5ED0-4ACE-93C1-3BB9B6AE4312}" type="parTrans" cxnId="{729E0118-6081-470C-9921-21BEEEBFF9A1}">
      <dgm:prSet/>
      <dgm:spPr/>
      <dgm:t>
        <a:bodyPr/>
        <a:lstStyle/>
        <a:p>
          <a:endParaRPr lang="fr-FR"/>
        </a:p>
      </dgm:t>
    </dgm:pt>
    <dgm:pt modelId="{2DCB51B0-C9A5-4394-9CF4-CCC6DF284B5B}" type="sibTrans" cxnId="{729E0118-6081-470C-9921-21BEEEBFF9A1}">
      <dgm:prSet custT="1"/>
      <dgm:spPr>
        <a:solidFill>
          <a:srgbClr val="69273B">
            <a:alpha val="41961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gm:t>
    </dgm:pt>
    <dgm:pt modelId="{E2583B0C-B7F4-4E2B-AA30-587FE49B714F}">
      <dgm:prSet phldrT="[Texte]"/>
      <dgm:spPr>
        <a:solidFill>
          <a:srgbClr val="69273B"/>
        </a:solidFill>
      </dgm:spPr>
      <dgm:t>
        <a:bodyPr/>
        <a:lstStyle/>
        <a:p>
          <a:r>
            <a:rPr lang="fr-FR" dirty="0"/>
            <a:t>Flow</a:t>
          </a:r>
        </a:p>
      </dgm:t>
    </dgm:pt>
    <dgm:pt modelId="{76675DD6-05AB-491D-A248-00E511EA1B1F}" type="parTrans" cxnId="{1E06FA1B-51CE-4949-AD9D-283C9ADC25EF}">
      <dgm:prSet/>
      <dgm:spPr/>
      <dgm:t>
        <a:bodyPr/>
        <a:lstStyle/>
        <a:p>
          <a:endParaRPr lang="fr-FR"/>
        </a:p>
      </dgm:t>
    </dgm:pt>
    <dgm:pt modelId="{548E93A0-874C-4E2A-A4DB-E0EC0828FFCC}" type="sibTrans" cxnId="{1E06FA1B-51CE-4949-AD9D-283C9ADC25EF}">
      <dgm:prSet/>
      <dgm:spPr/>
      <dgm:t>
        <a:bodyPr/>
        <a:lstStyle/>
        <a:p>
          <a:endParaRPr lang="fr-FR"/>
        </a:p>
      </dgm:t>
    </dgm:pt>
    <dgm:pt modelId="{4CA7B0F7-4908-4105-8A07-924CE07E9E31}" type="pres">
      <dgm:prSet presAssocID="{CB24EC68-504F-4922-94E5-8D829C712180}" presName="linearFlow" presStyleCnt="0">
        <dgm:presLayoutVars>
          <dgm:dir/>
          <dgm:resizeHandles val="exact"/>
        </dgm:presLayoutVars>
      </dgm:prSet>
      <dgm:spPr/>
    </dgm:pt>
    <dgm:pt modelId="{7AFB2CA4-5E09-457F-9F03-4A922FCE0D9D}" type="pres">
      <dgm:prSet presAssocID="{0E5DC85C-1B42-4215-A674-FCFBB89D2276}" presName="node" presStyleLbl="node1" presStyleIdx="0" presStyleCnt="3">
        <dgm:presLayoutVars>
          <dgm:bulletEnabled val="1"/>
        </dgm:presLayoutVars>
      </dgm:prSet>
      <dgm:spPr/>
    </dgm:pt>
    <dgm:pt modelId="{259F9777-656D-4D60-BEB7-9DC8C40B21C9}" type="pres">
      <dgm:prSet presAssocID="{2CD091D3-6621-4F1E-BB01-F7B935755A66}" presName="spacerL" presStyleCnt="0"/>
      <dgm:spPr/>
    </dgm:pt>
    <dgm:pt modelId="{6AECCBD4-7F5C-4300-8C7F-CE2CDCD4A800}" type="pres">
      <dgm:prSet presAssocID="{2CD091D3-6621-4F1E-BB01-F7B935755A66}" presName="sibTrans" presStyleLbl="sibTrans2D1" presStyleIdx="0" presStyleCnt="2"/>
      <dgm:spPr/>
    </dgm:pt>
    <dgm:pt modelId="{828D76EF-A215-4BF2-8A13-3D60D61F7B6B}" type="pres">
      <dgm:prSet presAssocID="{2CD091D3-6621-4F1E-BB01-F7B935755A66}" presName="spacerR" presStyleCnt="0"/>
      <dgm:spPr/>
    </dgm:pt>
    <dgm:pt modelId="{2493D472-07A0-4890-B5A5-36058CB8C436}" type="pres">
      <dgm:prSet presAssocID="{E423D6F2-45A4-47BE-AE64-8A80262BC703}" presName="node" presStyleLbl="node1" presStyleIdx="1" presStyleCnt="3">
        <dgm:presLayoutVars>
          <dgm:bulletEnabled val="1"/>
        </dgm:presLayoutVars>
      </dgm:prSet>
      <dgm:spPr/>
    </dgm:pt>
    <dgm:pt modelId="{C6CCD547-8662-4B1B-B253-3A9BC8EECFE3}" type="pres">
      <dgm:prSet presAssocID="{2DCB51B0-C9A5-4394-9CF4-CCC6DF284B5B}" presName="spacerL" presStyleCnt="0"/>
      <dgm:spPr/>
    </dgm:pt>
    <dgm:pt modelId="{0F1EFE93-E01B-4287-A08F-96E2C0CC2C95}" type="pres">
      <dgm:prSet presAssocID="{2DCB51B0-C9A5-4394-9CF4-CCC6DF284B5B}" presName="sibTrans" presStyleLbl="sibTrans2D1" presStyleIdx="1" presStyleCnt="2"/>
      <dgm:spPr>
        <a:xfrm>
          <a:off x="11391278" y="4164362"/>
          <a:ext cx="2339275" cy="2339275"/>
        </a:xfrm>
        <a:prstGeom prst="mathEqual">
          <a:avLst/>
        </a:prstGeom>
      </dgm:spPr>
    </dgm:pt>
    <dgm:pt modelId="{7A66160C-3B6A-4850-9720-C6E42198CDA4}" type="pres">
      <dgm:prSet presAssocID="{2DCB51B0-C9A5-4394-9CF4-CCC6DF284B5B}" presName="spacerR" presStyleCnt="0"/>
      <dgm:spPr/>
    </dgm:pt>
    <dgm:pt modelId="{5C5ED959-D1D3-4D6F-A5BC-15C8A106940E}" type="pres">
      <dgm:prSet presAssocID="{E2583B0C-B7F4-4E2B-AA30-587FE49B714F}" presName="node" presStyleLbl="node1" presStyleIdx="2" presStyleCnt="3">
        <dgm:presLayoutVars>
          <dgm:bulletEnabled val="1"/>
        </dgm:presLayoutVars>
      </dgm:prSet>
      <dgm:spPr/>
    </dgm:pt>
  </dgm:ptLst>
  <dgm:cxnLst>
    <dgm:cxn modelId="{729E0118-6081-470C-9921-21BEEEBFF9A1}" srcId="{CB24EC68-504F-4922-94E5-8D829C712180}" destId="{E423D6F2-45A4-47BE-AE64-8A80262BC703}" srcOrd="1" destOrd="0" parTransId="{3033792C-5ED0-4ACE-93C1-3BB9B6AE4312}" sibTransId="{2DCB51B0-C9A5-4394-9CF4-CCC6DF284B5B}"/>
    <dgm:cxn modelId="{1E06FA1B-51CE-4949-AD9D-283C9ADC25EF}" srcId="{CB24EC68-504F-4922-94E5-8D829C712180}" destId="{E2583B0C-B7F4-4E2B-AA30-587FE49B714F}" srcOrd="2" destOrd="0" parTransId="{76675DD6-05AB-491D-A248-00E511EA1B1F}" sibTransId="{548E93A0-874C-4E2A-A4DB-E0EC0828FFCC}"/>
    <dgm:cxn modelId="{D9897F5A-6B14-4B21-AF3B-FB2E4027CEDD}" type="presOf" srcId="{E2583B0C-B7F4-4E2B-AA30-587FE49B714F}" destId="{5C5ED959-D1D3-4D6F-A5BC-15C8A106940E}" srcOrd="0" destOrd="0" presId="urn:microsoft.com/office/officeart/2005/8/layout/equation1"/>
    <dgm:cxn modelId="{F648A089-3062-4DEE-A636-FC512D91096E}" type="presOf" srcId="{CB24EC68-504F-4922-94E5-8D829C712180}" destId="{4CA7B0F7-4908-4105-8A07-924CE07E9E31}" srcOrd="0" destOrd="0" presId="urn:microsoft.com/office/officeart/2005/8/layout/equation1"/>
    <dgm:cxn modelId="{B2DB7AA2-024E-4724-9177-2F8CBF851A55}" srcId="{CB24EC68-504F-4922-94E5-8D829C712180}" destId="{0E5DC85C-1B42-4215-A674-FCFBB89D2276}" srcOrd="0" destOrd="0" parTransId="{6F3884AA-5B46-443E-9F65-123688C6D2C1}" sibTransId="{2CD091D3-6621-4F1E-BB01-F7B935755A66}"/>
    <dgm:cxn modelId="{0C6391AB-07EA-4E4F-8D66-516916D3BC65}" type="presOf" srcId="{E423D6F2-45A4-47BE-AE64-8A80262BC703}" destId="{2493D472-07A0-4890-B5A5-36058CB8C436}" srcOrd="0" destOrd="0" presId="urn:microsoft.com/office/officeart/2005/8/layout/equation1"/>
    <dgm:cxn modelId="{3B9584B3-B9F4-4FBB-AF5C-CD477244BD88}" type="presOf" srcId="{0E5DC85C-1B42-4215-A674-FCFBB89D2276}" destId="{7AFB2CA4-5E09-457F-9F03-4A922FCE0D9D}" srcOrd="0" destOrd="0" presId="urn:microsoft.com/office/officeart/2005/8/layout/equation1"/>
    <dgm:cxn modelId="{649D0DBA-3863-46B9-ADCA-DA379E6A3D45}" type="presOf" srcId="{2CD091D3-6621-4F1E-BB01-F7B935755A66}" destId="{6AECCBD4-7F5C-4300-8C7F-CE2CDCD4A800}" srcOrd="0" destOrd="0" presId="urn:microsoft.com/office/officeart/2005/8/layout/equation1"/>
    <dgm:cxn modelId="{FEF6E2D0-62EF-42AB-929A-DF4CB617B965}" type="presOf" srcId="{2DCB51B0-C9A5-4394-9CF4-CCC6DF284B5B}" destId="{0F1EFE93-E01B-4287-A08F-96E2C0CC2C95}" srcOrd="0" destOrd="0" presId="urn:microsoft.com/office/officeart/2005/8/layout/equation1"/>
    <dgm:cxn modelId="{3CAB1A71-E048-4D19-B624-32AEDE0E0B51}" type="presParOf" srcId="{4CA7B0F7-4908-4105-8A07-924CE07E9E31}" destId="{7AFB2CA4-5E09-457F-9F03-4A922FCE0D9D}" srcOrd="0" destOrd="0" presId="urn:microsoft.com/office/officeart/2005/8/layout/equation1"/>
    <dgm:cxn modelId="{FDD99ECC-107D-4B4C-8662-DFFAC20E6F5A}" type="presParOf" srcId="{4CA7B0F7-4908-4105-8A07-924CE07E9E31}" destId="{259F9777-656D-4D60-BEB7-9DC8C40B21C9}" srcOrd="1" destOrd="0" presId="urn:microsoft.com/office/officeart/2005/8/layout/equation1"/>
    <dgm:cxn modelId="{D9D2C16D-1A96-4AB6-8672-81F19F1CEAD2}" type="presParOf" srcId="{4CA7B0F7-4908-4105-8A07-924CE07E9E31}" destId="{6AECCBD4-7F5C-4300-8C7F-CE2CDCD4A800}" srcOrd="2" destOrd="0" presId="urn:microsoft.com/office/officeart/2005/8/layout/equation1"/>
    <dgm:cxn modelId="{04762DA6-5D46-401A-8571-E17E20EF9677}" type="presParOf" srcId="{4CA7B0F7-4908-4105-8A07-924CE07E9E31}" destId="{828D76EF-A215-4BF2-8A13-3D60D61F7B6B}" srcOrd="3" destOrd="0" presId="urn:microsoft.com/office/officeart/2005/8/layout/equation1"/>
    <dgm:cxn modelId="{9AF19406-33BD-4D70-91B9-5A632223FAA1}" type="presParOf" srcId="{4CA7B0F7-4908-4105-8A07-924CE07E9E31}" destId="{2493D472-07A0-4890-B5A5-36058CB8C436}" srcOrd="4" destOrd="0" presId="urn:microsoft.com/office/officeart/2005/8/layout/equation1"/>
    <dgm:cxn modelId="{0A047F12-C03B-4107-B0EC-8799D3DD5674}" type="presParOf" srcId="{4CA7B0F7-4908-4105-8A07-924CE07E9E31}" destId="{C6CCD547-8662-4B1B-B253-3A9BC8EECFE3}" srcOrd="5" destOrd="0" presId="urn:microsoft.com/office/officeart/2005/8/layout/equation1"/>
    <dgm:cxn modelId="{7DFF7EA6-870E-4229-AAA7-9A47941B94CA}" type="presParOf" srcId="{4CA7B0F7-4908-4105-8A07-924CE07E9E31}" destId="{0F1EFE93-E01B-4287-A08F-96E2C0CC2C95}" srcOrd="6" destOrd="0" presId="urn:microsoft.com/office/officeart/2005/8/layout/equation1"/>
    <dgm:cxn modelId="{EFBA89FC-E5FC-4C81-A2E5-958017E86110}" type="presParOf" srcId="{4CA7B0F7-4908-4105-8A07-924CE07E9E31}" destId="{7A66160C-3B6A-4850-9720-C6E42198CDA4}" srcOrd="7" destOrd="0" presId="urn:microsoft.com/office/officeart/2005/8/layout/equation1"/>
    <dgm:cxn modelId="{B783E406-A4AC-442B-BD28-4D1F88E9E6A3}" type="presParOf" srcId="{4CA7B0F7-4908-4105-8A07-924CE07E9E31}" destId="{5C5ED959-D1D3-4D6F-A5BC-15C8A106940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82FA12-140C-45F3-B76B-215546BC9B7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7F6DE7-AA2B-4FCE-8FDA-17AB8E9BD1F6}">
      <dgm:prSet phldrT="[Texte]"/>
      <dgm:spPr/>
      <dgm:t>
        <a:bodyPr/>
        <a:lstStyle/>
        <a:p>
          <a:r>
            <a:rPr lang="fr-FR" dirty="0"/>
            <a:t>Logo 1</a:t>
          </a:r>
        </a:p>
      </dgm:t>
    </dgm:pt>
    <dgm:pt modelId="{7F8B89C1-ADDF-4F2B-B4A8-3B1E5B8950C4}" type="parTrans" cxnId="{5B4E9EA1-F02C-47FD-B3FF-E83510FAE992}">
      <dgm:prSet/>
      <dgm:spPr/>
      <dgm:t>
        <a:bodyPr/>
        <a:lstStyle/>
        <a:p>
          <a:endParaRPr lang="fr-FR"/>
        </a:p>
      </dgm:t>
    </dgm:pt>
    <dgm:pt modelId="{E6F39B46-3332-4FFE-84FA-C7FDED6F6EF8}" type="sibTrans" cxnId="{5B4E9EA1-F02C-47FD-B3FF-E83510FAE992}">
      <dgm:prSet/>
      <dgm:spPr/>
      <dgm:t>
        <a:bodyPr/>
        <a:lstStyle/>
        <a:p>
          <a:endParaRPr lang="fr-FR"/>
        </a:p>
      </dgm:t>
    </dgm:pt>
    <dgm:pt modelId="{9E82DAA0-3E0C-4E5B-8E04-44AB626E515C}">
      <dgm:prSet phldrT="[Texte]"/>
      <dgm:spPr/>
      <dgm:t>
        <a:bodyPr/>
        <a:lstStyle/>
        <a:p>
          <a:r>
            <a:rPr lang="fr-FR" dirty="0"/>
            <a:t>Logo 2</a:t>
          </a:r>
        </a:p>
      </dgm:t>
    </dgm:pt>
    <dgm:pt modelId="{7A6F31EE-1ADA-49B3-AE41-ECF751B7728D}" type="parTrans" cxnId="{AA18988E-DB1F-4B61-9836-1F59FB0DE9E4}">
      <dgm:prSet/>
      <dgm:spPr/>
      <dgm:t>
        <a:bodyPr/>
        <a:lstStyle/>
        <a:p>
          <a:endParaRPr lang="fr-FR"/>
        </a:p>
      </dgm:t>
    </dgm:pt>
    <dgm:pt modelId="{3E9BE64F-4D40-4419-BBA8-787671E476A9}" type="sibTrans" cxnId="{AA18988E-DB1F-4B61-9836-1F59FB0DE9E4}">
      <dgm:prSet/>
      <dgm:spPr/>
      <dgm:t>
        <a:bodyPr/>
        <a:lstStyle/>
        <a:p>
          <a:endParaRPr lang="fr-FR"/>
        </a:p>
      </dgm:t>
    </dgm:pt>
    <dgm:pt modelId="{1CDD6804-75FB-4D9C-BFE7-E60D00EF08E3}">
      <dgm:prSet phldrT="[Texte]"/>
      <dgm:spPr/>
      <dgm:t>
        <a:bodyPr/>
        <a:lstStyle/>
        <a:p>
          <a:r>
            <a:rPr lang="fr-FR" dirty="0"/>
            <a:t>Logo 3</a:t>
          </a:r>
        </a:p>
      </dgm:t>
    </dgm:pt>
    <dgm:pt modelId="{45512C85-FAF0-448E-B6A4-5037256C73AF}" type="parTrans" cxnId="{E146E8F5-F67E-4156-8FE2-FC51107BD93A}">
      <dgm:prSet/>
      <dgm:spPr/>
      <dgm:t>
        <a:bodyPr/>
        <a:lstStyle/>
        <a:p>
          <a:endParaRPr lang="fr-FR"/>
        </a:p>
      </dgm:t>
    </dgm:pt>
    <dgm:pt modelId="{E8D76DE0-EFEE-4BEC-BD4E-E6104A954294}" type="sibTrans" cxnId="{E146E8F5-F67E-4156-8FE2-FC51107BD93A}">
      <dgm:prSet/>
      <dgm:spPr/>
      <dgm:t>
        <a:bodyPr/>
        <a:lstStyle/>
        <a:p>
          <a:endParaRPr lang="fr-FR"/>
        </a:p>
      </dgm:t>
    </dgm:pt>
    <dgm:pt modelId="{1E25DC86-CBCB-436C-90B3-05CA3F84004C}">
      <dgm:prSet phldrT="[Texte]"/>
      <dgm:spPr/>
      <dgm:t>
        <a:bodyPr/>
        <a:lstStyle/>
        <a:p>
          <a:r>
            <a:rPr lang="fr-FR" dirty="0"/>
            <a:t>Logo 4</a:t>
          </a:r>
        </a:p>
      </dgm:t>
    </dgm:pt>
    <dgm:pt modelId="{8C218D42-D28D-4960-8A13-E1202B5FCBDB}" type="parTrans" cxnId="{28D06E1A-D1BD-445A-98F6-30B86D08863F}">
      <dgm:prSet/>
      <dgm:spPr/>
      <dgm:t>
        <a:bodyPr/>
        <a:lstStyle/>
        <a:p>
          <a:endParaRPr lang="fr-FR"/>
        </a:p>
      </dgm:t>
    </dgm:pt>
    <dgm:pt modelId="{63328786-1744-4B2B-AC7C-53BC91501488}" type="sibTrans" cxnId="{28D06E1A-D1BD-445A-98F6-30B86D08863F}">
      <dgm:prSet/>
      <dgm:spPr/>
      <dgm:t>
        <a:bodyPr/>
        <a:lstStyle/>
        <a:p>
          <a:endParaRPr lang="fr-FR"/>
        </a:p>
      </dgm:t>
    </dgm:pt>
    <dgm:pt modelId="{14F09008-6F1A-41D5-B000-1DA5E5D7BE1F}">
      <dgm:prSet phldrT="[Texte]"/>
      <dgm:spPr/>
      <dgm:t>
        <a:bodyPr/>
        <a:lstStyle/>
        <a:p>
          <a:r>
            <a:rPr lang="fr-FR" dirty="0"/>
            <a:t>Logo 5</a:t>
          </a:r>
        </a:p>
      </dgm:t>
    </dgm:pt>
    <dgm:pt modelId="{EA79C8A9-0C85-4980-BC4D-1D21D7FF73A9}" type="parTrans" cxnId="{48A40D1E-314B-4182-A025-6D6B55C66DF9}">
      <dgm:prSet/>
      <dgm:spPr/>
      <dgm:t>
        <a:bodyPr/>
        <a:lstStyle/>
        <a:p>
          <a:endParaRPr lang="fr-FR"/>
        </a:p>
      </dgm:t>
    </dgm:pt>
    <dgm:pt modelId="{830C7FF0-7E26-4FD5-98C6-02F563E1C75B}" type="sibTrans" cxnId="{48A40D1E-314B-4182-A025-6D6B55C66DF9}">
      <dgm:prSet/>
      <dgm:spPr/>
      <dgm:t>
        <a:bodyPr/>
        <a:lstStyle/>
        <a:p>
          <a:endParaRPr lang="fr-FR"/>
        </a:p>
      </dgm:t>
    </dgm:pt>
    <dgm:pt modelId="{B8FF4936-43FC-448B-A268-6F8E9131392B}">
      <dgm:prSet phldrT="[Texte]"/>
      <dgm:spPr/>
      <dgm:t>
        <a:bodyPr/>
        <a:lstStyle/>
        <a:p>
          <a:r>
            <a:rPr lang="fr-FR" dirty="0"/>
            <a:t>Logo 6</a:t>
          </a:r>
        </a:p>
      </dgm:t>
    </dgm:pt>
    <dgm:pt modelId="{44AB23EF-39A5-4D41-9A5D-3020C98F2E21}" type="parTrans" cxnId="{BAF87B0C-1F00-4AD0-9F4B-14F5708EB317}">
      <dgm:prSet/>
      <dgm:spPr/>
      <dgm:t>
        <a:bodyPr/>
        <a:lstStyle/>
        <a:p>
          <a:endParaRPr lang="fr-FR"/>
        </a:p>
      </dgm:t>
    </dgm:pt>
    <dgm:pt modelId="{0356B48B-06FE-4CFF-ABE3-09E3B5849455}" type="sibTrans" cxnId="{BAF87B0C-1F00-4AD0-9F4B-14F5708EB317}">
      <dgm:prSet/>
      <dgm:spPr/>
      <dgm:t>
        <a:bodyPr/>
        <a:lstStyle/>
        <a:p>
          <a:endParaRPr lang="fr-FR"/>
        </a:p>
      </dgm:t>
    </dgm:pt>
    <dgm:pt modelId="{A737984D-A824-43DD-B3E4-5B858B216B4B}">
      <dgm:prSet phldrT="[Texte]"/>
      <dgm:spPr/>
      <dgm:t>
        <a:bodyPr/>
        <a:lstStyle/>
        <a:p>
          <a:r>
            <a:rPr lang="fr-FR" dirty="0"/>
            <a:t>Logo 7</a:t>
          </a:r>
        </a:p>
      </dgm:t>
    </dgm:pt>
    <dgm:pt modelId="{CE32FC7B-491A-4BC1-9C68-B0B37B6ADDEE}" type="parTrans" cxnId="{3AFAB08A-FE16-4905-B8D3-5E7A66667C7C}">
      <dgm:prSet/>
      <dgm:spPr/>
      <dgm:t>
        <a:bodyPr/>
        <a:lstStyle/>
        <a:p>
          <a:endParaRPr lang="fr-FR"/>
        </a:p>
      </dgm:t>
    </dgm:pt>
    <dgm:pt modelId="{8A38F90F-94C0-43A9-983C-7A6AA83422B9}" type="sibTrans" cxnId="{3AFAB08A-FE16-4905-B8D3-5E7A66667C7C}">
      <dgm:prSet/>
      <dgm:spPr/>
      <dgm:t>
        <a:bodyPr/>
        <a:lstStyle/>
        <a:p>
          <a:endParaRPr lang="fr-FR"/>
        </a:p>
      </dgm:t>
    </dgm:pt>
    <dgm:pt modelId="{1FF23A05-D081-4FF8-B588-2F10A020179A}">
      <dgm:prSet phldrT="[Texte]"/>
      <dgm:spPr/>
      <dgm:t>
        <a:bodyPr/>
        <a:lstStyle/>
        <a:p>
          <a:r>
            <a:rPr lang="fr-FR" dirty="0"/>
            <a:t>Logo 8</a:t>
          </a:r>
        </a:p>
      </dgm:t>
    </dgm:pt>
    <dgm:pt modelId="{C94025EA-E32A-4501-A051-2C72837BEA9A}" type="parTrans" cxnId="{D1FDE7C0-9BCC-41A7-8A8D-9D09ED049038}">
      <dgm:prSet/>
      <dgm:spPr/>
      <dgm:t>
        <a:bodyPr/>
        <a:lstStyle/>
        <a:p>
          <a:endParaRPr lang="fr-FR"/>
        </a:p>
      </dgm:t>
    </dgm:pt>
    <dgm:pt modelId="{EF3C0AA4-E638-420F-A514-E4C3E10115FD}" type="sibTrans" cxnId="{D1FDE7C0-9BCC-41A7-8A8D-9D09ED049038}">
      <dgm:prSet/>
      <dgm:spPr/>
      <dgm:t>
        <a:bodyPr/>
        <a:lstStyle/>
        <a:p>
          <a:endParaRPr lang="fr-FR"/>
        </a:p>
      </dgm:t>
    </dgm:pt>
    <dgm:pt modelId="{640931A7-493C-4BA3-8DD7-F4FFB74CFDC3}">
      <dgm:prSet phldrT="[Texte]"/>
      <dgm:spPr/>
      <dgm:t>
        <a:bodyPr/>
        <a:lstStyle/>
        <a:p>
          <a:r>
            <a:rPr lang="fr-FR" dirty="0"/>
            <a:t>Logo 9</a:t>
          </a:r>
        </a:p>
      </dgm:t>
    </dgm:pt>
    <dgm:pt modelId="{0D7AF5B9-32AD-47EC-8A0C-E4EF6373847A}" type="parTrans" cxnId="{1AD8E3D2-E1F3-4139-966B-E7482A6A1B96}">
      <dgm:prSet/>
      <dgm:spPr/>
      <dgm:t>
        <a:bodyPr/>
        <a:lstStyle/>
        <a:p>
          <a:endParaRPr lang="fr-FR"/>
        </a:p>
      </dgm:t>
    </dgm:pt>
    <dgm:pt modelId="{DB2F3E8D-4012-4A56-97D5-322D0F53FD8A}" type="sibTrans" cxnId="{1AD8E3D2-E1F3-4139-966B-E7482A6A1B96}">
      <dgm:prSet/>
      <dgm:spPr/>
      <dgm:t>
        <a:bodyPr/>
        <a:lstStyle/>
        <a:p>
          <a:endParaRPr lang="fr-FR"/>
        </a:p>
      </dgm:t>
    </dgm:pt>
    <dgm:pt modelId="{6539D756-136A-44F9-AE83-262DDD150FC4}">
      <dgm:prSet phldrT="[Texte]"/>
      <dgm:spPr/>
      <dgm:t>
        <a:bodyPr/>
        <a:lstStyle/>
        <a:p>
          <a:r>
            <a:rPr lang="fr-FR" dirty="0"/>
            <a:t>Logo 10</a:t>
          </a:r>
        </a:p>
      </dgm:t>
    </dgm:pt>
    <dgm:pt modelId="{B9A89238-F1BD-4F49-9945-BF6FDF54E699}" type="parTrans" cxnId="{7BB3E2EF-F7EB-403D-98E4-301D0CDC15BA}">
      <dgm:prSet/>
      <dgm:spPr/>
      <dgm:t>
        <a:bodyPr/>
        <a:lstStyle/>
        <a:p>
          <a:endParaRPr lang="fr-FR"/>
        </a:p>
      </dgm:t>
    </dgm:pt>
    <dgm:pt modelId="{3F33E9B3-C6B5-41C0-8BD7-6AF51598AA5D}" type="sibTrans" cxnId="{7BB3E2EF-F7EB-403D-98E4-301D0CDC15BA}">
      <dgm:prSet/>
      <dgm:spPr/>
      <dgm:t>
        <a:bodyPr/>
        <a:lstStyle/>
        <a:p>
          <a:endParaRPr lang="fr-FR"/>
        </a:p>
      </dgm:t>
    </dgm:pt>
    <dgm:pt modelId="{B3FAB74D-E3F6-4BC4-9402-562BE84C95DF}" type="pres">
      <dgm:prSet presAssocID="{2C82FA12-140C-45F3-B76B-215546BC9B76}" presName="Name0" presStyleCnt="0">
        <dgm:presLayoutVars>
          <dgm:dir/>
        </dgm:presLayoutVars>
      </dgm:prSet>
      <dgm:spPr/>
    </dgm:pt>
    <dgm:pt modelId="{F96DA857-5CCA-4621-9C82-5E5CC9485487}" type="pres">
      <dgm:prSet presAssocID="{607F6DE7-AA2B-4FCE-8FDA-17AB8E9BD1F6}" presName="composite" presStyleCnt="0"/>
      <dgm:spPr/>
    </dgm:pt>
    <dgm:pt modelId="{A1111B4B-31BA-4018-A408-A0B0BEEE662A}" type="pres">
      <dgm:prSet presAssocID="{607F6DE7-AA2B-4FCE-8FDA-17AB8E9BD1F6}" presName="rect2" presStyleLbl="revTx" presStyleIdx="0" presStyleCnt="10">
        <dgm:presLayoutVars>
          <dgm:bulletEnabled val="1"/>
        </dgm:presLayoutVars>
      </dgm:prSet>
      <dgm:spPr/>
    </dgm:pt>
    <dgm:pt modelId="{F046225F-D8C3-4354-B887-B914A7CB75A1}" type="pres">
      <dgm:prSet presAssocID="{607F6DE7-AA2B-4FCE-8FDA-17AB8E9BD1F6}" presName="rect1" presStyleLbl="alignImgPlac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70AA65-9DD1-440A-A842-018E6500DA2F}" type="pres">
      <dgm:prSet presAssocID="{E6F39B46-3332-4FFE-84FA-C7FDED6F6EF8}" presName="sibTrans" presStyleCnt="0"/>
      <dgm:spPr/>
    </dgm:pt>
    <dgm:pt modelId="{C50FAFB0-F816-45B7-9213-A379F4523345}" type="pres">
      <dgm:prSet presAssocID="{9E82DAA0-3E0C-4E5B-8E04-44AB626E515C}" presName="composite" presStyleCnt="0"/>
      <dgm:spPr/>
    </dgm:pt>
    <dgm:pt modelId="{3CD79DBF-7967-4DDC-9535-992949629164}" type="pres">
      <dgm:prSet presAssocID="{9E82DAA0-3E0C-4E5B-8E04-44AB626E515C}" presName="rect2" presStyleLbl="revTx" presStyleIdx="1" presStyleCnt="10">
        <dgm:presLayoutVars>
          <dgm:bulletEnabled val="1"/>
        </dgm:presLayoutVars>
      </dgm:prSet>
      <dgm:spPr/>
    </dgm:pt>
    <dgm:pt modelId="{435E1F10-C6A2-4A09-97C0-A74349DA825F}" type="pres">
      <dgm:prSet presAssocID="{9E82DAA0-3E0C-4E5B-8E04-44AB626E515C}" presName="rect1" presStyleLbl="alignImgPlace1" presStyleIdx="1" presStyleCnt="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7F9EF11-7713-4F35-B6C7-7A39D823D642}" type="pres">
      <dgm:prSet presAssocID="{3E9BE64F-4D40-4419-BBA8-787671E476A9}" presName="sibTrans" presStyleCnt="0"/>
      <dgm:spPr/>
    </dgm:pt>
    <dgm:pt modelId="{BCE970E5-4A36-4E0F-B7B5-A73C964EF93D}" type="pres">
      <dgm:prSet presAssocID="{1CDD6804-75FB-4D9C-BFE7-E60D00EF08E3}" presName="composite" presStyleCnt="0"/>
      <dgm:spPr/>
    </dgm:pt>
    <dgm:pt modelId="{CA108F19-1DD5-4CF0-ACF1-DFF5A74C6777}" type="pres">
      <dgm:prSet presAssocID="{1CDD6804-75FB-4D9C-BFE7-E60D00EF08E3}" presName="rect2" presStyleLbl="revTx" presStyleIdx="2" presStyleCnt="10">
        <dgm:presLayoutVars>
          <dgm:bulletEnabled val="1"/>
        </dgm:presLayoutVars>
      </dgm:prSet>
      <dgm:spPr/>
    </dgm:pt>
    <dgm:pt modelId="{FAE47AE0-CB1A-48B5-9292-F7C626B18324}" type="pres">
      <dgm:prSet presAssocID="{1CDD6804-75FB-4D9C-BFE7-E60D00EF08E3}" presName="rect1" presStyleLbl="alignImgPlace1" presStyleIdx="2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317C397-E231-405A-AF70-511F8463A752}" type="pres">
      <dgm:prSet presAssocID="{E8D76DE0-EFEE-4BEC-BD4E-E6104A954294}" presName="sibTrans" presStyleCnt="0"/>
      <dgm:spPr/>
    </dgm:pt>
    <dgm:pt modelId="{35DC3182-E058-486D-BA1F-AD9AA1409714}" type="pres">
      <dgm:prSet presAssocID="{1E25DC86-CBCB-436C-90B3-05CA3F84004C}" presName="composite" presStyleCnt="0"/>
      <dgm:spPr/>
    </dgm:pt>
    <dgm:pt modelId="{22AFDA69-4C41-49FD-9C7A-A4F30B8A93CF}" type="pres">
      <dgm:prSet presAssocID="{1E25DC86-CBCB-436C-90B3-05CA3F84004C}" presName="rect2" presStyleLbl="revTx" presStyleIdx="3" presStyleCnt="10">
        <dgm:presLayoutVars>
          <dgm:bulletEnabled val="1"/>
        </dgm:presLayoutVars>
      </dgm:prSet>
      <dgm:spPr/>
    </dgm:pt>
    <dgm:pt modelId="{0F91F6E9-59EF-4997-9E9C-D16C3B515176}" type="pres">
      <dgm:prSet presAssocID="{1E25DC86-CBCB-436C-90B3-05CA3F84004C}" presName="rect1" presStyleLbl="alignImgPlace1" presStyleIdx="3" presStyleCnt="1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D63BAD7-83CB-47AD-A48F-4F5299CA5C88}" type="pres">
      <dgm:prSet presAssocID="{63328786-1744-4B2B-AC7C-53BC91501488}" presName="sibTrans" presStyleCnt="0"/>
      <dgm:spPr/>
    </dgm:pt>
    <dgm:pt modelId="{466050FB-F0BC-4D88-B557-6975B681450F}" type="pres">
      <dgm:prSet presAssocID="{14F09008-6F1A-41D5-B000-1DA5E5D7BE1F}" presName="composite" presStyleCnt="0"/>
      <dgm:spPr/>
    </dgm:pt>
    <dgm:pt modelId="{EDDF4674-DEB2-4A12-B94B-43AE3558E935}" type="pres">
      <dgm:prSet presAssocID="{14F09008-6F1A-41D5-B000-1DA5E5D7BE1F}" presName="rect2" presStyleLbl="revTx" presStyleIdx="4" presStyleCnt="10">
        <dgm:presLayoutVars>
          <dgm:bulletEnabled val="1"/>
        </dgm:presLayoutVars>
      </dgm:prSet>
      <dgm:spPr/>
    </dgm:pt>
    <dgm:pt modelId="{141552A6-0085-4773-8FFF-A46658970730}" type="pres">
      <dgm:prSet presAssocID="{14F09008-6F1A-41D5-B000-1DA5E5D7BE1F}" presName="rect1" presStyleLbl="alignImgPlace1" presStyleIdx="4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B5841B-4E12-43A0-AC44-6C500CF672C3}" type="pres">
      <dgm:prSet presAssocID="{830C7FF0-7E26-4FD5-98C6-02F563E1C75B}" presName="sibTrans" presStyleCnt="0"/>
      <dgm:spPr/>
    </dgm:pt>
    <dgm:pt modelId="{67FB2025-FFD9-4809-9FEE-3D7EE4873E48}" type="pres">
      <dgm:prSet presAssocID="{B8FF4936-43FC-448B-A268-6F8E9131392B}" presName="composite" presStyleCnt="0"/>
      <dgm:spPr/>
    </dgm:pt>
    <dgm:pt modelId="{CF3B9F1E-35CF-46D2-8E31-B387149C07B9}" type="pres">
      <dgm:prSet presAssocID="{B8FF4936-43FC-448B-A268-6F8E9131392B}" presName="rect2" presStyleLbl="revTx" presStyleIdx="5" presStyleCnt="10">
        <dgm:presLayoutVars>
          <dgm:bulletEnabled val="1"/>
        </dgm:presLayoutVars>
      </dgm:prSet>
      <dgm:spPr/>
    </dgm:pt>
    <dgm:pt modelId="{87CEEB6C-5AD9-45C9-83DE-544FD70EC451}" type="pres">
      <dgm:prSet presAssocID="{B8FF4936-43FC-448B-A268-6F8E9131392B}" presName="rect1" presStyleLbl="alignImgPlace1" presStyleIdx="5" presStyleCnt="1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1B81BE-DAB3-4300-BE5A-787638EFF1C2}" type="pres">
      <dgm:prSet presAssocID="{0356B48B-06FE-4CFF-ABE3-09E3B5849455}" presName="sibTrans" presStyleCnt="0"/>
      <dgm:spPr/>
    </dgm:pt>
    <dgm:pt modelId="{496CDCBB-EAC8-4C97-BB54-3C949752B730}" type="pres">
      <dgm:prSet presAssocID="{A737984D-A824-43DD-B3E4-5B858B216B4B}" presName="composite" presStyleCnt="0"/>
      <dgm:spPr/>
    </dgm:pt>
    <dgm:pt modelId="{84E1A827-891A-4ACB-97B3-7AB677AD5C52}" type="pres">
      <dgm:prSet presAssocID="{A737984D-A824-43DD-B3E4-5B858B216B4B}" presName="rect2" presStyleLbl="revTx" presStyleIdx="6" presStyleCnt="10">
        <dgm:presLayoutVars>
          <dgm:bulletEnabled val="1"/>
        </dgm:presLayoutVars>
      </dgm:prSet>
      <dgm:spPr/>
    </dgm:pt>
    <dgm:pt modelId="{AE572EAD-A99C-49FA-8489-03BC601D9C3E}" type="pres">
      <dgm:prSet presAssocID="{A737984D-A824-43DD-B3E4-5B858B216B4B}" presName="rect1" presStyleLbl="alignImgPlace1" presStyleIdx="6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A1E6A9-8DFF-4569-9EB0-8CDFE9143A08}" type="pres">
      <dgm:prSet presAssocID="{8A38F90F-94C0-43A9-983C-7A6AA83422B9}" presName="sibTrans" presStyleCnt="0"/>
      <dgm:spPr/>
    </dgm:pt>
    <dgm:pt modelId="{E2B1F619-FB98-4230-9B52-36D2AA4645C3}" type="pres">
      <dgm:prSet presAssocID="{1FF23A05-D081-4FF8-B588-2F10A020179A}" presName="composite" presStyleCnt="0"/>
      <dgm:spPr/>
    </dgm:pt>
    <dgm:pt modelId="{91FCE3A7-8CAF-4A11-9385-6B65D3F28DD8}" type="pres">
      <dgm:prSet presAssocID="{1FF23A05-D081-4FF8-B588-2F10A020179A}" presName="rect2" presStyleLbl="revTx" presStyleIdx="7" presStyleCnt="10">
        <dgm:presLayoutVars>
          <dgm:bulletEnabled val="1"/>
        </dgm:presLayoutVars>
      </dgm:prSet>
      <dgm:spPr/>
    </dgm:pt>
    <dgm:pt modelId="{51BD9FA6-DB0C-4024-B40E-4D4FCF22DC46}" type="pres">
      <dgm:prSet presAssocID="{1FF23A05-D081-4FF8-B588-2F10A020179A}" presName="rect1" presStyleLbl="alignImgPlace1" presStyleIdx="7" presStyleCnt="1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B03D6B-1916-4982-A3CE-B38CCE4CD1FD}" type="pres">
      <dgm:prSet presAssocID="{EF3C0AA4-E638-420F-A514-E4C3E10115FD}" presName="sibTrans" presStyleCnt="0"/>
      <dgm:spPr/>
    </dgm:pt>
    <dgm:pt modelId="{D75A9847-4E17-4CA1-A791-AE7D0095F6CC}" type="pres">
      <dgm:prSet presAssocID="{640931A7-493C-4BA3-8DD7-F4FFB74CFDC3}" presName="composite" presStyleCnt="0"/>
      <dgm:spPr/>
    </dgm:pt>
    <dgm:pt modelId="{68111AC0-278E-470B-A6B6-69B2C76E449D}" type="pres">
      <dgm:prSet presAssocID="{640931A7-493C-4BA3-8DD7-F4FFB74CFDC3}" presName="rect2" presStyleLbl="revTx" presStyleIdx="8" presStyleCnt="10">
        <dgm:presLayoutVars>
          <dgm:bulletEnabled val="1"/>
        </dgm:presLayoutVars>
      </dgm:prSet>
      <dgm:spPr/>
    </dgm:pt>
    <dgm:pt modelId="{2D6F84B4-4465-4576-9714-D0D38BFFFB5F}" type="pres">
      <dgm:prSet presAssocID="{640931A7-493C-4BA3-8DD7-F4FFB74CFDC3}" presName="rect1" presStyleLbl="alignImgPlace1" presStyleIdx="8" presStyleCnt="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3CDB05-00CB-4129-B34E-06E6970DE1BA}" type="pres">
      <dgm:prSet presAssocID="{DB2F3E8D-4012-4A56-97D5-322D0F53FD8A}" presName="sibTrans" presStyleCnt="0"/>
      <dgm:spPr/>
    </dgm:pt>
    <dgm:pt modelId="{25B85687-1922-4334-9790-BE4A175C290A}" type="pres">
      <dgm:prSet presAssocID="{6539D756-136A-44F9-AE83-262DDD150FC4}" presName="composite" presStyleCnt="0"/>
      <dgm:spPr/>
    </dgm:pt>
    <dgm:pt modelId="{C3185E54-C9D2-4874-9719-DEFF40643C3B}" type="pres">
      <dgm:prSet presAssocID="{6539D756-136A-44F9-AE83-262DDD150FC4}" presName="rect2" presStyleLbl="revTx" presStyleIdx="9" presStyleCnt="10">
        <dgm:presLayoutVars>
          <dgm:bulletEnabled val="1"/>
        </dgm:presLayoutVars>
      </dgm:prSet>
      <dgm:spPr/>
    </dgm:pt>
    <dgm:pt modelId="{464642D7-9061-478A-97EE-96004F7D89AF}" type="pres">
      <dgm:prSet presAssocID="{6539D756-136A-44F9-AE83-262DDD150FC4}" presName="rect1" presStyleLbl="alignImgPlace1" presStyleIdx="9" presStyleCnt="10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56E8203-89F9-4A07-9F81-AD0933C9FCFA}" type="presOf" srcId="{640931A7-493C-4BA3-8DD7-F4FFB74CFDC3}" destId="{68111AC0-278E-470B-A6B6-69B2C76E449D}" srcOrd="0" destOrd="0" presId="urn:microsoft.com/office/officeart/2008/layout/PictureGrid"/>
    <dgm:cxn modelId="{BAF87B0C-1F00-4AD0-9F4B-14F5708EB317}" srcId="{2C82FA12-140C-45F3-B76B-215546BC9B76}" destId="{B8FF4936-43FC-448B-A268-6F8E9131392B}" srcOrd="5" destOrd="0" parTransId="{44AB23EF-39A5-4D41-9A5D-3020C98F2E21}" sibTransId="{0356B48B-06FE-4CFF-ABE3-09E3B5849455}"/>
    <dgm:cxn modelId="{B4EF320E-7B0C-4FE8-924E-30D94DFD1DB8}" type="presOf" srcId="{2C82FA12-140C-45F3-B76B-215546BC9B76}" destId="{B3FAB74D-E3F6-4BC4-9402-562BE84C95DF}" srcOrd="0" destOrd="0" presId="urn:microsoft.com/office/officeart/2008/layout/PictureGrid"/>
    <dgm:cxn modelId="{7C2F8715-FAEF-4333-8280-BBE562058102}" type="presOf" srcId="{1CDD6804-75FB-4D9C-BFE7-E60D00EF08E3}" destId="{CA108F19-1DD5-4CF0-ACF1-DFF5A74C6777}" srcOrd="0" destOrd="0" presId="urn:microsoft.com/office/officeart/2008/layout/PictureGrid"/>
    <dgm:cxn modelId="{28D06E1A-D1BD-445A-98F6-30B86D08863F}" srcId="{2C82FA12-140C-45F3-B76B-215546BC9B76}" destId="{1E25DC86-CBCB-436C-90B3-05CA3F84004C}" srcOrd="3" destOrd="0" parTransId="{8C218D42-D28D-4960-8A13-E1202B5FCBDB}" sibTransId="{63328786-1744-4B2B-AC7C-53BC91501488}"/>
    <dgm:cxn modelId="{48A40D1E-314B-4182-A025-6D6B55C66DF9}" srcId="{2C82FA12-140C-45F3-B76B-215546BC9B76}" destId="{14F09008-6F1A-41D5-B000-1DA5E5D7BE1F}" srcOrd="4" destOrd="0" parTransId="{EA79C8A9-0C85-4980-BC4D-1D21D7FF73A9}" sibTransId="{830C7FF0-7E26-4FD5-98C6-02F563E1C75B}"/>
    <dgm:cxn modelId="{4ECB0225-741B-4FDF-B2F2-3764AE505A57}" type="presOf" srcId="{6539D756-136A-44F9-AE83-262DDD150FC4}" destId="{C3185E54-C9D2-4874-9719-DEFF40643C3B}" srcOrd="0" destOrd="0" presId="urn:microsoft.com/office/officeart/2008/layout/PictureGrid"/>
    <dgm:cxn modelId="{A32FC937-CAA8-4BB0-AB9C-D0F8991A74A2}" type="presOf" srcId="{B8FF4936-43FC-448B-A268-6F8E9131392B}" destId="{CF3B9F1E-35CF-46D2-8E31-B387149C07B9}" srcOrd="0" destOrd="0" presId="urn:microsoft.com/office/officeart/2008/layout/PictureGrid"/>
    <dgm:cxn modelId="{1B70E367-673D-444D-B5E0-92C163CFF422}" type="presOf" srcId="{14F09008-6F1A-41D5-B000-1DA5E5D7BE1F}" destId="{EDDF4674-DEB2-4A12-B94B-43AE3558E935}" srcOrd="0" destOrd="0" presId="urn:microsoft.com/office/officeart/2008/layout/PictureGrid"/>
    <dgm:cxn modelId="{BFCA7A4D-105F-43B4-A5FB-894A8DC07807}" type="presOf" srcId="{9E82DAA0-3E0C-4E5B-8E04-44AB626E515C}" destId="{3CD79DBF-7967-4DDC-9535-992949629164}" srcOrd="0" destOrd="0" presId="urn:microsoft.com/office/officeart/2008/layout/PictureGrid"/>
    <dgm:cxn modelId="{0F310A7C-1D91-4DE0-9C03-FAB799492177}" type="presOf" srcId="{1FF23A05-D081-4FF8-B588-2F10A020179A}" destId="{91FCE3A7-8CAF-4A11-9385-6B65D3F28DD8}" srcOrd="0" destOrd="0" presId="urn:microsoft.com/office/officeart/2008/layout/PictureGrid"/>
    <dgm:cxn modelId="{C6C4A286-F7B7-43A2-A8C0-6064338F3347}" type="presOf" srcId="{1E25DC86-CBCB-436C-90B3-05CA3F84004C}" destId="{22AFDA69-4C41-49FD-9C7A-A4F30B8A93CF}" srcOrd="0" destOrd="0" presId="urn:microsoft.com/office/officeart/2008/layout/PictureGrid"/>
    <dgm:cxn modelId="{3AFAB08A-FE16-4905-B8D3-5E7A66667C7C}" srcId="{2C82FA12-140C-45F3-B76B-215546BC9B76}" destId="{A737984D-A824-43DD-B3E4-5B858B216B4B}" srcOrd="6" destOrd="0" parTransId="{CE32FC7B-491A-4BC1-9C68-B0B37B6ADDEE}" sibTransId="{8A38F90F-94C0-43A9-983C-7A6AA83422B9}"/>
    <dgm:cxn modelId="{CEC2058E-9832-4C7C-B855-AC5758E09802}" type="presOf" srcId="{607F6DE7-AA2B-4FCE-8FDA-17AB8E9BD1F6}" destId="{A1111B4B-31BA-4018-A408-A0B0BEEE662A}" srcOrd="0" destOrd="0" presId="urn:microsoft.com/office/officeart/2008/layout/PictureGrid"/>
    <dgm:cxn modelId="{AA18988E-DB1F-4B61-9836-1F59FB0DE9E4}" srcId="{2C82FA12-140C-45F3-B76B-215546BC9B76}" destId="{9E82DAA0-3E0C-4E5B-8E04-44AB626E515C}" srcOrd="1" destOrd="0" parTransId="{7A6F31EE-1ADA-49B3-AE41-ECF751B7728D}" sibTransId="{3E9BE64F-4D40-4419-BBA8-787671E476A9}"/>
    <dgm:cxn modelId="{5B4E9EA1-F02C-47FD-B3FF-E83510FAE992}" srcId="{2C82FA12-140C-45F3-B76B-215546BC9B76}" destId="{607F6DE7-AA2B-4FCE-8FDA-17AB8E9BD1F6}" srcOrd="0" destOrd="0" parTransId="{7F8B89C1-ADDF-4F2B-B4A8-3B1E5B8950C4}" sibTransId="{E6F39B46-3332-4FFE-84FA-C7FDED6F6EF8}"/>
    <dgm:cxn modelId="{8F1793AB-4CB1-4028-9A63-4D2F0464BB90}" type="presOf" srcId="{A737984D-A824-43DD-B3E4-5B858B216B4B}" destId="{84E1A827-891A-4ACB-97B3-7AB677AD5C52}" srcOrd="0" destOrd="0" presId="urn:microsoft.com/office/officeart/2008/layout/PictureGrid"/>
    <dgm:cxn modelId="{D1FDE7C0-9BCC-41A7-8A8D-9D09ED049038}" srcId="{2C82FA12-140C-45F3-B76B-215546BC9B76}" destId="{1FF23A05-D081-4FF8-B588-2F10A020179A}" srcOrd="7" destOrd="0" parTransId="{C94025EA-E32A-4501-A051-2C72837BEA9A}" sibTransId="{EF3C0AA4-E638-420F-A514-E4C3E10115FD}"/>
    <dgm:cxn modelId="{1AD8E3D2-E1F3-4139-966B-E7482A6A1B96}" srcId="{2C82FA12-140C-45F3-B76B-215546BC9B76}" destId="{640931A7-493C-4BA3-8DD7-F4FFB74CFDC3}" srcOrd="8" destOrd="0" parTransId="{0D7AF5B9-32AD-47EC-8A0C-E4EF6373847A}" sibTransId="{DB2F3E8D-4012-4A56-97D5-322D0F53FD8A}"/>
    <dgm:cxn modelId="{7BB3E2EF-F7EB-403D-98E4-301D0CDC15BA}" srcId="{2C82FA12-140C-45F3-B76B-215546BC9B76}" destId="{6539D756-136A-44F9-AE83-262DDD150FC4}" srcOrd="9" destOrd="0" parTransId="{B9A89238-F1BD-4F49-9945-BF6FDF54E699}" sibTransId="{3F33E9B3-C6B5-41C0-8BD7-6AF51598AA5D}"/>
    <dgm:cxn modelId="{E146E8F5-F67E-4156-8FE2-FC51107BD93A}" srcId="{2C82FA12-140C-45F3-B76B-215546BC9B76}" destId="{1CDD6804-75FB-4D9C-BFE7-E60D00EF08E3}" srcOrd="2" destOrd="0" parTransId="{45512C85-FAF0-448E-B6A4-5037256C73AF}" sibTransId="{E8D76DE0-EFEE-4BEC-BD4E-E6104A954294}"/>
    <dgm:cxn modelId="{8B7005CD-AC94-4A67-94F8-2964B340B1DC}" type="presParOf" srcId="{B3FAB74D-E3F6-4BC4-9402-562BE84C95DF}" destId="{F96DA857-5CCA-4621-9C82-5E5CC9485487}" srcOrd="0" destOrd="0" presId="urn:microsoft.com/office/officeart/2008/layout/PictureGrid"/>
    <dgm:cxn modelId="{5AD48BBA-C752-4999-8F8F-D431458B3DCD}" type="presParOf" srcId="{F96DA857-5CCA-4621-9C82-5E5CC9485487}" destId="{A1111B4B-31BA-4018-A408-A0B0BEEE662A}" srcOrd="0" destOrd="0" presId="urn:microsoft.com/office/officeart/2008/layout/PictureGrid"/>
    <dgm:cxn modelId="{254277E5-9D94-4893-B37E-8408A4C8E916}" type="presParOf" srcId="{F96DA857-5CCA-4621-9C82-5E5CC9485487}" destId="{F046225F-D8C3-4354-B887-B914A7CB75A1}" srcOrd="1" destOrd="0" presId="urn:microsoft.com/office/officeart/2008/layout/PictureGrid"/>
    <dgm:cxn modelId="{665D3310-D2E2-4C1B-9DF0-F06C2E945843}" type="presParOf" srcId="{B3FAB74D-E3F6-4BC4-9402-562BE84C95DF}" destId="{7B70AA65-9DD1-440A-A842-018E6500DA2F}" srcOrd="1" destOrd="0" presId="urn:microsoft.com/office/officeart/2008/layout/PictureGrid"/>
    <dgm:cxn modelId="{45A54EB7-7AB8-479C-A035-4946E3E761B6}" type="presParOf" srcId="{B3FAB74D-E3F6-4BC4-9402-562BE84C95DF}" destId="{C50FAFB0-F816-45B7-9213-A379F4523345}" srcOrd="2" destOrd="0" presId="urn:microsoft.com/office/officeart/2008/layout/PictureGrid"/>
    <dgm:cxn modelId="{C39C3391-E0F4-4918-B00C-FDD4EE396912}" type="presParOf" srcId="{C50FAFB0-F816-45B7-9213-A379F4523345}" destId="{3CD79DBF-7967-4DDC-9535-992949629164}" srcOrd="0" destOrd="0" presId="urn:microsoft.com/office/officeart/2008/layout/PictureGrid"/>
    <dgm:cxn modelId="{84A9D8E0-AE62-471F-9FCB-C30A44DFCC68}" type="presParOf" srcId="{C50FAFB0-F816-45B7-9213-A379F4523345}" destId="{435E1F10-C6A2-4A09-97C0-A74349DA825F}" srcOrd="1" destOrd="0" presId="urn:microsoft.com/office/officeart/2008/layout/PictureGrid"/>
    <dgm:cxn modelId="{D4C1624A-B601-4EDB-B490-4863E47020A6}" type="presParOf" srcId="{B3FAB74D-E3F6-4BC4-9402-562BE84C95DF}" destId="{17F9EF11-7713-4F35-B6C7-7A39D823D642}" srcOrd="3" destOrd="0" presId="urn:microsoft.com/office/officeart/2008/layout/PictureGrid"/>
    <dgm:cxn modelId="{4FC18DC9-AC95-47CC-B483-A2D2CBFF21C4}" type="presParOf" srcId="{B3FAB74D-E3F6-4BC4-9402-562BE84C95DF}" destId="{BCE970E5-4A36-4E0F-B7B5-A73C964EF93D}" srcOrd="4" destOrd="0" presId="urn:microsoft.com/office/officeart/2008/layout/PictureGrid"/>
    <dgm:cxn modelId="{6C9A470E-577A-47DF-936A-5360CE92F142}" type="presParOf" srcId="{BCE970E5-4A36-4E0F-B7B5-A73C964EF93D}" destId="{CA108F19-1DD5-4CF0-ACF1-DFF5A74C6777}" srcOrd="0" destOrd="0" presId="urn:microsoft.com/office/officeart/2008/layout/PictureGrid"/>
    <dgm:cxn modelId="{B6ACC9AE-0BD8-48C7-A715-09F6009874A5}" type="presParOf" srcId="{BCE970E5-4A36-4E0F-B7B5-A73C964EF93D}" destId="{FAE47AE0-CB1A-48B5-9292-F7C626B18324}" srcOrd="1" destOrd="0" presId="urn:microsoft.com/office/officeart/2008/layout/PictureGrid"/>
    <dgm:cxn modelId="{A56A0A6D-3CAD-4A88-B85D-7E8F95BEAAD1}" type="presParOf" srcId="{B3FAB74D-E3F6-4BC4-9402-562BE84C95DF}" destId="{B317C397-E231-405A-AF70-511F8463A752}" srcOrd="5" destOrd="0" presId="urn:microsoft.com/office/officeart/2008/layout/PictureGrid"/>
    <dgm:cxn modelId="{844385BE-A5C7-40BB-B941-F747C0C829B2}" type="presParOf" srcId="{B3FAB74D-E3F6-4BC4-9402-562BE84C95DF}" destId="{35DC3182-E058-486D-BA1F-AD9AA1409714}" srcOrd="6" destOrd="0" presId="urn:microsoft.com/office/officeart/2008/layout/PictureGrid"/>
    <dgm:cxn modelId="{108942FF-43BD-44CD-8DF3-F46003205B61}" type="presParOf" srcId="{35DC3182-E058-486D-BA1F-AD9AA1409714}" destId="{22AFDA69-4C41-49FD-9C7A-A4F30B8A93CF}" srcOrd="0" destOrd="0" presId="urn:microsoft.com/office/officeart/2008/layout/PictureGrid"/>
    <dgm:cxn modelId="{2529B68E-3D2B-4EDC-A961-D0A8207F502A}" type="presParOf" srcId="{35DC3182-E058-486D-BA1F-AD9AA1409714}" destId="{0F91F6E9-59EF-4997-9E9C-D16C3B515176}" srcOrd="1" destOrd="0" presId="urn:microsoft.com/office/officeart/2008/layout/PictureGrid"/>
    <dgm:cxn modelId="{FC573946-96BE-456C-B286-2BF16634C068}" type="presParOf" srcId="{B3FAB74D-E3F6-4BC4-9402-562BE84C95DF}" destId="{1D63BAD7-83CB-47AD-A48F-4F5299CA5C88}" srcOrd="7" destOrd="0" presId="urn:microsoft.com/office/officeart/2008/layout/PictureGrid"/>
    <dgm:cxn modelId="{92105B00-DD21-4D35-8196-DB6F4346D874}" type="presParOf" srcId="{B3FAB74D-E3F6-4BC4-9402-562BE84C95DF}" destId="{466050FB-F0BC-4D88-B557-6975B681450F}" srcOrd="8" destOrd="0" presId="urn:microsoft.com/office/officeart/2008/layout/PictureGrid"/>
    <dgm:cxn modelId="{A099AF12-8D70-4A7F-AE9C-25863D4A28E2}" type="presParOf" srcId="{466050FB-F0BC-4D88-B557-6975B681450F}" destId="{EDDF4674-DEB2-4A12-B94B-43AE3558E935}" srcOrd="0" destOrd="0" presId="urn:microsoft.com/office/officeart/2008/layout/PictureGrid"/>
    <dgm:cxn modelId="{6D9274B8-F357-43B7-9402-F5C23026F1E0}" type="presParOf" srcId="{466050FB-F0BC-4D88-B557-6975B681450F}" destId="{141552A6-0085-4773-8FFF-A46658970730}" srcOrd="1" destOrd="0" presId="urn:microsoft.com/office/officeart/2008/layout/PictureGrid"/>
    <dgm:cxn modelId="{8F27752E-BADA-4931-9B45-42C910D660DE}" type="presParOf" srcId="{B3FAB74D-E3F6-4BC4-9402-562BE84C95DF}" destId="{8CB5841B-4E12-43A0-AC44-6C500CF672C3}" srcOrd="9" destOrd="0" presId="urn:microsoft.com/office/officeart/2008/layout/PictureGrid"/>
    <dgm:cxn modelId="{BBD86DB6-5D9E-4514-92BE-F512DB71E1CE}" type="presParOf" srcId="{B3FAB74D-E3F6-4BC4-9402-562BE84C95DF}" destId="{67FB2025-FFD9-4809-9FEE-3D7EE4873E48}" srcOrd="10" destOrd="0" presId="urn:microsoft.com/office/officeart/2008/layout/PictureGrid"/>
    <dgm:cxn modelId="{741082DF-6496-4AAA-AA90-B05A605D028B}" type="presParOf" srcId="{67FB2025-FFD9-4809-9FEE-3D7EE4873E48}" destId="{CF3B9F1E-35CF-46D2-8E31-B387149C07B9}" srcOrd="0" destOrd="0" presId="urn:microsoft.com/office/officeart/2008/layout/PictureGrid"/>
    <dgm:cxn modelId="{286DA474-63C0-41B0-A43A-1D0FAE7F1766}" type="presParOf" srcId="{67FB2025-FFD9-4809-9FEE-3D7EE4873E48}" destId="{87CEEB6C-5AD9-45C9-83DE-544FD70EC451}" srcOrd="1" destOrd="0" presId="urn:microsoft.com/office/officeart/2008/layout/PictureGrid"/>
    <dgm:cxn modelId="{42614908-8531-4780-B84F-F311112088DF}" type="presParOf" srcId="{B3FAB74D-E3F6-4BC4-9402-562BE84C95DF}" destId="{101B81BE-DAB3-4300-BE5A-787638EFF1C2}" srcOrd="11" destOrd="0" presId="urn:microsoft.com/office/officeart/2008/layout/PictureGrid"/>
    <dgm:cxn modelId="{650EE8EB-DCE6-4AEC-A807-AE17F17EE0C6}" type="presParOf" srcId="{B3FAB74D-E3F6-4BC4-9402-562BE84C95DF}" destId="{496CDCBB-EAC8-4C97-BB54-3C949752B730}" srcOrd="12" destOrd="0" presId="urn:microsoft.com/office/officeart/2008/layout/PictureGrid"/>
    <dgm:cxn modelId="{535EF188-2AAB-4528-A060-4CA0AA01B356}" type="presParOf" srcId="{496CDCBB-EAC8-4C97-BB54-3C949752B730}" destId="{84E1A827-891A-4ACB-97B3-7AB677AD5C52}" srcOrd="0" destOrd="0" presId="urn:microsoft.com/office/officeart/2008/layout/PictureGrid"/>
    <dgm:cxn modelId="{CB183D20-BEAA-4F00-85F1-B55318C04612}" type="presParOf" srcId="{496CDCBB-EAC8-4C97-BB54-3C949752B730}" destId="{AE572EAD-A99C-49FA-8489-03BC601D9C3E}" srcOrd="1" destOrd="0" presId="urn:microsoft.com/office/officeart/2008/layout/PictureGrid"/>
    <dgm:cxn modelId="{AB50B4F4-3E93-4E46-8843-B2FF35A898BB}" type="presParOf" srcId="{B3FAB74D-E3F6-4BC4-9402-562BE84C95DF}" destId="{77A1E6A9-8DFF-4569-9EB0-8CDFE9143A08}" srcOrd="13" destOrd="0" presId="urn:microsoft.com/office/officeart/2008/layout/PictureGrid"/>
    <dgm:cxn modelId="{09C0FF8F-B2B8-451E-A87D-E5DB33E99DFB}" type="presParOf" srcId="{B3FAB74D-E3F6-4BC4-9402-562BE84C95DF}" destId="{E2B1F619-FB98-4230-9B52-36D2AA4645C3}" srcOrd="14" destOrd="0" presId="urn:microsoft.com/office/officeart/2008/layout/PictureGrid"/>
    <dgm:cxn modelId="{203F288A-F6C2-4E7B-B938-392B519C4346}" type="presParOf" srcId="{E2B1F619-FB98-4230-9B52-36D2AA4645C3}" destId="{91FCE3A7-8CAF-4A11-9385-6B65D3F28DD8}" srcOrd="0" destOrd="0" presId="urn:microsoft.com/office/officeart/2008/layout/PictureGrid"/>
    <dgm:cxn modelId="{6FD20DBA-F6D5-4D1A-9D97-894529F89607}" type="presParOf" srcId="{E2B1F619-FB98-4230-9B52-36D2AA4645C3}" destId="{51BD9FA6-DB0C-4024-B40E-4D4FCF22DC46}" srcOrd="1" destOrd="0" presId="urn:microsoft.com/office/officeart/2008/layout/PictureGrid"/>
    <dgm:cxn modelId="{B4E98496-4A27-41FE-88FA-74A3126EABFF}" type="presParOf" srcId="{B3FAB74D-E3F6-4BC4-9402-562BE84C95DF}" destId="{A1B03D6B-1916-4982-A3CE-B38CCE4CD1FD}" srcOrd="15" destOrd="0" presId="urn:microsoft.com/office/officeart/2008/layout/PictureGrid"/>
    <dgm:cxn modelId="{3640FA18-3B13-4513-A7DF-F1F740B0FCB3}" type="presParOf" srcId="{B3FAB74D-E3F6-4BC4-9402-562BE84C95DF}" destId="{D75A9847-4E17-4CA1-A791-AE7D0095F6CC}" srcOrd="16" destOrd="0" presId="urn:microsoft.com/office/officeart/2008/layout/PictureGrid"/>
    <dgm:cxn modelId="{A857E580-CAD1-40BD-B1AD-600A5C167AB1}" type="presParOf" srcId="{D75A9847-4E17-4CA1-A791-AE7D0095F6CC}" destId="{68111AC0-278E-470B-A6B6-69B2C76E449D}" srcOrd="0" destOrd="0" presId="urn:microsoft.com/office/officeart/2008/layout/PictureGrid"/>
    <dgm:cxn modelId="{6866F09C-268F-49BD-941F-0C8C4FBB884D}" type="presParOf" srcId="{D75A9847-4E17-4CA1-A791-AE7D0095F6CC}" destId="{2D6F84B4-4465-4576-9714-D0D38BFFFB5F}" srcOrd="1" destOrd="0" presId="urn:microsoft.com/office/officeart/2008/layout/PictureGrid"/>
    <dgm:cxn modelId="{A3E8B721-1DB4-4BD1-83D8-A336A8131419}" type="presParOf" srcId="{B3FAB74D-E3F6-4BC4-9402-562BE84C95DF}" destId="{033CDB05-00CB-4129-B34E-06E6970DE1BA}" srcOrd="17" destOrd="0" presId="urn:microsoft.com/office/officeart/2008/layout/PictureGrid"/>
    <dgm:cxn modelId="{39085EDF-5A81-4957-A7BC-4CA8DB510E82}" type="presParOf" srcId="{B3FAB74D-E3F6-4BC4-9402-562BE84C95DF}" destId="{25B85687-1922-4334-9790-BE4A175C290A}" srcOrd="18" destOrd="0" presId="urn:microsoft.com/office/officeart/2008/layout/PictureGrid"/>
    <dgm:cxn modelId="{8798CBC6-59B5-49A4-A2A7-549226A6C0A7}" type="presParOf" srcId="{25B85687-1922-4334-9790-BE4A175C290A}" destId="{C3185E54-C9D2-4874-9719-DEFF40643C3B}" srcOrd="0" destOrd="0" presId="urn:microsoft.com/office/officeart/2008/layout/PictureGrid"/>
    <dgm:cxn modelId="{EB33E618-7DE5-41E4-8C01-1A9F543C5B1F}" type="presParOf" srcId="{25B85687-1922-4334-9790-BE4A175C290A}" destId="{464642D7-9061-478A-97EE-96004F7D89AF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89311-522B-4944-B890-6918D5FC73F5}">
      <dsp:nvSpPr>
        <dsp:cNvPr id="0" name=""/>
        <dsp:cNvSpPr/>
      </dsp:nvSpPr>
      <dsp:spPr>
        <a:xfrm rot="5400000">
          <a:off x="-845369" y="2384784"/>
          <a:ext cx="3694297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BD178-48EA-4C63-BD98-60CF859E3050}">
      <dsp:nvSpPr>
        <dsp:cNvPr id="0" name=""/>
        <dsp:cNvSpPr/>
      </dsp:nvSpPr>
      <dsp:spPr>
        <a:xfrm>
          <a:off x="9100" y="33926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Emotion</a:t>
          </a:r>
        </a:p>
      </dsp:txBody>
      <dsp:txXfrm>
        <a:off x="95892" y="120718"/>
        <a:ext cx="4765247" cy="2789715"/>
      </dsp:txXfrm>
    </dsp:sp>
    <dsp:sp modelId="{4FBC55F3-FE12-42AA-9B44-C8B521DD062A}">
      <dsp:nvSpPr>
        <dsp:cNvPr id="0" name=""/>
        <dsp:cNvSpPr/>
      </dsp:nvSpPr>
      <dsp:spPr>
        <a:xfrm rot="5400000">
          <a:off x="-845369" y="6088908"/>
          <a:ext cx="3694297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24F0-1515-4C13-BC77-90C290628216}">
      <dsp:nvSpPr>
        <dsp:cNvPr id="0" name=""/>
        <dsp:cNvSpPr/>
      </dsp:nvSpPr>
      <dsp:spPr>
        <a:xfrm>
          <a:off x="9100" y="3738050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Communication</a:t>
          </a:r>
        </a:p>
      </dsp:txBody>
      <dsp:txXfrm>
        <a:off x="95892" y="3824842"/>
        <a:ext cx="4765247" cy="2789715"/>
      </dsp:txXfrm>
    </dsp:sp>
    <dsp:sp modelId="{ADA1BFA7-EA2D-41A0-8A0C-4674D7A87890}">
      <dsp:nvSpPr>
        <dsp:cNvPr id="0" name=""/>
        <dsp:cNvSpPr/>
      </dsp:nvSpPr>
      <dsp:spPr>
        <a:xfrm>
          <a:off x="1006692" y="7940970"/>
          <a:ext cx="6558820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A413-9BCE-40F3-B8DC-EA42E32CE558}">
      <dsp:nvSpPr>
        <dsp:cNvPr id="0" name=""/>
        <dsp:cNvSpPr/>
      </dsp:nvSpPr>
      <dsp:spPr>
        <a:xfrm>
          <a:off x="9100" y="7442174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Visuel</a:t>
          </a:r>
        </a:p>
      </dsp:txBody>
      <dsp:txXfrm>
        <a:off x="95892" y="7528966"/>
        <a:ext cx="4765247" cy="2789715"/>
      </dsp:txXfrm>
    </dsp:sp>
    <dsp:sp modelId="{7B2DB124-EC6B-4429-8CA2-83CA1CB32FA0}">
      <dsp:nvSpPr>
        <dsp:cNvPr id="0" name=""/>
        <dsp:cNvSpPr/>
      </dsp:nvSpPr>
      <dsp:spPr>
        <a:xfrm rot="16200000">
          <a:off x="5723277" y="6088908"/>
          <a:ext cx="3694297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B74D2-6529-4CB8-BF81-27C8AA97E7CE}">
      <dsp:nvSpPr>
        <dsp:cNvPr id="0" name=""/>
        <dsp:cNvSpPr/>
      </dsp:nvSpPr>
      <dsp:spPr>
        <a:xfrm>
          <a:off x="6577746" y="7442174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Musique</a:t>
          </a:r>
        </a:p>
      </dsp:txBody>
      <dsp:txXfrm>
        <a:off x="6664538" y="7528966"/>
        <a:ext cx="4765247" cy="2789715"/>
      </dsp:txXfrm>
    </dsp:sp>
    <dsp:sp modelId="{31B7EE57-032C-4556-88EC-693F0DB85027}">
      <dsp:nvSpPr>
        <dsp:cNvPr id="0" name=""/>
        <dsp:cNvSpPr/>
      </dsp:nvSpPr>
      <dsp:spPr>
        <a:xfrm rot="16200000">
          <a:off x="5723277" y="2384784"/>
          <a:ext cx="3694297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10387-5FA9-482E-8177-14C68C6B92F8}">
      <dsp:nvSpPr>
        <dsp:cNvPr id="0" name=""/>
        <dsp:cNvSpPr/>
      </dsp:nvSpPr>
      <dsp:spPr>
        <a:xfrm>
          <a:off x="6577746" y="3738050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Dimension</a:t>
          </a:r>
        </a:p>
      </dsp:txBody>
      <dsp:txXfrm>
        <a:off x="6664538" y="3824842"/>
        <a:ext cx="4765247" cy="2789715"/>
      </dsp:txXfrm>
    </dsp:sp>
    <dsp:sp modelId="{4C8257F3-8CF4-4B20-ACEB-3EFE40724C4F}">
      <dsp:nvSpPr>
        <dsp:cNvPr id="0" name=""/>
        <dsp:cNvSpPr/>
      </dsp:nvSpPr>
      <dsp:spPr>
        <a:xfrm>
          <a:off x="7575339" y="532722"/>
          <a:ext cx="6558820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ABBB5-E464-468C-983C-A601AA4BC73B}">
      <dsp:nvSpPr>
        <dsp:cNvPr id="0" name=""/>
        <dsp:cNvSpPr/>
      </dsp:nvSpPr>
      <dsp:spPr>
        <a:xfrm>
          <a:off x="6577746" y="33926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Immersion</a:t>
          </a:r>
        </a:p>
      </dsp:txBody>
      <dsp:txXfrm>
        <a:off x="6664538" y="120718"/>
        <a:ext cx="4765247" cy="2789715"/>
      </dsp:txXfrm>
    </dsp:sp>
    <dsp:sp modelId="{7D2F60DA-8646-4E00-8E61-6E3088E9FD65}">
      <dsp:nvSpPr>
        <dsp:cNvPr id="0" name=""/>
        <dsp:cNvSpPr/>
      </dsp:nvSpPr>
      <dsp:spPr>
        <a:xfrm rot="5400000">
          <a:off x="12291923" y="2384784"/>
          <a:ext cx="3694297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5A9AD-65FC-4EFC-9543-B66A221CD39C}">
      <dsp:nvSpPr>
        <dsp:cNvPr id="0" name=""/>
        <dsp:cNvSpPr/>
      </dsp:nvSpPr>
      <dsp:spPr>
        <a:xfrm>
          <a:off x="13146392" y="33926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Compréhension</a:t>
          </a:r>
        </a:p>
      </dsp:txBody>
      <dsp:txXfrm>
        <a:off x="13233184" y="120718"/>
        <a:ext cx="4765247" cy="2789715"/>
      </dsp:txXfrm>
    </dsp:sp>
    <dsp:sp modelId="{D30AE966-97F9-4E17-8621-51E865851E31}">
      <dsp:nvSpPr>
        <dsp:cNvPr id="0" name=""/>
        <dsp:cNvSpPr/>
      </dsp:nvSpPr>
      <dsp:spPr>
        <a:xfrm rot="5400000">
          <a:off x="12291923" y="6088908"/>
          <a:ext cx="3694297" cy="444494"/>
        </a:xfrm>
        <a:prstGeom prst="rect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C3BAE-5BF3-4DEC-8E74-A61D41E64264}">
      <dsp:nvSpPr>
        <dsp:cNvPr id="0" name=""/>
        <dsp:cNvSpPr/>
      </dsp:nvSpPr>
      <dsp:spPr>
        <a:xfrm>
          <a:off x="13146392" y="3738050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Universel</a:t>
          </a:r>
        </a:p>
      </dsp:txBody>
      <dsp:txXfrm>
        <a:off x="13233184" y="3824842"/>
        <a:ext cx="4765247" cy="2789715"/>
      </dsp:txXfrm>
    </dsp:sp>
    <dsp:sp modelId="{A911422B-A47C-4AD3-BBCC-C3E5642D15A4}">
      <dsp:nvSpPr>
        <dsp:cNvPr id="0" name=""/>
        <dsp:cNvSpPr/>
      </dsp:nvSpPr>
      <dsp:spPr>
        <a:xfrm>
          <a:off x="13146392" y="7442174"/>
          <a:ext cx="4938831" cy="2963299"/>
        </a:xfrm>
        <a:prstGeom prst="roundRect">
          <a:avLst>
            <a:gd name="adj" fmla="val 10000"/>
          </a:avLst>
        </a:prstGeom>
        <a:solidFill>
          <a:srgbClr val="276955"/>
        </a:solidFill>
        <a:ln w="25400" cap="flat" cmpd="sng" algn="ctr">
          <a:solidFill>
            <a:srgbClr val="2769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solidFill>
                <a:prstClr val="white"/>
              </a:solidFill>
              <a:latin typeface="Roboto Slab"/>
              <a:ea typeface="+mn-ea"/>
              <a:cs typeface="+mn-cs"/>
            </a:rPr>
            <a:t>Interprétation</a:t>
          </a:r>
        </a:p>
      </dsp:txBody>
      <dsp:txXfrm>
        <a:off x="13233184" y="7528966"/>
        <a:ext cx="4765247" cy="2789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B2CA4-5E09-457F-9F03-4A922FCE0D9D}">
      <dsp:nvSpPr>
        <dsp:cNvPr id="0" name=""/>
        <dsp:cNvSpPr/>
      </dsp:nvSpPr>
      <dsp:spPr>
        <a:xfrm>
          <a:off x="3042" y="3317383"/>
          <a:ext cx="4033232" cy="4033232"/>
        </a:xfrm>
        <a:prstGeom prst="ellipse">
          <a:avLst/>
        </a:prstGeom>
        <a:solidFill>
          <a:srgbClr val="2769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Instrument de musique</a:t>
          </a:r>
        </a:p>
      </dsp:txBody>
      <dsp:txXfrm>
        <a:off x="593695" y="3908036"/>
        <a:ext cx="2851926" cy="2851926"/>
      </dsp:txXfrm>
    </dsp:sp>
    <dsp:sp modelId="{6AECCBD4-7F5C-4300-8C7F-CE2CDCD4A800}">
      <dsp:nvSpPr>
        <dsp:cNvPr id="0" name=""/>
        <dsp:cNvSpPr/>
      </dsp:nvSpPr>
      <dsp:spPr>
        <a:xfrm>
          <a:off x="4363774" y="4164362"/>
          <a:ext cx="2339275" cy="2339275"/>
        </a:xfrm>
        <a:prstGeom prst="mathPlus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/>
        </a:p>
      </dsp:txBody>
      <dsp:txXfrm>
        <a:off x="4673845" y="5058901"/>
        <a:ext cx="1719133" cy="550197"/>
      </dsp:txXfrm>
    </dsp:sp>
    <dsp:sp modelId="{2493D472-07A0-4890-B5A5-36058CB8C436}">
      <dsp:nvSpPr>
        <dsp:cNvPr id="0" name=""/>
        <dsp:cNvSpPr/>
      </dsp:nvSpPr>
      <dsp:spPr>
        <a:xfrm>
          <a:off x="7030547" y="3317383"/>
          <a:ext cx="4033232" cy="4033232"/>
        </a:xfrm>
        <a:prstGeom prst="ellipse">
          <a:avLst/>
        </a:prstGeom>
        <a:solidFill>
          <a:srgbClr val="2769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Visuel</a:t>
          </a:r>
        </a:p>
      </dsp:txBody>
      <dsp:txXfrm>
        <a:off x="7621200" y="3908036"/>
        <a:ext cx="2851926" cy="2851926"/>
      </dsp:txXfrm>
    </dsp:sp>
    <dsp:sp modelId="{0F1EFE93-E01B-4287-A08F-96E2C0CC2C95}">
      <dsp:nvSpPr>
        <dsp:cNvPr id="0" name=""/>
        <dsp:cNvSpPr/>
      </dsp:nvSpPr>
      <dsp:spPr>
        <a:xfrm>
          <a:off x="11391278" y="4164362"/>
          <a:ext cx="2339275" cy="2339275"/>
        </a:xfrm>
        <a:prstGeom prst="mathEqual">
          <a:avLst/>
        </a:prstGeom>
        <a:solidFill>
          <a:srgbClr val="69273B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>
            <a:solidFill>
              <a:prstClr val="white"/>
            </a:solidFill>
            <a:latin typeface="Roboto Slab"/>
            <a:ea typeface="+mn-ea"/>
            <a:cs typeface="+mn-cs"/>
          </a:endParaRPr>
        </a:p>
      </dsp:txBody>
      <dsp:txXfrm>
        <a:off x="11701349" y="4646253"/>
        <a:ext cx="1719133" cy="1375493"/>
      </dsp:txXfrm>
    </dsp:sp>
    <dsp:sp modelId="{5C5ED959-D1D3-4D6F-A5BC-15C8A106940E}">
      <dsp:nvSpPr>
        <dsp:cNvPr id="0" name=""/>
        <dsp:cNvSpPr/>
      </dsp:nvSpPr>
      <dsp:spPr>
        <a:xfrm>
          <a:off x="14058052" y="3317383"/>
          <a:ext cx="4033232" cy="4033232"/>
        </a:xfrm>
        <a:prstGeom prst="ellipse">
          <a:avLst/>
        </a:prstGeom>
        <a:solidFill>
          <a:srgbClr val="6927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Flow</a:t>
          </a:r>
        </a:p>
      </dsp:txBody>
      <dsp:txXfrm>
        <a:off x="14648705" y="3908036"/>
        <a:ext cx="2851926" cy="2851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11B4B-31BA-4018-A408-A0B0BEEE662A}">
      <dsp:nvSpPr>
        <dsp:cNvPr id="0" name=""/>
        <dsp:cNvSpPr/>
      </dsp:nvSpPr>
      <dsp:spPr>
        <a:xfrm>
          <a:off x="2705450" y="100205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1</a:t>
          </a:r>
        </a:p>
      </dsp:txBody>
      <dsp:txXfrm>
        <a:off x="2705450" y="100205"/>
        <a:ext cx="2995665" cy="449349"/>
      </dsp:txXfrm>
    </dsp:sp>
    <dsp:sp modelId="{F046225F-D8C3-4354-B887-B914A7CB75A1}">
      <dsp:nvSpPr>
        <dsp:cNvPr id="0" name=""/>
        <dsp:cNvSpPr/>
      </dsp:nvSpPr>
      <dsp:spPr>
        <a:xfrm>
          <a:off x="2705450" y="638617"/>
          <a:ext cx="2995665" cy="2995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79DBF-7967-4DDC-9535-992949629164}">
      <dsp:nvSpPr>
        <dsp:cNvPr id="0" name=""/>
        <dsp:cNvSpPr/>
      </dsp:nvSpPr>
      <dsp:spPr>
        <a:xfrm>
          <a:off x="6017782" y="100205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2</a:t>
          </a:r>
        </a:p>
      </dsp:txBody>
      <dsp:txXfrm>
        <a:off x="6017782" y="100205"/>
        <a:ext cx="2995665" cy="449349"/>
      </dsp:txXfrm>
    </dsp:sp>
    <dsp:sp modelId="{435E1F10-C6A2-4A09-97C0-A74349DA825F}">
      <dsp:nvSpPr>
        <dsp:cNvPr id="0" name=""/>
        <dsp:cNvSpPr/>
      </dsp:nvSpPr>
      <dsp:spPr>
        <a:xfrm>
          <a:off x="6017782" y="638617"/>
          <a:ext cx="2995665" cy="2995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08F19-1DD5-4CF0-ACF1-DFF5A74C6777}">
      <dsp:nvSpPr>
        <dsp:cNvPr id="0" name=""/>
        <dsp:cNvSpPr/>
      </dsp:nvSpPr>
      <dsp:spPr>
        <a:xfrm>
          <a:off x="9330114" y="100205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3</a:t>
          </a:r>
        </a:p>
      </dsp:txBody>
      <dsp:txXfrm>
        <a:off x="9330114" y="100205"/>
        <a:ext cx="2995665" cy="449349"/>
      </dsp:txXfrm>
    </dsp:sp>
    <dsp:sp modelId="{FAE47AE0-CB1A-48B5-9292-F7C626B18324}">
      <dsp:nvSpPr>
        <dsp:cNvPr id="0" name=""/>
        <dsp:cNvSpPr/>
      </dsp:nvSpPr>
      <dsp:spPr>
        <a:xfrm>
          <a:off x="9330114" y="638617"/>
          <a:ext cx="2995665" cy="2995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FDA69-4C41-49FD-9C7A-A4F30B8A93CF}">
      <dsp:nvSpPr>
        <dsp:cNvPr id="0" name=""/>
        <dsp:cNvSpPr/>
      </dsp:nvSpPr>
      <dsp:spPr>
        <a:xfrm>
          <a:off x="12642447" y="100205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4</a:t>
          </a:r>
        </a:p>
      </dsp:txBody>
      <dsp:txXfrm>
        <a:off x="12642447" y="100205"/>
        <a:ext cx="2995665" cy="449349"/>
      </dsp:txXfrm>
    </dsp:sp>
    <dsp:sp modelId="{0F91F6E9-59EF-4997-9E9C-D16C3B515176}">
      <dsp:nvSpPr>
        <dsp:cNvPr id="0" name=""/>
        <dsp:cNvSpPr/>
      </dsp:nvSpPr>
      <dsp:spPr>
        <a:xfrm>
          <a:off x="12642447" y="638617"/>
          <a:ext cx="2995665" cy="2995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4674-DEB2-4A12-B94B-43AE3558E935}">
      <dsp:nvSpPr>
        <dsp:cNvPr id="0" name=""/>
        <dsp:cNvSpPr/>
      </dsp:nvSpPr>
      <dsp:spPr>
        <a:xfrm>
          <a:off x="2705450" y="3933849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5</a:t>
          </a:r>
        </a:p>
      </dsp:txBody>
      <dsp:txXfrm>
        <a:off x="2705450" y="3933849"/>
        <a:ext cx="2995665" cy="449349"/>
      </dsp:txXfrm>
    </dsp:sp>
    <dsp:sp modelId="{141552A6-0085-4773-8FFF-A46658970730}">
      <dsp:nvSpPr>
        <dsp:cNvPr id="0" name=""/>
        <dsp:cNvSpPr/>
      </dsp:nvSpPr>
      <dsp:spPr>
        <a:xfrm>
          <a:off x="2705450" y="4472262"/>
          <a:ext cx="2995665" cy="2995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B9F1E-35CF-46D2-8E31-B387149C07B9}">
      <dsp:nvSpPr>
        <dsp:cNvPr id="0" name=""/>
        <dsp:cNvSpPr/>
      </dsp:nvSpPr>
      <dsp:spPr>
        <a:xfrm>
          <a:off x="6017782" y="3933849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6</a:t>
          </a:r>
        </a:p>
      </dsp:txBody>
      <dsp:txXfrm>
        <a:off x="6017782" y="3933849"/>
        <a:ext cx="2995665" cy="449349"/>
      </dsp:txXfrm>
    </dsp:sp>
    <dsp:sp modelId="{87CEEB6C-5AD9-45C9-83DE-544FD70EC451}">
      <dsp:nvSpPr>
        <dsp:cNvPr id="0" name=""/>
        <dsp:cNvSpPr/>
      </dsp:nvSpPr>
      <dsp:spPr>
        <a:xfrm>
          <a:off x="6017782" y="4472262"/>
          <a:ext cx="2995665" cy="2995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1A827-891A-4ACB-97B3-7AB677AD5C52}">
      <dsp:nvSpPr>
        <dsp:cNvPr id="0" name=""/>
        <dsp:cNvSpPr/>
      </dsp:nvSpPr>
      <dsp:spPr>
        <a:xfrm>
          <a:off x="9330114" y="3933849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7</a:t>
          </a:r>
        </a:p>
      </dsp:txBody>
      <dsp:txXfrm>
        <a:off x="9330114" y="3933849"/>
        <a:ext cx="2995665" cy="449349"/>
      </dsp:txXfrm>
    </dsp:sp>
    <dsp:sp modelId="{AE572EAD-A99C-49FA-8489-03BC601D9C3E}">
      <dsp:nvSpPr>
        <dsp:cNvPr id="0" name=""/>
        <dsp:cNvSpPr/>
      </dsp:nvSpPr>
      <dsp:spPr>
        <a:xfrm>
          <a:off x="9330114" y="4472262"/>
          <a:ext cx="2995665" cy="2995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CE3A7-8CAF-4A11-9385-6B65D3F28DD8}">
      <dsp:nvSpPr>
        <dsp:cNvPr id="0" name=""/>
        <dsp:cNvSpPr/>
      </dsp:nvSpPr>
      <dsp:spPr>
        <a:xfrm>
          <a:off x="12642447" y="3933849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8</a:t>
          </a:r>
        </a:p>
      </dsp:txBody>
      <dsp:txXfrm>
        <a:off x="12642447" y="3933849"/>
        <a:ext cx="2995665" cy="449349"/>
      </dsp:txXfrm>
    </dsp:sp>
    <dsp:sp modelId="{51BD9FA6-DB0C-4024-B40E-4D4FCF22DC46}">
      <dsp:nvSpPr>
        <dsp:cNvPr id="0" name=""/>
        <dsp:cNvSpPr/>
      </dsp:nvSpPr>
      <dsp:spPr>
        <a:xfrm>
          <a:off x="12642447" y="4472262"/>
          <a:ext cx="2995665" cy="299566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11AC0-278E-470B-A6B6-69B2C76E449D}">
      <dsp:nvSpPr>
        <dsp:cNvPr id="0" name=""/>
        <dsp:cNvSpPr/>
      </dsp:nvSpPr>
      <dsp:spPr>
        <a:xfrm>
          <a:off x="6017782" y="7767494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9</a:t>
          </a:r>
        </a:p>
      </dsp:txBody>
      <dsp:txXfrm>
        <a:off x="6017782" y="7767494"/>
        <a:ext cx="2995665" cy="449349"/>
      </dsp:txXfrm>
    </dsp:sp>
    <dsp:sp modelId="{2D6F84B4-4465-4576-9714-D0D38BFFFB5F}">
      <dsp:nvSpPr>
        <dsp:cNvPr id="0" name=""/>
        <dsp:cNvSpPr/>
      </dsp:nvSpPr>
      <dsp:spPr>
        <a:xfrm>
          <a:off x="6017782" y="8305906"/>
          <a:ext cx="2995665" cy="29956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85E54-C9D2-4874-9719-DEFF40643C3B}">
      <dsp:nvSpPr>
        <dsp:cNvPr id="0" name=""/>
        <dsp:cNvSpPr/>
      </dsp:nvSpPr>
      <dsp:spPr>
        <a:xfrm>
          <a:off x="9330114" y="7767494"/>
          <a:ext cx="2995665" cy="44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7630" rIns="8763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Logo 10</a:t>
          </a:r>
        </a:p>
      </dsp:txBody>
      <dsp:txXfrm>
        <a:off x="9330114" y="7767494"/>
        <a:ext cx="2995665" cy="449349"/>
      </dsp:txXfrm>
    </dsp:sp>
    <dsp:sp modelId="{464642D7-9061-478A-97EE-96004F7D89AF}">
      <dsp:nvSpPr>
        <dsp:cNvPr id="0" name=""/>
        <dsp:cNvSpPr/>
      </dsp:nvSpPr>
      <dsp:spPr>
        <a:xfrm>
          <a:off x="9330114" y="8305906"/>
          <a:ext cx="2995665" cy="299566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g object 16">
            <a:extLst>
              <a:ext uri="{FF2B5EF4-FFF2-40B4-BE49-F238E27FC236}">
                <a16:creationId xmlns:a16="http://schemas.microsoft.com/office/drawing/2014/main" id="{9E5EB317-B59A-49FC-892B-AFD5F4CDDFE4}"/>
              </a:ext>
            </a:extLst>
          </p:cNvPr>
          <p:cNvSpPr/>
          <p:nvPr userDrawn="1"/>
        </p:nvSpPr>
        <p:spPr>
          <a:xfrm>
            <a:off x="1158009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79" h="8836660">
                <a:moveTo>
                  <a:pt x="3598786" y="8836632"/>
                </a:moveTo>
                <a:lnTo>
                  <a:pt x="0" y="8836632"/>
                </a:lnTo>
                <a:lnTo>
                  <a:pt x="0" y="0"/>
                </a:lnTo>
                <a:lnTo>
                  <a:pt x="3598786" y="0"/>
                </a:lnTo>
                <a:lnTo>
                  <a:pt x="3598786" y="8836632"/>
                </a:lnTo>
                <a:close/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17">
            <a:extLst>
              <a:ext uri="{FF2B5EF4-FFF2-40B4-BE49-F238E27FC236}">
                <a16:creationId xmlns:a16="http://schemas.microsoft.com/office/drawing/2014/main" id="{BBBF27CF-746C-4E82-8416-2E3FC3235197}"/>
              </a:ext>
            </a:extLst>
          </p:cNvPr>
          <p:cNvSpPr/>
          <p:nvPr userDrawn="1"/>
        </p:nvSpPr>
        <p:spPr>
          <a:xfrm>
            <a:off x="4756795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79" h="8836660">
                <a:moveTo>
                  <a:pt x="3598786" y="0"/>
                </a:moveTo>
                <a:lnTo>
                  <a:pt x="0" y="0"/>
                </a:lnTo>
                <a:lnTo>
                  <a:pt x="0" y="8836632"/>
                </a:lnTo>
                <a:lnTo>
                  <a:pt x="3598786" y="8836632"/>
                </a:lnTo>
                <a:lnTo>
                  <a:pt x="3598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18">
            <a:extLst>
              <a:ext uri="{FF2B5EF4-FFF2-40B4-BE49-F238E27FC236}">
                <a16:creationId xmlns:a16="http://schemas.microsoft.com/office/drawing/2014/main" id="{EA375FC8-3FE5-4054-9D02-A5FCBE581554}"/>
              </a:ext>
            </a:extLst>
          </p:cNvPr>
          <p:cNvSpPr/>
          <p:nvPr userDrawn="1"/>
        </p:nvSpPr>
        <p:spPr>
          <a:xfrm>
            <a:off x="4756795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79" h="8836660">
                <a:moveTo>
                  <a:pt x="3598786" y="8836632"/>
                </a:moveTo>
                <a:lnTo>
                  <a:pt x="0" y="8836632"/>
                </a:lnTo>
                <a:lnTo>
                  <a:pt x="0" y="0"/>
                </a:lnTo>
                <a:lnTo>
                  <a:pt x="3598786" y="0"/>
                </a:lnTo>
                <a:lnTo>
                  <a:pt x="3598786" y="8836632"/>
                </a:lnTo>
                <a:close/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19">
            <a:extLst>
              <a:ext uri="{FF2B5EF4-FFF2-40B4-BE49-F238E27FC236}">
                <a16:creationId xmlns:a16="http://schemas.microsoft.com/office/drawing/2014/main" id="{50E02E30-20CC-4E64-B457-B5A0B995349F}"/>
              </a:ext>
            </a:extLst>
          </p:cNvPr>
          <p:cNvSpPr/>
          <p:nvPr userDrawn="1"/>
        </p:nvSpPr>
        <p:spPr>
          <a:xfrm>
            <a:off x="8355581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79" h="8836660">
                <a:moveTo>
                  <a:pt x="3598780" y="0"/>
                </a:moveTo>
                <a:lnTo>
                  <a:pt x="0" y="0"/>
                </a:lnTo>
                <a:lnTo>
                  <a:pt x="0" y="8836632"/>
                </a:lnTo>
                <a:lnTo>
                  <a:pt x="3598780" y="8836632"/>
                </a:lnTo>
                <a:lnTo>
                  <a:pt x="3598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20">
            <a:extLst>
              <a:ext uri="{FF2B5EF4-FFF2-40B4-BE49-F238E27FC236}">
                <a16:creationId xmlns:a16="http://schemas.microsoft.com/office/drawing/2014/main" id="{A75288C0-4A25-449C-A772-A86F13F5188E}"/>
              </a:ext>
            </a:extLst>
          </p:cNvPr>
          <p:cNvSpPr/>
          <p:nvPr userDrawn="1"/>
        </p:nvSpPr>
        <p:spPr>
          <a:xfrm>
            <a:off x="8355581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79" h="8836660">
                <a:moveTo>
                  <a:pt x="3598780" y="8836632"/>
                </a:moveTo>
                <a:lnTo>
                  <a:pt x="0" y="8836632"/>
                </a:lnTo>
                <a:lnTo>
                  <a:pt x="0" y="0"/>
                </a:lnTo>
                <a:lnTo>
                  <a:pt x="3598780" y="0"/>
                </a:lnTo>
                <a:lnTo>
                  <a:pt x="3598780" y="8836632"/>
                </a:lnTo>
                <a:close/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21">
            <a:extLst>
              <a:ext uri="{FF2B5EF4-FFF2-40B4-BE49-F238E27FC236}">
                <a16:creationId xmlns:a16="http://schemas.microsoft.com/office/drawing/2014/main" id="{CC66131C-1B9E-4B58-8453-AF7C8FBA6088}"/>
              </a:ext>
            </a:extLst>
          </p:cNvPr>
          <p:cNvSpPr/>
          <p:nvPr userDrawn="1"/>
        </p:nvSpPr>
        <p:spPr>
          <a:xfrm>
            <a:off x="11954362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80" h="8836660">
                <a:moveTo>
                  <a:pt x="3598780" y="0"/>
                </a:moveTo>
                <a:lnTo>
                  <a:pt x="0" y="0"/>
                </a:lnTo>
                <a:lnTo>
                  <a:pt x="0" y="8836632"/>
                </a:lnTo>
                <a:lnTo>
                  <a:pt x="3598780" y="8836632"/>
                </a:lnTo>
                <a:lnTo>
                  <a:pt x="3598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22">
            <a:extLst>
              <a:ext uri="{FF2B5EF4-FFF2-40B4-BE49-F238E27FC236}">
                <a16:creationId xmlns:a16="http://schemas.microsoft.com/office/drawing/2014/main" id="{16AA4544-C16B-4B47-9C41-7E70FB213F2A}"/>
              </a:ext>
            </a:extLst>
          </p:cNvPr>
          <p:cNvSpPr/>
          <p:nvPr userDrawn="1"/>
        </p:nvSpPr>
        <p:spPr>
          <a:xfrm>
            <a:off x="11954362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80" h="8836660">
                <a:moveTo>
                  <a:pt x="3598780" y="8836632"/>
                </a:moveTo>
                <a:lnTo>
                  <a:pt x="0" y="8836632"/>
                </a:lnTo>
                <a:lnTo>
                  <a:pt x="0" y="0"/>
                </a:lnTo>
                <a:lnTo>
                  <a:pt x="3598780" y="0"/>
                </a:lnTo>
                <a:lnTo>
                  <a:pt x="3598780" y="8836632"/>
                </a:lnTo>
                <a:close/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23">
            <a:extLst>
              <a:ext uri="{FF2B5EF4-FFF2-40B4-BE49-F238E27FC236}">
                <a16:creationId xmlns:a16="http://schemas.microsoft.com/office/drawing/2014/main" id="{01E9E7AB-46A1-485C-A2AC-46340354C872}"/>
              </a:ext>
            </a:extLst>
          </p:cNvPr>
          <p:cNvSpPr/>
          <p:nvPr userDrawn="1"/>
        </p:nvSpPr>
        <p:spPr>
          <a:xfrm>
            <a:off x="15553142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80" h="8836660">
                <a:moveTo>
                  <a:pt x="3598780" y="0"/>
                </a:moveTo>
                <a:lnTo>
                  <a:pt x="0" y="0"/>
                </a:lnTo>
                <a:lnTo>
                  <a:pt x="0" y="8836632"/>
                </a:lnTo>
                <a:lnTo>
                  <a:pt x="3598780" y="8836632"/>
                </a:lnTo>
                <a:lnTo>
                  <a:pt x="3598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24">
            <a:extLst>
              <a:ext uri="{FF2B5EF4-FFF2-40B4-BE49-F238E27FC236}">
                <a16:creationId xmlns:a16="http://schemas.microsoft.com/office/drawing/2014/main" id="{5223EDFA-F8F0-4F3B-9148-7E76B6D9835F}"/>
              </a:ext>
            </a:extLst>
          </p:cNvPr>
          <p:cNvSpPr/>
          <p:nvPr userDrawn="1"/>
        </p:nvSpPr>
        <p:spPr>
          <a:xfrm>
            <a:off x="15553142" y="1112520"/>
            <a:ext cx="3599179" cy="8836660"/>
          </a:xfrm>
          <a:custGeom>
            <a:avLst/>
            <a:gdLst/>
            <a:ahLst/>
            <a:cxnLst/>
            <a:rect l="l" t="t" r="r" b="b"/>
            <a:pathLst>
              <a:path w="3599180" h="8836660">
                <a:moveTo>
                  <a:pt x="3598780" y="8836632"/>
                </a:moveTo>
                <a:lnTo>
                  <a:pt x="0" y="8836632"/>
                </a:lnTo>
                <a:lnTo>
                  <a:pt x="0" y="0"/>
                </a:lnTo>
                <a:lnTo>
                  <a:pt x="3598780" y="0"/>
                </a:lnTo>
                <a:lnTo>
                  <a:pt x="3598780" y="8836632"/>
                </a:lnTo>
                <a:close/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25">
            <a:extLst>
              <a:ext uri="{FF2B5EF4-FFF2-40B4-BE49-F238E27FC236}">
                <a16:creationId xmlns:a16="http://schemas.microsoft.com/office/drawing/2014/main" id="{A5211F61-AC11-4E14-B3CA-AD4EC2A12ADD}"/>
              </a:ext>
            </a:extLst>
          </p:cNvPr>
          <p:cNvSpPr/>
          <p:nvPr userDrawn="1"/>
        </p:nvSpPr>
        <p:spPr>
          <a:xfrm>
            <a:off x="1158015" y="9861397"/>
            <a:ext cx="8997315" cy="3353435"/>
          </a:xfrm>
          <a:custGeom>
            <a:avLst/>
            <a:gdLst/>
            <a:ahLst/>
            <a:cxnLst/>
            <a:rect l="l" t="t" r="r" b="b"/>
            <a:pathLst>
              <a:path w="8997315" h="3353434">
                <a:moveTo>
                  <a:pt x="8996962" y="0"/>
                </a:moveTo>
                <a:lnTo>
                  <a:pt x="0" y="0"/>
                </a:lnTo>
                <a:lnTo>
                  <a:pt x="0" y="3353412"/>
                </a:lnTo>
                <a:lnTo>
                  <a:pt x="8996962" y="3353412"/>
                </a:lnTo>
                <a:lnTo>
                  <a:pt x="8996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26">
            <a:extLst>
              <a:ext uri="{FF2B5EF4-FFF2-40B4-BE49-F238E27FC236}">
                <a16:creationId xmlns:a16="http://schemas.microsoft.com/office/drawing/2014/main" id="{2DD7E58D-9FC4-4EA0-979B-4578395BB36B}"/>
              </a:ext>
            </a:extLst>
          </p:cNvPr>
          <p:cNvSpPr/>
          <p:nvPr userDrawn="1"/>
        </p:nvSpPr>
        <p:spPr>
          <a:xfrm>
            <a:off x="1158015" y="9861397"/>
            <a:ext cx="8997315" cy="3353435"/>
          </a:xfrm>
          <a:custGeom>
            <a:avLst/>
            <a:gdLst/>
            <a:ahLst/>
            <a:cxnLst/>
            <a:rect l="l" t="t" r="r" b="b"/>
            <a:pathLst>
              <a:path w="8997315" h="3353434">
                <a:moveTo>
                  <a:pt x="8996962" y="3353412"/>
                </a:moveTo>
                <a:lnTo>
                  <a:pt x="0" y="3353412"/>
                </a:lnTo>
                <a:lnTo>
                  <a:pt x="0" y="0"/>
                </a:lnTo>
                <a:lnTo>
                  <a:pt x="8996962" y="0"/>
                </a:lnTo>
                <a:lnTo>
                  <a:pt x="8996962" y="3353412"/>
                </a:lnTo>
                <a:close/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27">
            <a:extLst>
              <a:ext uri="{FF2B5EF4-FFF2-40B4-BE49-F238E27FC236}">
                <a16:creationId xmlns:a16="http://schemas.microsoft.com/office/drawing/2014/main" id="{E87EE507-7E50-4BF8-8298-851B7ECF1FF6}"/>
              </a:ext>
            </a:extLst>
          </p:cNvPr>
          <p:cNvSpPr/>
          <p:nvPr userDrawn="1"/>
        </p:nvSpPr>
        <p:spPr>
          <a:xfrm>
            <a:off x="10154977" y="9861397"/>
            <a:ext cx="8997315" cy="3353435"/>
          </a:xfrm>
          <a:custGeom>
            <a:avLst/>
            <a:gdLst/>
            <a:ahLst/>
            <a:cxnLst/>
            <a:rect l="l" t="t" r="r" b="b"/>
            <a:pathLst>
              <a:path w="8997315" h="3353434">
                <a:moveTo>
                  <a:pt x="8996944" y="0"/>
                </a:moveTo>
                <a:lnTo>
                  <a:pt x="0" y="0"/>
                </a:lnTo>
                <a:lnTo>
                  <a:pt x="0" y="3353412"/>
                </a:lnTo>
                <a:lnTo>
                  <a:pt x="8996944" y="3353412"/>
                </a:lnTo>
                <a:lnTo>
                  <a:pt x="8996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28">
            <a:extLst>
              <a:ext uri="{FF2B5EF4-FFF2-40B4-BE49-F238E27FC236}">
                <a16:creationId xmlns:a16="http://schemas.microsoft.com/office/drawing/2014/main" id="{D26AC2FD-8468-4EE9-A378-4CF6000B4B07}"/>
              </a:ext>
            </a:extLst>
          </p:cNvPr>
          <p:cNvSpPr/>
          <p:nvPr userDrawn="1"/>
        </p:nvSpPr>
        <p:spPr>
          <a:xfrm>
            <a:off x="10154977" y="9861397"/>
            <a:ext cx="8997315" cy="3353435"/>
          </a:xfrm>
          <a:custGeom>
            <a:avLst/>
            <a:gdLst/>
            <a:ahLst/>
            <a:cxnLst/>
            <a:rect l="l" t="t" r="r" b="b"/>
            <a:pathLst>
              <a:path w="8997315" h="3353434">
                <a:moveTo>
                  <a:pt x="8996944" y="3353412"/>
                </a:moveTo>
                <a:lnTo>
                  <a:pt x="0" y="3353412"/>
                </a:lnTo>
                <a:lnTo>
                  <a:pt x="0" y="0"/>
                </a:lnTo>
                <a:lnTo>
                  <a:pt x="8996944" y="0"/>
                </a:lnTo>
                <a:lnTo>
                  <a:pt x="8996944" y="3353412"/>
                </a:lnTo>
                <a:close/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29">
            <a:extLst>
              <a:ext uri="{FF2B5EF4-FFF2-40B4-BE49-F238E27FC236}">
                <a16:creationId xmlns:a16="http://schemas.microsoft.com/office/drawing/2014/main" id="{2ED6C982-6B5B-4F5F-B761-C38FC56C2ADC}"/>
              </a:ext>
            </a:extLst>
          </p:cNvPr>
          <p:cNvSpPr/>
          <p:nvPr userDrawn="1"/>
        </p:nvSpPr>
        <p:spPr>
          <a:xfrm>
            <a:off x="4756792" y="5706444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3598786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30">
            <a:extLst>
              <a:ext uri="{FF2B5EF4-FFF2-40B4-BE49-F238E27FC236}">
                <a16:creationId xmlns:a16="http://schemas.microsoft.com/office/drawing/2014/main" id="{DC36F80E-8916-4750-A982-7F1C0E03BDDE}"/>
              </a:ext>
            </a:extLst>
          </p:cNvPr>
          <p:cNvSpPr/>
          <p:nvPr userDrawn="1"/>
        </p:nvSpPr>
        <p:spPr>
          <a:xfrm>
            <a:off x="4756795" y="5706446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8786" y="0"/>
                </a:lnTo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31">
            <a:extLst>
              <a:ext uri="{FF2B5EF4-FFF2-40B4-BE49-F238E27FC236}">
                <a16:creationId xmlns:a16="http://schemas.microsoft.com/office/drawing/2014/main" id="{0ECE1EBB-EC4E-4827-B570-49099F239285}"/>
              </a:ext>
            </a:extLst>
          </p:cNvPr>
          <p:cNvSpPr/>
          <p:nvPr userDrawn="1"/>
        </p:nvSpPr>
        <p:spPr>
          <a:xfrm>
            <a:off x="11954360" y="5706444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80">
                <a:moveTo>
                  <a:pt x="359878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32">
            <a:extLst>
              <a:ext uri="{FF2B5EF4-FFF2-40B4-BE49-F238E27FC236}">
                <a16:creationId xmlns:a16="http://schemas.microsoft.com/office/drawing/2014/main" id="{77555F01-65D1-4DC6-BD43-AEAE69F42958}"/>
              </a:ext>
            </a:extLst>
          </p:cNvPr>
          <p:cNvSpPr/>
          <p:nvPr userDrawn="1"/>
        </p:nvSpPr>
        <p:spPr>
          <a:xfrm>
            <a:off x="11954358" y="5706446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80">
                <a:moveTo>
                  <a:pt x="0" y="0"/>
                </a:moveTo>
                <a:lnTo>
                  <a:pt x="3598780" y="0"/>
                </a:lnTo>
              </a:path>
            </a:pathLst>
          </a:custGeom>
          <a:ln w="327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33">
            <a:extLst>
              <a:ext uri="{FF2B5EF4-FFF2-40B4-BE49-F238E27FC236}">
                <a16:creationId xmlns:a16="http://schemas.microsoft.com/office/drawing/2014/main" id="{33BB35FD-0EA9-4F46-B5D6-611F2FED45C7}"/>
              </a:ext>
            </a:extLst>
          </p:cNvPr>
          <p:cNvSpPr/>
          <p:nvPr userDrawn="1"/>
        </p:nvSpPr>
        <p:spPr>
          <a:xfrm>
            <a:off x="1370673" y="6181706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9102" y="0"/>
                </a:lnTo>
              </a:path>
            </a:pathLst>
          </a:custGeom>
          <a:ln w="32714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34">
            <a:extLst>
              <a:ext uri="{FF2B5EF4-FFF2-40B4-BE49-F238E27FC236}">
                <a16:creationId xmlns:a16="http://schemas.microsoft.com/office/drawing/2014/main" id="{02529D09-854B-4861-AEAA-9EE2553BAAA8}"/>
              </a:ext>
            </a:extLst>
          </p:cNvPr>
          <p:cNvSpPr/>
          <p:nvPr userDrawn="1"/>
        </p:nvSpPr>
        <p:spPr>
          <a:xfrm>
            <a:off x="8584602" y="6180842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3119102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35">
            <a:extLst>
              <a:ext uri="{FF2B5EF4-FFF2-40B4-BE49-F238E27FC236}">
                <a16:creationId xmlns:a16="http://schemas.microsoft.com/office/drawing/2014/main" id="{1A1087B9-444B-4B26-8C3B-2D9C9EEE2409}"/>
              </a:ext>
            </a:extLst>
          </p:cNvPr>
          <p:cNvSpPr/>
          <p:nvPr userDrawn="1"/>
        </p:nvSpPr>
        <p:spPr>
          <a:xfrm>
            <a:off x="8584602" y="6180841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9102" y="0"/>
                </a:lnTo>
              </a:path>
            </a:pathLst>
          </a:custGeom>
          <a:ln w="32714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36">
            <a:extLst>
              <a:ext uri="{FF2B5EF4-FFF2-40B4-BE49-F238E27FC236}">
                <a16:creationId xmlns:a16="http://schemas.microsoft.com/office/drawing/2014/main" id="{50220214-DF2E-4E70-B0B9-05201D05B7F0}"/>
              </a:ext>
            </a:extLst>
          </p:cNvPr>
          <p:cNvSpPr/>
          <p:nvPr userDrawn="1"/>
        </p:nvSpPr>
        <p:spPr>
          <a:xfrm>
            <a:off x="15782181" y="6180842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19">
                <a:moveTo>
                  <a:pt x="3119102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37">
            <a:extLst>
              <a:ext uri="{FF2B5EF4-FFF2-40B4-BE49-F238E27FC236}">
                <a16:creationId xmlns:a16="http://schemas.microsoft.com/office/drawing/2014/main" id="{6F70885A-76B2-45CF-A987-47E7D874EF31}"/>
              </a:ext>
            </a:extLst>
          </p:cNvPr>
          <p:cNvSpPr/>
          <p:nvPr userDrawn="1"/>
        </p:nvSpPr>
        <p:spPr>
          <a:xfrm>
            <a:off x="15782178" y="6180841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19">
                <a:moveTo>
                  <a:pt x="0" y="0"/>
                </a:moveTo>
                <a:lnTo>
                  <a:pt x="3119102" y="0"/>
                </a:lnTo>
              </a:path>
            </a:pathLst>
          </a:custGeom>
          <a:ln w="32714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">
            <a:extLst>
              <a:ext uri="{FF2B5EF4-FFF2-40B4-BE49-F238E27FC236}">
                <a16:creationId xmlns:a16="http://schemas.microsoft.com/office/drawing/2014/main" id="{59D9F1D2-CB5C-4BDB-B1E2-B9123AD6E992}"/>
              </a:ext>
            </a:extLst>
          </p:cNvPr>
          <p:cNvSpPr txBox="1">
            <a:spLocks/>
          </p:cNvSpPr>
          <p:nvPr userDrawn="1"/>
        </p:nvSpPr>
        <p:spPr>
          <a:xfrm>
            <a:off x="1384575" y="1292598"/>
            <a:ext cx="163893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 sz="3200" b="1" i="1" kern="1200" dirty="0">
                <a:solidFill>
                  <a:srgbClr val="231F20"/>
                </a:solidFill>
                <a:latin typeface="Times New Roman"/>
                <a:ea typeface="+mn-ea"/>
                <a:cs typeface="Times New Roman"/>
              </a:rPr>
              <a:t>Problème</a:t>
            </a:r>
          </a:p>
        </p:txBody>
      </p:sp>
      <p:sp>
        <p:nvSpPr>
          <p:cNvPr id="96" name="object 3">
            <a:extLst>
              <a:ext uri="{FF2B5EF4-FFF2-40B4-BE49-F238E27FC236}">
                <a16:creationId xmlns:a16="http://schemas.microsoft.com/office/drawing/2014/main" id="{489C6596-2CD6-45BB-845C-E66E88039F21}"/>
              </a:ext>
            </a:extLst>
          </p:cNvPr>
          <p:cNvSpPr txBox="1"/>
          <p:nvPr userDrawn="1"/>
        </p:nvSpPr>
        <p:spPr>
          <a:xfrm>
            <a:off x="1384575" y="1904391"/>
            <a:ext cx="3130550" cy="49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Quels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sont</a:t>
            </a:r>
            <a:r>
              <a:rPr sz="1550" spc="-135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les</a:t>
            </a:r>
            <a:r>
              <a:rPr sz="1550" spc="-135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3</a:t>
            </a:r>
            <a:r>
              <a:rPr sz="1550" spc="-135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principaux</a:t>
            </a:r>
            <a:r>
              <a:rPr sz="1550" spc="-135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problèmes </a:t>
            </a:r>
            <a:r>
              <a:rPr sz="1550" spc="-45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que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ous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souhai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ez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ésoud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97" name="object 4">
            <a:extLst>
              <a:ext uri="{FF2B5EF4-FFF2-40B4-BE49-F238E27FC236}">
                <a16:creationId xmlns:a16="http://schemas.microsoft.com/office/drawing/2014/main" id="{09813D33-E72D-47C2-BDBC-8CF86B80757F}"/>
              </a:ext>
            </a:extLst>
          </p:cNvPr>
          <p:cNvSpPr txBox="1"/>
          <p:nvPr userDrawn="1"/>
        </p:nvSpPr>
        <p:spPr>
          <a:xfrm>
            <a:off x="4989011" y="1040409"/>
            <a:ext cx="3067050" cy="183197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b="1" i="1" dirty="0">
                <a:solidFill>
                  <a:srgbClr val="231F20"/>
                </a:solidFill>
                <a:latin typeface="Times New Roman"/>
                <a:cs typeface="Times New Roman"/>
              </a:rPr>
              <a:t>Solution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0"/>
              </a:spcBef>
            </a:pP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Q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uelles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so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les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3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p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incipales 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solutions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6D6E71"/>
                </a:solidFill>
                <a:latin typeface="Trebuchet MS"/>
                <a:cs typeface="Trebuchet MS"/>
              </a:rPr>
              <a:t>appo</a:t>
            </a: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114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ées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par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ot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re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off</a:t>
            </a:r>
            <a:r>
              <a:rPr sz="1550" spc="-10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e  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pour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répondre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aux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problèmes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10" dirty="0">
                <a:solidFill>
                  <a:srgbClr val="6D6E71"/>
                </a:solidFill>
                <a:latin typeface="Trebuchet MS"/>
                <a:cs typeface="Trebuchet MS"/>
              </a:rPr>
              <a:t>ou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aux </a:t>
            </a:r>
            <a:r>
              <a:rPr sz="1550" spc="-455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besoins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de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clie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ts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98" name="object 5">
            <a:extLst>
              <a:ext uri="{FF2B5EF4-FFF2-40B4-BE49-F238E27FC236}">
                <a16:creationId xmlns:a16="http://schemas.microsoft.com/office/drawing/2014/main" id="{7DE34142-EF35-4232-8A0D-F59F69C3CEC3}"/>
              </a:ext>
            </a:extLst>
          </p:cNvPr>
          <p:cNvSpPr txBox="1"/>
          <p:nvPr userDrawn="1"/>
        </p:nvSpPr>
        <p:spPr>
          <a:xfrm>
            <a:off x="4973117" y="5873784"/>
            <a:ext cx="2444115" cy="8928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1000"/>
              </a:spcBef>
            </a:pPr>
            <a:r>
              <a:rPr sz="3200" b="1" i="1" dirty="0">
                <a:solidFill>
                  <a:srgbClr val="231F20"/>
                </a:solidFill>
                <a:latin typeface="Times New Roman"/>
                <a:cs typeface="Times New Roman"/>
              </a:rPr>
              <a:t>Indicateurs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sz="3200" b="1" i="1" spc="-7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performance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9" name="object 6">
            <a:extLst>
              <a:ext uri="{FF2B5EF4-FFF2-40B4-BE49-F238E27FC236}">
                <a16:creationId xmlns:a16="http://schemas.microsoft.com/office/drawing/2014/main" id="{7B022116-572C-40CE-A19C-98D623D1D3F3}"/>
              </a:ext>
            </a:extLst>
          </p:cNvPr>
          <p:cNvSpPr txBox="1"/>
          <p:nvPr userDrawn="1"/>
        </p:nvSpPr>
        <p:spPr>
          <a:xfrm>
            <a:off x="4973117" y="6861813"/>
            <a:ext cx="2891155" cy="732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Q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uels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indic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114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eurs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clés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de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ez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-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ous 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su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eiller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p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io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80" dirty="0">
                <a:solidFill>
                  <a:srgbClr val="6D6E71"/>
                </a:solidFill>
                <a:latin typeface="Trebuchet MS"/>
                <a:cs typeface="Trebuchet MS"/>
              </a:rPr>
              <a:t>i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é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pour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100" dirty="0">
                <a:solidFill>
                  <a:srgbClr val="6D6E71"/>
                </a:solidFill>
                <a:latin typeface="Trebuchet MS"/>
                <a:cs typeface="Trebuchet MS"/>
              </a:rPr>
              <a:t>é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95" dirty="0">
                <a:solidFill>
                  <a:srgbClr val="6D6E71"/>
                </a:solidFill>
                <a:latin typeface="Trebuchet MS"/>
                <a:cs typeface="Trebuchet MS"/>
              </a:rPr>
              <a:t>ifier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la  </a:t>
            </a:r>
            <a:r>
              <a:rPr sz="1550" spc="-25" dirty="0">
                <a:solidFill>
                  <a:srgbClr val="6D6E71"/>
                </a:solidFill>
                <a:latin typeface="Trebuchet MS"/>
                <a:cs typeface="Trebuchet MS"/>
              </a:rPr>
              <a:t>vigueur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de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ot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re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80" dirty="0">
                <a:solidFill>
                  <a:srgbClr val="6D6E71"/>
                </a:solidFill>
                <a:latin typeface="Trebuchet MS"/>
                <a:cs typeface="Trebuchet MS"/>
              </a:rPr>
              <a:t>tivi</a:t>
            </a:r>
            <a:r>
              <a:rPr sz="1550" spc="-9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é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0" name="object 7">
            <a:extLst>
              <a:ext uri="{FF2B5EF4-FFF2-40B4-BE49-F238E27FC236}">
                <a16:creationId xmlns:a16="http://schemas.microsoft.com/office/drawing/2014/main" id="{33940346-A1CB-4CFC-B754-17E48753FDD1}"/>
              </a:ext>
            </a:extLst>
          </p:cNvPr>
          <p:cNvSpPr txBox="1"/>
          <p:nvPr userDrawn="1"/>
        </p:nvSpPr>
        <p:spPr>
          <a:xfrm>
            <a:off x="1390687" y="9796768"/>
            <a:ext cx="2837180" cy="159639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Coûts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0"/>
              </a:spcBef>
            </a:pP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Q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uels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so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les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25" dirty="0">
                <a:solidFill>
                  <a:srgbClr val="6D6E71"/>
                </a:solidFill>
                <a:latin typeface="Trebuchet MS"/>
                <a:cs typeface="Trebuchet MS"/>
              </a:rPr>
              <a:t>oûts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(pon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tuels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et  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écu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ts)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liés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au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lan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eme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et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au  </a:t>
            </a:r>
            <a:r>
              <a:rPr sz="1550" spc="-150" dirty="0">
                <a:solidFill>
                  <a:srgbClr val="6D6E71"/>
                </a:solidFill>
                <a:latin typeface="Trebuchet MS"/>
                <a:cs typeface="Trebuchet MS"/>
              </a:rPr>
              <a:t>f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on</a:t>
            </a:r>
            <a:r>
              <a:rPr sz="1550" spc="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tionneme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de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ot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re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80" dirty="0">
                <a:solidFill>
                  <a:srgbClr val="6D6E71"/>
                </a:solidFill>
                <a:latin typeface="Trebuchet MS"/>
                <a:cs typeface="Trebuchet MS"/>
              </a:rPr>
              <a:t>tivi</a:t>
            </a:r>
            <a:r>
              <a:rPr sz="1550" spc="-9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é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1" name="object 8">
            <a:extLst>
              <a:ext uri="{FF2B5EF4-FFF2-40B4-BE49-F238E27FC236}">
                <a16:creationId xmlns:a16="http://schemas.microsoft.com/office/drawing/2014/main" id="{0420B083-EE61-425A-87C6-B93B78AA7B6E}"/>
              </a:ext>
            </a:extLst>
          </p:cNvPr>
          <p:cNvSpPr txBox="1"/>
          <p:nvPr userDrawn="1"/>
        </p:nvSpPr>
        <p:spPr>
          <a:xfrm>
            <a:off x="8601774" y="1292598"/>
            <a:ext cx="3089275" cy="1955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624840">
              <a:lnSpc>
                <a:spcPct val="77100"/>
              </a:lnSpc>
              <a:spcBef>
                <a:spcPts val="1000"/>
              </a:spcBef>
            </a:pP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Proposition</a:t>
            </a:r>
            <a:r>
              <a:rPr sz="3200" b="1" i="1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sz="3200" b="1" i="1" spc="-7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valeur</a:t>
            </a:r>
            <a:r>
              <a:rPr sz="3200" b="1" i="1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231F20"/>
                </a:solidFill>
                <a:latin typeface="Times New Roman"/>
                <a:cs typeface="Times New Roman"/>
              </a:rPr>
              <a:t>unique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0"/>
              </a:spcBef>
            </a:pP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quoi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ot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re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off</a:t>
            </a:r>
            <a:r>
              <a:rPr sz="1550" spc="-10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25" dirty="0">
                <a:solidFill>
                  <a:srgbClr val="6D6E71"/>
                </a:solidFill>
                <a:latin typeface="Trebuchet MS"/>
                <a:cs typeface="Trebuchet MS"/>
              </a:rPr>
              <a:t>épond</a:t>
            </a:r>
            <a:r>
              <a:rPr sz="1550" spc="10" dirty="0">
                <a:solidFill>
                  <a:srgbClr val="6D6E71"/>
                </a:solidFill>
                <a:latin typeface="Trebuchet MS"/>
                <a:cs typeface="Trebuchet MS"/>
              </a:rPr>
              <a:t>-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elle  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effica</a:t>
            </a:r>
            <a:r>
              <a:rPr sz="1550" spc="-110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eme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aux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besoins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" dirty="0">
                <a:solidFill>
                  <a:srgbClr val="6D6E71"/>
                </a:solidFill>
                <a:latin typeface="Trebuchet MS"/>
                <a:cs typeface="Trebuchet MS"/>
              </a:rPr>
              <a:t>du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ma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ché? 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quoi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est-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elle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di</a:t>
            </a:r>
            <a:r>
              <a:rPr sz="1550" spc="-80" dirty="0">
                <a:solidFill>
                  <a:srgbClr val="6D6E71"/>
                </a:solidFill>
                <a:latin typeface="Trebuchet MS"/>
                <a:cs typeface="Trebuchet MS"/>
              </a:rPr>
              <a:t>f</a:t>
            </a:r>
            <a:r>
              <a:rPr sz="1550" spc="-100" dirty="0">
                <a:solidFill>
                  <a:srgbClr val="6D6E71"/>
                </a:solidFill>
                <a:latin typeface="Trebuchet MS"/>
                <a:cs typeface="Trebuchet MS"/>
              </a:rPr>
              <a:t>é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14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et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meilleu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e 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que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les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aut</a:t>
            </a:r>
            <a:r>
              <a:rPr sz="1550" spc="-8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2" name="object 9">
            <a:extLst>
              <a:ext uri="{FF2B5EF4-FFF2-40B4-BE49-F238E27FC236}">
                <a16:creationId xmlns:a16="http://schemas.microsoft.com/office/drawing/2014/main" id="{E5EB928C-9866-4385-8764-DFEFFACDC4A9}"/>
              </a:ext>
            </a:extLst>
          </p:cNvPr>
          <p:cNvSpPr txBox="1"/>
          <p:nvPr userDrawn="1"/>
        </p:nvSpPr>
        <p:spPr>
          <a:xfrm>
            <a:off x="12187035" y="1292598"/>
            <a:ext cx="3084195" cy="180593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1382395">
              <a:lnSpc>
                <a:spcPct val="77100"/>
              </a:lnSpc>
              <a:spcBef>
                <a:spcPts val="1000"/>
              </a:spcBef>
            </a:pPr>
            <a:r>
              <a:rPr sz="3200" b="1" i="1" spc="-25" dirty="0">
                <a:solidFill>
                  <a:srgbClr val="231F20"/>
                </a:solidFill>
                <a:latin typeface="Times New Roman"/>
                <a:cs typeface="Times New Roman"/>
              </a:rPr>
              <a:t>Avantage </a:t>
            </a:r>
            <a:r>
              <a:rPr sz="3200" b="1" i="1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compétitif</a:t>
            </a:r>
            <a:endParaRPr sz="3200">
              <a:latin typeface="Times New Roman"/>
              <a:cs typeface="Times New Roman"/>
            </a:endParaRPr>
          </a:p>
          <a:p>
            <a:pPr marL="12700" marR="438784">
              <a:lnSpc>
                <a:spcPct val="100000"/>
              </a:lnSpc>
              <a:spcBef>
                <a:spcPts val="1625"/>
              </a:spcBef>
            </a:pP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quoi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ez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-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ous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une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longueur  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d'</a:t>
            </a:r>
            <a:r>
              <a:rPr sz="1550" spc="-25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an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sur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la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oncu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en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ts val="1850"/>
              </a:lnSpc>
            </a:pP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omme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ous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p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otègez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-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ous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10" dirty="0">
                <a:solidFill>
                  <a:srgbClr val="6D6E71"/>
                </a:solidFill>
                <a:latin typeface="Trebuchet MS"/>
                <a:cs typeface="Trebuchet MS"/>
              </a:rPr>
              <a:t>d</a:t>
            </a:r>
            <a:r>
              <a:rPr sz="1550" spc="-370" dirty="0">
                <a:solidFill>
                  <a:srgbClr val="6D6E71"/>
                </a:solidFill>
                <a:latin typeface="Trebuchet MS"/>
                <a:cs typeface="Trebuchet MS"/>
              </a:rPr>
              <a:t>’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elle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3" name="object 10">
            <a:extLst>
              <a:ext uri="{FF2B5EF4-FFF2-40B4-BE49-F238E27FC236}">
                <a16:creationId xmlns:a16="http://schemas.microsoft.com/office/drawing/2014/main" id="{4C6A6DA6-3EB8-4DBF-888C-2B212484EDDA}"/>
              </a:ext>
            </a:extLst>
          </p:cNvPr>
          <p:cNvSpPr txBox="1"/>
          <p:nvPr userDrawn="1"/>
        </p:nvSpPr>
        <p:spPr>
          <a:xfrm>
            <a:off x="12198903" y="5621601"/>
            <a:ext cx="3072130" cy="183197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b="1" i="1" spc="10" dirty="0">
                <a:solidFill>
                  <a:srgbClr val="231F20"/>
                </a:solidFill>
                <a:latin typeface="Times New Roman"/>
                <a:cs typeface="Times New Roman"/>
              </a:rPr>
              <a:t>Canaux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0"/>
              </a:spcBef>
            </a:pP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P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ar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quels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canaux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de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25" dirty="0">
                <a:solidFill>
                  <a:srgbClr val="6D6E71"/>
                </a:solidFill>
                <a:latin typeface="Trebuchet MS"/>
                <a:cs typeface="Trebuchet MS"/>
              </a:rPr>
              <a:t>ommunic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ation  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et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de 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distribution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touchez-vous 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vos 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clients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Quels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sont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les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temps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forts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de </a:t>
            </a:r>
            <a:r>
              <a:rPr sz="1550" spc="-45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la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el</a:t>
            </a:r>
            <a:r>
              <a:rPr sz="1550" spc="-100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tion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clie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4FE56850-8753-4728-BF5C-6F4851D30A37}"/>
              </a:ext>
            </a:extLst>
          </p:cNvPr>
          <p:cNvSpPr txBox="1"/>
          <p:nvPr userDrawn="1"/>
        </p:nvSpPr>
        <p:spPr>
          <a:xfrm>
            <a:off x="15785810" y="1292600"/>
            <a:ext cx="2992755" cy="14846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871219">
              <a:lnSpc>
                <a:spcPct val="77100"/>
              </a:lnSpc>
              <a:spcBef>
                <a:spcPts val="1000"/>
              </a:spcBef>
            </a:pP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Segments</a:t>
            </a:r>
            <a:r>
              <a:rPr sz="3200" b="1" i="1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sz="3200" b="1" i="1" spc="-7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clientèles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0"/>
              </a:spcBef>
            </a:pP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Q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ui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so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clie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ts?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P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eu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14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-ils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00" dirty="0">
                <a:solidFill>
                  <a:srgbClr val="6D6E71"/>
                </a:solidFill>
                <a:latin typeface="Trebuchet MS"/>
                <a:cs typeface="Trebuchet MS"/>
              </a:rPr>
              <a:t>êtr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e  </a:t>
            </a:r>
            <a:r>
              <a:rPr sz="1550" spc="-5" dirty="0">
                <a:solidFill>
                  <a:srgbClr val="6D6E71"/>
                </a:solidFill>
                <a:latin typeface="Trebuchet MS"/>
                <a:cs typeface="Trebuchet MS"/>
              </a:rPr>
              <a:t>se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g</a:t>
            </a:r>
            <a:r>
              <a:rPr sz="1550" spc="-25" dirty="0">
                <a:solidFill>
                  <a:srgbClr val="6D6E71"/>
                </a:solidFill>
                <a:latin typeface="Trebuchet MS"/>
                <a:cs typeface="Trebuchet MS"/>
              </a:rPr>
              <a:t>me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14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és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5" name="object 12">
            <a:extLst>
              <a:ext uri="{FF2B5EF4-FFF2-40B4-BE49-F238E27FC236}">
                <a16:creationId xmlns:a16="http://schemas.microsoft.com/office/drawing/2014/main" id="{D7ED7396-6372-4405-9B33-D4657B762AA8}"/>
              </a:ext>
            </a:extLst>
          </p:cNvPr>
          <p:cNvSpPr txBox="1"/>
          <p:nvPr userDrawn="1"/>
        </p:nvSpPr>
        <p:spPr>
          <a:xfrm>
            <a:off x="10392821" y="9796768"/>
            <a:ext cx="3273425" cy="112522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Sources</a:t>
            </a:r>
            <a:r>
              <a:rPr sz="3200" b="1" i="1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sz="3200" b="1" i="1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231F20"/>
                </a:solidFill>
                <a:latin typeface="Times New Roman"/>
                <a:cs typeface="Times New Roman"/>
              </a:rPr>
              <a:t>revenus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550" spc="85" dirty="0">
                <a:solidFill>
                  <a:srgbClr val="6D6E71"/>
                </a:solidFill>
                <a:latin typeface="Trebuchet MS"/>
                <a:cs typeface="Trebuchet MS"/>
              </a:rPr>
              <a:t>D</a:t>
            </a:r>
            <a:r>
              <a:rPr sz="1550" spc="-370" dirty="0">
                <a:solidFill>
                  <a:srgbClr val="6D6E71"/>
                </a:solidFill>
                <a:latin typeface="Trebuchet MS"/>
                <a:cs typeface="Trebuchet MS"/>
              </a:rPr>
              <a:t>’</a:t>
            </a:r>
            <a:r>
              <a:rPr sz="1550" spc="10" dirty="0">
                <a:solidFill>
                  <a:srgbClr val="6D6E71"/>
                </a:solidFill>
                <a:latin typeface="Trebuchet MS"/>
                <a:cs typeface="Trebuchet MS"/>
              </a:rPr>
              <a:t>où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vie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l</a:t>
            </a:r>
            <a:r>
              <a:rPr sz="1550" spc="-280" dirty="0">
                <a:solidFill>
                  <a:srgbClr val="6D6E71"/>
                </a:solidFill>
                <a:latin typeface="Trebuchet MS"/>
                <a:cs typeface="Trebuchet MS"/>
              </a:rPr>
              <a:t>’</a:t>
            </a:r>
            <a:r>
              <a:rPr sz="1550" spc="-100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5" dirty="0">
                <a:solidFill>
                  <a:srgbClr val="6D6E71"/>
                </a:solidFill>
                <a:latin typeface="Trebuchet MS"/>
                <a:cs typeface="Trebuchet MS"/>
              </a:rPr>
              <a:t>ge</a:t>
            </a:r>
            <a:r>
              <a:rPr sz="1550" spc="-5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Q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ui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paie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6" name="object 13">
            <a:extLst>
              <a:ext uri="{FF2B5EF4-FFF2-40B4-BE49-F238E27FC236}">
                <a16:creationId xmlns:a16="http://schemas.microsoft.com/office/drawing/2014/main" id="{D61E4349-4F03-460E-900C-25B9BDF43E89}"/>
              </a:ext>
            </a:extLst>
          </p:cNvPr>
          <p:cNvSpPr txBox="1"/>
          <p:nvPr userDrawn="1"/>
        </p:nvSpPr>
        <p:spPr>
          <a:xfrm>
            <a:off x="1374330" y="6145449"/>
            <a:ext cx="3052445" cy="125603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550" b="1" i="1" spc="10" dirty="0">
                <a:solidFill>
                  <a:srgbClr val="939598"/>
                </a:solidFill>
                <a:latin typeface="Times New Roman"/>
                <a:cs typeface="Times New Roman"/>
              </a:rPr>
              <a:t>Alternatives</a:t>
            </a:r>
            <a:r>
              <a:rPr sz="2550" b="1" i="1" spc="-70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2550" b="1" i="1" spc="10" dirty="0">
                <a:solidFill>
                  <a:srgbClr val="939598"/>
                </a:solidFill>
                <a:latin typeface="Times New Roman"/>
                <a:cs typeface="Times New Roman"/>
              </a:rPr>
              <a:t>existantes</a:t>
            </a:r>
            <a:endParaRPr sz="2550">
              <a:latin typeface="Times New Roman"/>
              <a:cs typeface="Times New Roman"/>
            </a:endParaRPr>
          </a:p>
          <a:p>
            <a:pPr marL="12700" marR="360045">
              <a:lnSpc>
                <a:spcPct val="100000"/>
              </a:lnSpc>
              <a:spcBef>
                <a:spcPts val="1080"/>
              </a:spcBef>
            </a:pP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omme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45" dirty="0">
                <a:solidFill>
                  <a:srgbClr val="6D6E71"/>
                </a:solidFill>
                <a:latin typeface="Trebuchet MS"/>
                <a:cs typeface="Trebuchet MS"/>
              </a:rPr>
              <a:t>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p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oblemes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so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14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-ils  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tuelleme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20" dirty="0">
                <a:solidFill>
                  <a:srgbClr val="6D6E71"/>
                </a:solidFill>
                <a:latin typeface="Trebuchet MS"/>
                <a:cs typeface="Trebuchet MS"/>
              </a:rPr>
              <a:t>ésolus?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7" name="object 14">
            <a:extLst>
              <a:ext uri="{FF2B5EF4-FFF2-40B4-BE49-F238E27FC236}">
                <a16:creationId xmlns:a16="http://schemas.microsoft.com/office/drawing/2014/main" id="{A28A3E83-3CE5-4C43-9F83-1853896AF3A8}"/>
              </a:ext>
            </a:extLst>
          </p:cNvPr>
          <p:cNvSpPr txBox="1"/>
          <p:nvPr userDrawn="1"/>
        </p:nvSpPr>
        <p:spPr>
          <a:xfrm>
            <a:off x="8588259" y="6145449"/>
            <a:ext cx="2936875" cy="125603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550" b="1" i="1" spc="-50" dirty="0">
                <a:solidFill>
                  <a:srgbClr val="939598"/>
                </a:solidFill>
                <a:latin typeface="Times New Roman"/>
                <a:cs typeface="Times New Roman"/>
              </a:rPr>
              <a:t>Votre</a:t>
            </a:r>
            <a:r>
              <a:rPr sz="2550" b="1" i="1" spc="-25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2550" b="1" i="1" spc="10" dirty="0">
                <a:solidFill>
                  <a:srgbClr val="939598"/>
                </a:solidFill>
                <a:latin typeface="Times New Roman"/>
                <a:cs typeface="Times New Roman"/>
              </a:rPr>
              <a:t>«Pitch»!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Q</a:t>
            </a:r>
            <a:r>
              <a:rPr sz="1550" spc="-55" dirty="0">
                <a:solidFill>
                  <a:srgbClr val="6D6E71"/>
                </a:solidFill>
                <a:latin typeface="Trebuchet MS"/>
                <a:cs typeface="Trebuchet MS"/>
              </a:rPr>
              <a:t>uel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est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le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«minimal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pi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80" dirty="0">
                <a:solidFill>
                  <a:srgbClr val="6D6E71"/>
                </a:solidFill>
                <a:latin typeface="Trebuchet MS"/>
                <a:cs typeface="Trebuchet MS"/>
              </a:rPr>
              <a:t>ch»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de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ot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e  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a</a:t>
            </a:r>
            <a:r>
              <a:rPr sz="1550" spc="-50" dirty="0">
                <a:solidFill>
                  <a:srgbClr val="6D6E71"/>
                </a:solidFill>
                <a:latin typeface="Trebuchet MS"/>
                <a:cs typeface="Trebuchet MS"/>
              </a:rPr>
              <a:t>c</a:t>
            </a:r>
            <a:r>
              <a:rPr sz="1550" spc="-80" dirty="0">
                <a:solidFill>
                  <a:srgbClr val="6D6E71"/>
                </a:solidFill>
                <a:latin typeface="Trebuchet MS"/>
                <a:cs typeface="Trebuchet MS"/>
              </a:rPr>
              <a:t>tivi</a:t>
            </a:r>
            <a:r>
              <a:rPr sz="1550" spc="-9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0" dirty="0">
                <a:solidFill>
                  <a:srgbClr val="6D6E71"/>
                </a:solidFill>
                <a:latin typeface="Trebuchet MS"/>
                <a:cs typeface="Trebuchet MS"/>
              </a:rPr>
              <a:t>é?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6D6E71"/>
                </a:solidFill>
                <a:latin typeface="Trebuchet MS"/>
                <a:cs typeface="Trebuchet MS"/>
              </a:rPr>
              <a:t>D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éc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i</a:t>
            </a:r>
            <a:r>
              <a:rPr sz="1550" spc="-85" dirty="0">
                <a:solidFill>
                  <a:srgbClr val="6D6E71"/>
                </a:solidFill>
                <a:latin typeface="Trebuchet MS"/>
                <a:cs typeface="Trebuchet MS"/>
              </a:rPr>
              <a:t>vez-la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en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" dirty="0">
                <a:solidFill>
                  <a:srgbClr val="6D6E71"/>
                </a:solidFill>
                <a:latin typeface="Trebuchet MS"/>
                <a:cs typeface="Trebuchet MS"/>
              </a:rPr>
              <a:t>un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15" dirty="0">
                <a:solidFill>
                  <a:srgbClr val="6D6E71"/>
                </a:solidFill>
                <a:latin typeface="Trebuchet MS"/>
                <a:cs typeface="Trebuchet MS"/>
              </a:rPr>
              <a:t>slogan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215" dirty="0">
                <a:solidFill>
                  <a:srgbClr val="6D6E71"/>
                </a:solidFill>
                <a:latin typeface="Trebuchet MS"/>
                <a:cs typeface="Trebuchet MS"/>
              </a:rPr>
              <a:t>!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8" name="object 15">
            <a:extLst>
              <a:ext uri="{FF2B5EF4-FFF2-40B4-BE49-F238E27FC236}">
                <a16:creationId xmlns:a16="http://schemas.microsoft.com/office/drawing/2014/main" id="{BC7B12FE-11DB-4498-A6EE-DE8ED628C91C}"/>
              </a:ext>
            </a:extLst>
          </p:cNvPr>
          <p:cNvSpPr txBox="1"/>
          <p:nvPr userDrawn="1"/>
        </p:nvSpPr>
        <p:spPr>
          <a:xfrm>
            <a:off x="15785833" y="6145449"/>
            <a:ext cx="2942590" cy="1020444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550" b="1" i="1" spc="5" dirty="0">
                <a:solidFill>
                  <a:srgbClr val="939598"/>
                </a:solidFill>
                <a:latin typeface="Times New Roman"/>
                <a:cs typeface="Times New Roman"/>
              </a:rPr>
              <a:t>Utilisateurs</a:t>
            </a:r>
            <a:r>
              <a:rPr sz="2550" b="1" i="1" spc="-60" dirty="0">
                <a:solidFill>
                  <a:srgbClr val="939598"/>
                </a:solidFill>
                <a:latin typeface="Times New Roman"/>
                <a:cs typeface="Times New Roman"/>
              </a:rPr>
              <a:t> </a:t>
            </a:r>
            <a:r>
              <a:rPr sz="2550" b="1" i="1" spc="10" dirty="0">
                <a:solidFill>
                  <a:srgbClr val="939598"/>
                </a:solidFill>
                <a:latin typeface="Times New Roman"/>
                <a:cs typeface="Times New Roman"/>
              </a:rPr>
              <a:t>pionniers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50" spc="15" dirty="0">
                <a:solidFill>
                  <a:srgbClr val="6D6E71"/>
                </a:solidFill>
                <a:latin typeface="Trebuchet MS"/>
                <a:cs typeface="Trebuchet MS"/>
              </a:rPr>
              <a:t>Q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ui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6D6E71"/>
                </a:solidFill>
                <a:latin typeface="Trebuchet MS"/>
                <a:cs typeface="Trebuchet MS"/>
              </a:rPr>
              <a:t>se</a:t>
            </a:r>
            <a:r>
              <a:rPr sz="1550" spc="-75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10" dirty="0">
                <a:solidFill>
                  <a:srgbClr val="6D6E71"/>
                </a:solidFill>
                <a:latin typeface="Trebuchet MS"/>
                <a:cs typeface="Trebuchet MS"/>
              </a:rPr>
              <a:t>o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n</a:t>
            </a:r>
            <a:r>
              <a:rPr sz="1550" spc="-10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40" dirty="0">
                <a:solidFill>
                  <a:srgbClr val="6D6E71"/>
                </a:solidFill>
                <a:latin typeface="Trebuchet MS"/>
                <a:cs typeface="Trebuchet MS"/>
              </a:rPr>
              <a:t>v</a:t>
            </a:r>
            <a:r>
              <a:rPr sz="1550" dirty="0">
                <a:solidFill>
                  <a:srgbClr val="6D6E71"/>
                </a:solidFill>
                <a:latin typeface="Trebuchet MS"/>
                <a:cs typeface="Trebuchet MS"/>
              </a:rPr>
              <a:t>os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6D6E71"/>
                </a:solidFill>
                <a:latin typeface="Trebuchet MS"/>
                <a:cs typeface="Trebuchet MS"/>
              </a:rPr>
              <a:t>ea</a:t>
            </a:r>
            <a:r>
              <a:rPr sz="1550" spc="-60" dirty="0">
                <a:solidFill>
                  <a:srgbClr val="6D6E71"/>
                </a:solidFill>
                <a:latin typeface="Trebuchet MS"/>
                <a:cs typeface="Trebuchet MS"/>
              </a:rPr>
              <a:t>r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ly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6D6E71"/>
                </a:solidFill>
                <a:latin typeface="Trebuchet MS"/>
                <a:cs typeface="Trebuchet MS"/>
              </a:rPr>
              <a:t>adop</a:t>
            </a:r>
            <a:r>
              <a:rPr sz="1550" spc="-35" dirty="0">
                <a:solidFill>
                  <a:srgbClr val="6D6E71"/>
                </a:solidFill>
                <a:latin typeface="Trebuchet MS"/>
                <a:cs typeface="Trebuchet MS"/>
              </a:rPr>
              <a:t>t</a:t>
            </a:r>
            <a:r>
              <a:rPr sz="1550" spc="-65" dirty="0">
                <a:solidFill>
                  <a:srgbClr val="6D6E71"/>
                </a:solidFill>
                <a:latin typeface="Trebuchet MS"/>
                <a:cs typeface="Trebuchet MS"/>
              </a:rPr>
              <a:t>ers</a:t>
            </a:r>
            <a:r>
              <a:rPr sz="1550" spc="-140" dirty="0">
                <a:solidFill>
                  <a:srgbClr val="6D6E71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6D6E71"/>
                </a:solidFill>
                <a:latin typeface="Trebuchet MS"/>
                <a:cs typeface="Trebuchet MS"/>
              </a:rPr>
              <a:t>?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9" name="object 19">
            <a:extLst>
              <a:ext uri="{FF2B5EF4-FFF2-40B4-BE49-F238E27FC236}">
                <a16:creationId xmlns:a16="http://schemas.microsoft.com/office/drawing/2014/main" id="{0FBD4A07-57FB-4239-AEB0-2362113FB615}"/>
              </a:ext>
            </a:extLst>
          </p:cNvPr>
          <p:cNvSpPr/>
          <p:nvPr userDrawn="1"/>
        </p:nvSpPr>
        <p:spPr>
          <a:xfrm>
            <a:off x="4580993" y="115708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163578" y="0"/>
                </a:moveTo>
                <a:lnTo>
                  <a:pt x="0" y="0"/>
                </a:lnTo>
                <a:lnTo>
                  <a:pt x="163578" y="163584"/>
                </a:lnTo>
                <a:lnTo>
                  <a:pt x="16357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0">
            <a:extLst>
              <a:ext uri="{FF2B5EF4-FFF2-40B4-BE49-F238E27FC236}">
                <a16:creationId xmlns:a16="http://schemas.microsoft.com/office/drawing/2014/main" id="{F391B636-5DF7-4F43-976F-FC89028C90BD}"/>
              </a:ext>
            </a:extLst>
          </p:cNvPr>
          <p:cNvSpPr/>
          <p:nvPr userDrawn="1"/>
        </p:nvSpPr>
        <p:spPr>
          <a:xfrm>
            <a:off x="4057532" y="1189806"/>
            <a:ext cx="11343005" cy="5255260"/>
          </a:xfrm>
          <a:custGeom>
            <a:avLst/>
            <a:gdLst/>
            <a:ahLst/>
            <a:cxnLst/>
            <a:rect l="l" t="t" r="r" b="b"/>
            <a:pathLst>
              <a:path w="11343005" h="5255260">
                <a:moveTo>
                  <a:pt x="654316" y="147218"/>
                </a:moveTo>
                <a:lnTo>
                  <a:pt x="507098" y="0"/>
                </a:lnTo>
                <a:lnTo>
                  <a:pt x="0" y="0"/>
                </a:lnTo>
                <a:lnTo>
                  <a:pt x="0" y="654316"/>
                </a:lnTo>
                <a:lnTo>
                  <a:pt x="654316" y="654316"/>
                </a:lnTo>
                <a:lnTo>
                  <a:pt x="654316" y="147218"/>
                </a:lnTo>
                <a:close/>
              </a:path>
              <a:path w="11343005" h="5255260">
                <a:moveTo>
                  <a:pt x="3830243" y="4980140"/>
                </a:moveTo>
                <a:lnTo>
                  <a:pt x="3733342" y="4980140"/>
                </a:lnTo>
                <a:lnTo>
                  <a:pt x="3733342" y="5090147"/>
                </a:lnTo>
                <a:lnTo>
                  <a:pt x="3830243" y="5090147"/>
                </a:lnTo>
                <a:lnTo>
                  <a:pt x="3830243" y="4980140"/>
                </a:lnTo>
                <a:close/>
              </a:path>
              <a:path w="11343005" h="5255260">
                <a:moveTo>
                  <a:pt x="3981069" y="4904765"/>
                </a:moveTo>
                <a:lnTo>
                  <a:pt x="3884168" y="4904765"/>
                </a:lnTo>
                <a:lnTo>
                  <a:pt x="3884168" y="5090160"/>
                </a:lnTo>
                <a:lnTo>
                  <a:pt x="3981069" y="5090160"/>
                </a:lnTo>
                <a:lnTo>
                  <a:pt x="3981069" y="4904765"/>
                </a:lnTo>
                <a:close/>
              </a:path>
              <a:path w="11343005" h="5255260">
                <a:moveTo>
                  <a:pt x="4131767" y="4754029"/>
                </a:moveTo>
                <a:lnTo>
                  <a:pt x="4034879" y="4754029"/>
                </a:lnTo>
                <a:lnTo>
                  <a:pt x="4034879" y="5090160"/>
                </a:lnTo>
                <a:lnTo>
                  <a:pt x="4131767" y="5090160"/>
                </a:lnTo>
                <a:lnTo>
                  <a:pt x="4131767" y="4754029"/>
                </a:lnTo>
                <a:close/>
              </a:path>
              <a:path w="11343005" h="5255260">
                <a:moveTo>
                  <a:pt x="4208576" y="5109654"/>
                </a:moveTo>
                <a:lnTo>
                  <a:pt x="3691039" y="5109654"/>
                </a:lnTo>
                <a:lnTo>
                  <a:pt x="3691039" y="5076634"/>
                </a:lnTo>
                <a:lnTo>
                  <a:pt x="3691039" y="5055044"/>
                </a:lnTo>
                <a:lnTo>
                  <a:pt x="3691039" y="4754054"/>
                </a:lnTo>
                <a:lnTo>
                  <a:pt x="3631501" y="4754054"/>
                </a:lnTo>
                <a:lnTo>
                  <a:pt x="3631501" y="4775644"/>
                </a:lnTo>
                <a:lnTo>
                  <a:pt x="3669601" y="4775644"/>
                </a:lnTo>
                <a:lnTo>
                  <a:pt x="3669601" y="4828984"/>
                </a:lnTo>
                <a:lnTo>
                  <a:pt x="3631501" y="4828984"/>
                </a:lnTo>
                <a:lnTo>
                  <a:pt x="3631501" y="4850574"/>
                </a:lnTo>
                <a:lnTo>
                  <a:pt x="3669601" y="4850574"/>
                </a:lnTo>
                <a:lnTo>
                  <a:pt x="3669601" y="4905184"/>
                </a:lnTo>
                <a:lnTo>
                  <a:pt x="3631501" y="4905184"/>
                </a:lnTo>
                <a:lnTo>
                  <a:pt x="3631501" y="4926774"/>
                </a:lnTo>
                <a:lnTo>
                  <a:pt x="3669601" y="4926774"/>
                </a:lnTo>
                <a:lnTo>
                  <a:pt x="3669601" y="4980114"/>
                </a:lnTo>
                <a:lnTo>
                  <a:pt x="3631501" y="4980114"/>
                </a:lnTo>
                <a:lnTo>
                  <a:pt x="3631501" y="5001704"/>
                </a:lnTo>
                <a:lnTo>
                  <a:pt x="3669601" y="5001704"/>
                </a:lnTo>
                <a:lnTo>
                  <a:pt x="3669601" y="5055044"/>
                </a:lnTo>
                <a:lnTo>
                  <a:pt x="3631501" y="5055044"/>
                </a:lnTo>
                <a:lnTo>
                  <a:pt x="3631501" y="5076634"/>
                </a:lnTo>
                <a:lnTo>
                  <a:pt x="3669601" y="5076634"/>
                </a:lnTo>
                <a:lnTo>
                  <a:pt x="3669601" y="5109654"/>
                </a:lnTo>
                <a:lnTo>
                  <a:pt x="3669601" y="5131244"/>
                </a:lnTo>
                <a:lnTo>
                  <a:pt x="3733342" y="5131244"/>
                </a:lnTo>
                <a:lnTo>
                  <a:pt x="3733342" y="5169344"/>
                </a:lnTo>
                <a:lnTo>
                  <a:pt x="3754818" y="5169344"/>
                </a:lnTo>
                <a:lnTo>
                  <a:pt x="3754818" y="5131244"/>
                </a:lnTo>
                <a:lnTo>
                  <a:pt x="3808819" y="5131244"/>
                </a:lnTo>
                <a:lnTo>
                  <a:pt x="3808819" y="5169344"/>
                </a:lnTo>
                <a:lnTo>
                  <a:pt x="3830243" y="5169344"/>
                </a:lnTo>
                <a:lnTo>
                  <a:pt x="3830243" y="5131244"/>
                </a:lnTo>
                <a:lnTo>
                  <a:pt x="3884155" y="5131244"/>
                </a:lnTo>
                <a:lnTo>
                  <a:pt x="3884155" y="5169344"/>
                </a:lnTo>
                <a:lnTo>
                  <a:pt x="3905554" y="5169344"/>
                </a:lnTo>
                <a:lnTo>
                  <a:pt x="3905554" y="5131244"/>
                </a:lnTo>
                <a:lnTo>
                  <a:pt x="3959517" y="5131244"/>
                </a:lnTo>
                <a:lnTo>
                  <a:pt x="3959517" y="5169344"/>
                </a:lnTo>
                <a:lnTo>
                  <a:pt x="3980942" y="5169344"/>
                </a:lnTo>
                <a:lnTo>
                  <a:pt x="3980942" y="5131244"/>
                </a:lnTo>
                <a:lnTo>
                  <a:pt x="4034879" y="5131244"/>
                </a:lnTo>
                <a:lnTo>
                  <a:pt x="4034879" y="5169344"/>
                </a:lnTo>
                <a:lnTo>
                  <a:pt x="4058653" y="5169344"/>
                </a:lnTo>
                <a:lnTo>
                  <a:pt x="4058653" y="5131244"/>
                </a:lnTo>
                <a:lnTo>
                  <a:pt x="4112590" y="5131244"/>
                </a:lnTo>
                <a:lnTo>
                  <a:pt x="4112590" y="5169344"/>
                </a:lnTo>
                <a:lnTo>
                  <a:pt x="4134040" y="5169344"/>
                </a:lnTo>
                <a:lnTo>
                  <a:pt x="4134040" y="5131244"/>
                </a:lnTo>
                <a:lnTo>
                  <a:pt x="4187101" y="5131244"/>
                </a:lnTo>
                <a:lnTo>
                  <a:pt x="4187101" y="5169344"/>
                </a:lnTo>
                <a:lnTo>
                  <a:pt x="4208576" y="5169344"/>
                </a:lnTo>
                <a:lnTo>
                  <a:pt x="4208576" y="5131244"/>
                </a:lnTo>
                <a:lnTo>
                  <a:pt x="4208576" y="5109654"/>
                </a:lnTo>
                <a:close/>
              </a:path>
              <a:path w="11343005" h="5255260">
                <a:moveTo>
                  <a:pt x="10893781" y="4922520"/>
                </a:moveTo>
                <a:lnTo>
                  <a:pt x="10892930" y="4922520"/>
                </a:lnTo>
                <a:lnTo>
                  <a:pt x="10892206" y="4923079"/>
                </a:lnTo>
                <a:lnTo>
                  <a:pt x="10893781" y="4922520"/>
                </a:lnTo>
                <a:close/>
              </a:path>
              <a:path w="11343005" h="5255260">
                <a:moveTo>
                  <a:pt x="11342408" y="5029695"/>
                </a:moveTo>
                <a:lnTo>
                  <a:pt x="11340808" y="4967262"/>
                </a:lnTo>
                <a:lnTo>
                  <a:pt x="11330584" y="4897069"/>
                </a:lnTo>
                <a:lnTo>
                  <a:pt x="11312754" y="4828400"/>
                </a:lnTo>
                <a:lnTo>
                  <a:pt x="11302263" y="4801641"/>
                </a:lnTo>
                <a:lnTo>
                  <a:pt x="11289970" y="4770247"/>
                </a:lnTo>
                <a:lnTo>
                  <a:pt x="11285906" y="4763262"/>
                </a:lnTo>
                <a:lnTo>
                  <a:pt x="11282959" y="4758194"/>
                </a:lnTo>
                <a:lnTo>
                  <a:pt x="11274120" y="4743005"/>
                </a:lnTo>
                <a:lnTo>
                  <a:pt x="11274120" y="5011572"/>
                </a:lnTo>
                <a:lnTo>
                  <a:pt x="11270602" y="5040782"/>
                </a:lnTo>
                <a:lnTo>
                  <a:pt x="11260900" y="5053457"/>
                </a:lnTo>
                <a:lnTo>
                  <a:pt x="11259414" y="5053800"/>
                </a:lnTo>
                <a:lnTo>
                  <a:pt x="11257839" y="5053571"/>
                </a:lnTo>
                <a:lnTo>
                  <a:pt x="11256353" y="5053114"/>
                </a:lnTo>
                <a:lnTo>
                  <a:pt x="11256213" y="5053076"/>
                </a:lnTo>
                <a:lnTo>
                  <a:pt x="11248720" y="5049469"/>
                </a:lnTo>
                <a:lnTo>
                  <a:pt x="11248720" y="5097424"/>
                </a:lnTo>
                <a:lnTo>
                  <a:pt x="11191367" y="5075872"/>
                </a:lnTo>
                <a:lnTo>
                  <a:pt x="11152480" y="5068621"/>
                </a:lnTo>
                <a:lnTo>
                  <a:pt x="11096511" y="5063109"/>
                </a:lnTo>
                <a:lnTo>
                  <a:pt x="11068837" y="5062144"/>
                </a:lnTo>
                <a:lnTo>
                  <a:pt x="11041202" y="5062271"/>
                </a:lnTo>
                <a:lnTo>
                  <a:pt x="11032287" y="5060581"/>
                </a:lnTo>
                <a:lnTo>
                  <a:pt x="10997324" y="5040185"/>
                </a:lnTo>
                <a:lnTo>
                  <a:pt x="10969701" y="4998631"/>
                </a:lnTo>
                <a:lnTo>
                  <a:pt x="10965891" y="4976647"/>
                </a:lnTo>
                <a:lnTo>
                  <a:pt x="10967822" y="4954435"/>
                </a:lnTo>
                <a:lnTo>
                  <a:pt x="10987062" y="4912296"/>
                </a:lnTo>
                <a:lnTo>
                  <a:pt x="11016691" y="4886998"/>
                </a:lnTo>
                <a:lnTo>
                  <a:pt x="11044669" y="4871783"/>
                </a:lnTo>
                <a:lnTo>
                  <a:pt x="11058385" y="4863770"/>
                </a:lnTo>
                <a:lnTo>
                  <a:pt x="11102518" y="4833747"/>
                </a:lnTo>
                <a:lnTo>
                  <a:pt x="11144809" y="4801146"/>
                </a:lnTo>
                <a:lnTo>
                  <a:pt x="11173358" y="4767643"/>
                </a:lnTo>
                <a:lnTo>
                  <a:pt x="11178362" y="4758194"/>
                </a:lnTo>
                <a:lnTo>
                  <a:pt x="11178019" y="4760315"/>
                </a:lnTo>
                <a:lnTo>
                  <a:pt x="11177778" y="4762436"/>
                </a:lnTo>
                <a:lnTo>
                  <a:pt x="11177461" y="4764557"/>
                </a:lnTo>
                <a:lnTo>
                  <a:pt x="11177791" y="4763643"/>
                </a:lnTo>
                <a:lnTo>
                  <a:pt x="11174146" y="4828400"/>
                </a:lnTo>
                <a:lnTo>
                  <a:pt x="11174032" y="4849114"/>
                </a:lnTo>
                <a:lnTo>
                  <a:pt x="11180369" y="4903965"/>
                </a:lnTo>
                <a:lnTo>
                  <a:pt x="11191570" y="4955019"/>
                </a:lnTo>
                <a:lnTo>
                  <a:pt x="11205553" y="5000447"/>
                </a:lnTo>
                <a:lnTo>
                  <a:pt x="11220272" y="5038826"/>
                </a:lnTo>
                <a:lnTo>
                  <a:pt x="11238738" y="5078615"/>
                </a:lnTo>
                <a:lnTo>
                  <a:pt x="11246028" y="5091989"/>
                </a:lnTo>
                <a:lnTo>
                  <a:pt x="11245710" y="5091506"/>
                </a:lnTo>
                <a:lnTo>
                  <a:pt x="11244898" y="5090566"/>
                </a:lnTo>
                <a:lnTo>
                  <a:pt x="11247298" y="5094998"/>
                </a:lnTo>
                <a:lnTo>
                  <a:pt x="11248720" y="5097424"/>
                </a:lnTo>
                <a:lnTo>
                  <a:pt x="11248720" y="5049469"/>
                </a:lnTo>
                <a:lnTo>
                  <a:pt x="11241799" y="5046053"/>
                </a:lnTo>
                <a:lnTo>
                  <a:pt x="11225695" y="5021440"/>
                </a:lnTo>
                <a:lnTo>
                  <a:pt x="11209757" y="4983073"/>
                </a:lnTo>
                <a:lnTo>
                  <a:pt x="11195888" y="4934775"/>
                </a:lnTo>
                <a:lnTo>
                  <a:pt x="11186897" y="4885334"/>
                </a:lnTo>
                <a:lnTo>
                  <a:pt x="11184166" y="4843869"/>
                </a:lnTo>
                <a:lnTo>
                  <a:pt x="11187684" y="4814671"/>
                </a:lnTo>
                <a:lnTo>
                  <a:pt x="11197387" y="4801997"/>
                </a:lnTo>
                <a:lnTo>
                  <a:pt x="11198873" y="4801641"/>
                </a:lnTo>
                <a:lnTo>
                  <a:pt x="11200448" y="4801870"/>
                </a:lnTo>
                <a:lnTo>
                  <a:pt x="11202073" y="4802365"/>
                </a:lnTo>
                <a:lnTo>
                  <a:pt x="11232579" y="4834001"/>
                </a:lnTo>
                <a:lnTo>
                  <a:pt x="11248530" y="4872367"/>
                </a:lnTo>
                <a:lnTo>
                  <a:pt x="11262398" y="4920678"/>
                </a:lnTo>
                <a:lnTo>
                  <a:pt x="11271402" y="4970119"/>
                </a:lnTo>
                <a:lnTo>
                  <a:pt x="11274120" y="5011572"/>
                </a:lnTo>
                <a:lnTo>
                  <a:pt x="11274120" y="4743005"/>
                </a:lnTo>
                <a:lnTo>
                  <a:pt x="11264214" y="4725962"/>
                </a:lnTo>
                <a:lnTo>
                  <a:pt x="11237430" y="4698924"/>
                </a:lnTo>
                <a:lnTo>
                  <a:pt x="11211585" y="4692485"/>
                </a:lnTo>
                <a:lnTo>
                  <a:pt x="11199152" y="4698517"/>
                </a:lnTo>
                <a:lnTo>
                  <a:pt x="11188751" y="4710798"/>
                </a:lnTo>
                <a:lnTo>
                  <a:pt x="11180483" y="4728692"/>
                </a:lnTo>
                <a:lnTo>
                  <a:pt x="11174413" y="4751578"/>
                </a:lnTo>
                <a:lnTo>
                  <a:pt x="11158055" y="4768951"/>
                </a:lnTo>
                <a:lnTo>
                  <a:pt x="11091736" y="4825022"/>
                </a:lnTo>
                <a:lnTo>
                  <a:pt x="11041469" y="4857851"/>
                </a:lnTo>
                <a:lnTo>
                  <a:pt x="10979607" y="4889970"/>
                </a:lnTo>
                <a:lnTo>
                  <a:pt x="10905985" y="4918430"/>
                </a:lnTo>
                <a:lnTo>
                  <a:pt x="10901947" y="4919738"/>
                </a:lnTo>
                <a:lnTo>
                  <a:pt x="10897857" y="4921110"/>
                </a:lnTo>
                <a:lnTo>
                  <a:pt x="10893755" y="4922545"/>
                </a:lnTo>
                <a:lnTo>
                  <a:pt x="10856900" y="4983454"/>
                </a:lnTo>
                <a:lnTo>
                  <a:pt x="10862691" y="5034750"/>
                </a:lnTo>
                <a:lnTo>
                  <a:pt x="10885195" y="5070132"/>
                </a:lnTo>
                <a:lnTo>
                  <a:pt x="10898467" y="5083327"/>
                </a:lnTo>
                <a:lnTo>
                  <a:pt x="10937494" y="5092065"/>
                </a:lnTo>
                <a:lnTo>
                  <a:pt x="10968914" y="5138775"/>
                </a:lnTo>
                <a:lnTo>
                  <a:pt x="10975340" y="5200637"/>
                </a:lnTo>
                <a:lnTo>
                  <a:pt x="10982084" y="5235029"/>
                </a:lnTo>
                <a:lnTo>
                  <a:pt x="10993425" y="5251602"/>
                </a:lnTo>
                <a:lnTo>
                  <a:pt x="11017555" y="5254942"/>
                </a:lnTo>
                <a:lnTo>
                  <a:pt x="11062640" y="5249659"/>
                </a:lnTo>
                <a:lnTo>
                  <a:pt x="11068990" y="5241252"/>
                </a:lnTo>
                <a:lnTo>
                  <a:pt x="11070857" y="5236210"/>
                </a:lnTo>
                <a:lnTo>
                  <a:pt x="11068012" y="5232514"/>
                </a:lnTo>
                <a:lnTo>
                  <a:pt x="11060252" y="5228145"/>
                </a:lnTo>
                <a:lnTo>
                  <a:pt x="11056061" y="5215585"/>
                </a:lnTo>
                <a:lnTo>
                  <a:pt x="11063834" y="5217973"/>
                </a:lnTo>
                <a:lnTo>
                  <a:pt x="11064532" y="5215585"/>
                </a:lnTo>
                <a:lnTo>
                  <a:pt x="11067999" y="5203698"/>
                </a:lnTo>
                <a:lnTo>
                  <a:pt x="11068025" y="5195697"/>
                </a:lnTo>
                <a:lnTo>
                  <a:pt x="11062653" y="5191061"/>
                </a:lnTo>
                <a:lnTo>
                  <a:pt x="11050676" y="5186883"/>
                </a:lnTo>
                <a:lnTo>
                  <a:pt x="11046498" y="5158181"/>
                </a:lnTo>
                <a:lnTo>
                  <a:pt x="11039132" y="5152085"/>
                </a:lnTo>
                <a:lnTo>
                  <a:pt x="11034751" y="5147488"/>
                </a:lnTo>
                <a:lnTo>
                  <a:pt x="11031601" y="5142115"/>
                </a:lnTo>
                <a:lnTo>
                  <a:pt x="11027956" y="5133657"/>
                </a:lnTo>
                <a:lnTo>
                  <a:pt x="11028553" y="5111534"/>
                </a:lnTo>
                <a:lnTo>
                  <a:pt x="11012703" y="5101133"/>
                </a:lnTo>
                <a:lnTo>
                  <a:pt x="11007179" y="5093309"/>
                </a:lnTo>
                <a:lnTo>
                  <a:pt x="11011738" y="5084127"/>
                </a:lnTo>
                <a:lnTo>
                  <a:pt x="11026153" y="5069687"/>
                </a:lnTo>
                <a:lnTo>
                  <a:pt x="11119726" y="5068621"/>
                </a:lnTo>
                <a:lnTo>
                  <a:pt x="11176114" y="5073574"/>
                </a:lnTo>
                <a:lnTo>
                  <a:pt x="11217999" y="5089309"/>
                </a:lnTo>
                <a:lnTo>
                  <a:pt x="11268075" y="5120602"/>
                </a:lnTo>
                <a:lnTo>
                  <a:pt x="11270983" y="5122989"/>
                </a:lnTo>
                <a:lnTo>
                  <a:pt x="11273866" y="5125021"/>
                </a:lnTo>
                <a:lnTo>
                  <a:pt x="11276749" y="5126710"/>
                </a:lnTo>
                <a:lnTo>
                  <a:pt x="11276914" y="5126850"/>
                </a:lnTo>
                <a:lnTo>
                  <a:pt x="11277117" y="5126952"/>
                </a:lnTo>
                <a:lnTo>
                  <a:pt x="11279162" y="5128552"/>
                </a:lnTo>
                <a:lnTo>
                  <a:pt x="11281283" y="5129454"/>
                </a:lnTo>
                <a:lnTo>
                  <a:pt x="11283518" y="5129987"/>
                </a:lnTo>
                <a:lnTo>
                  <a:pt x="11289284" y="5132209"/>
                </a:lnTo>
                <a:lnTo>
                  <a:pt x="11294936" y="5132895"/>
                </a:lnTo>
                <a:lnTo>
                  <a:pt x="11300371" y="5131790"/>
                </a:lnTo>
                <a:lnTo>
                  <a:pt x="11321682" y="5115826"/>
                </a:lnTo>
                <a:lnTo>
                  <a:pt x="11329073" y="5097424"/>
                </a:lnTo>
                <a:lnTo>
                  <a:pt x="11331258" y="5091989"/>
                </a:lnTo>
                <a:lnTo>
                  <a:pt x="11335868" y="5080508"/>
                </a:lnTo>
                <a:lnTo>
                  <a:pt x="11339309" y="5053800"/>
                </a:lnTo>
                <a:lnTo>
                  <a:pt x="11342408" y="5029695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object 21">
            <a:extLst>
              <a:ext uri="{FF2B5EF4-FFF2-40B4-BE49-F238E27FC236}">
                <a16:creationId xmlns:a16="http://schemas.microsoft.com/office/drawing/2014/main" id="{A20BC80E-35FC-4E2F-8A9A-2CE4D67B047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853887" y="6108466"/>
            <a:ext cx="103948" cy="173792"/>
          </a:xfrm>
          <a:prstGeom prst="rect">
            <a:avLst/>
          </a:prstGeom>
        </p:spPr>
      </p:pic>
      <p:sp>
        <p:nvSpPr>
          <p:cNvPr id="112" name="object 22">
            <a:extLst>
              <a:ext uri="{FF2B5EF4-FFF2-40B4-BE49-F238E27FC236}">
                <a16:creationId xmlns:a16="http://schemas.microsoft.com/office/drawing/2014/main" id="{D185A394-AB9F-4263-A7B3-224AC4AEFCE9}"/>
              </a:ext>
            </a:extLst>
          </p:cNvPr>
          <p:cNvSpPr/>
          <p:nvPr userDrawn="1"/>
        </p:nvSpPr>
        <p:spPr>
          <a:xfrm>
            <a:off x="11353254" y="1263587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707" y="0"/>
                </a:moveTo>
                <a:lnTo>
                  <a:pt x="0" y="0"/>
                </a:lnTo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23">
            <a:extLst>
              <a:ext uri="{FF2B5EF4-FFF2-40B4-BE49-F238E27FC236}">
                <a16:creationId xmlns:a16="http://schemas.microsoft.com/office/drawing/2014/main" id="{79A9A3E0-4780-4646-9F10-29797155317F}"/>
              </a:ext>
            </a:extLst>
          </p:cNvPr>
          <p:cNvSpPr/>
          <p:nvPr userDrawn="1"/>
        </p:nvSpPr>
        <p:spPr>
          <a:xfrm>
            <a:off x="11353254" y="1263587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707" y="0"/>
                </a:lnTo>
              </a:path>
            </a:pathLst>
          </a:custGeom>
          <a:ln w="57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24">
            <a:extLst>
              <a:ext uri="{FF2B5EF4-FFF2-40B4-BE49-F238E27FC236}">
                <a16:creationId xmlns:a16="http://schemas.microsoft.com/office/drawing/2014/main" id="{60B0AD18-993B-49F9-B2A3-880F06786440}"/>
              </a:ext>
            </a:extLst>
          </p:cNvPr>
          <p:cNvSpPr/>
          <p:nvPr userDrawn="1"/>
        </p:nvSpPr>
        <p:spPr>
          <a:xfrm>
            <a:off x="11359016" y="1317149"/>
            <a:ext cx="7633334" cy="593090"/>
          </a:xfrm>
          <a:custGeom>
            <a:avLst/>
            <a:gdLst/>
            <a:ahLst/>
            <a:cxnLst/>
            <a:rect l="l" t="t" r="r" b="b"/>
            <a:pathLst>
              <a:path w="7633334" h="593089">
                <a:moveTo>
                  <a:pt x="473202" y="198945"/>
                </a:moveTo>
                <a:lnTo>
                  <a:pt x="453364" y="187413"/>
                </a:lnTo>
                <a:lnTo>
                  <a:pt x="438581" y="178828"/>
                </a:lnTo>
                <a:lnTo>
                  <a:pt x="438581" y="239763"/>
                </a:lnTo>
                <a:lnTo>
                  <a:pt x="438581" y="436613"/>
                </a:lnTo>
                <a:lnTo>
                  <a:pt x="369328" y="476262"/>
                </a:lnTo>
                <a:lnTo>
                  <a:pt x="369328" y="306628"/>
                </a:lnTo>
                <a:lnTo>
                  <a:pt x="369328" y="279412"/>
                </a:lnTo>
                <a:lnTo>
                  <a:pt x="422808" y="248793"/>
                </a:lnTo>
                <a:lnTo>
                  <a:pt x="438581" y="239763"/>
                </a:lnTo>
                <a:lnTo>
                  <a:pt x="438581" y="178828"/>
                </a:lnTo>
                <a:lnTo>
                  <a:pt x="421068" y="168643"/>
                </a:lnTo>
                <a:lnTo>
                  <a:pt x="421068" y="209143"/>
                </a:lnTo>
                <a:lnTo>
                  <a:pt x="352386" y="248793"/>
                </a:lnTo>
                <a:lnTo>
                  <a:pt x="330860" y="236359"/>
                </a:lnTo>
                <a:lnTo>
                  <a:pt x="323164" y="231927"/>
                </a:lnTo>
                <a:lnTo>
                  <a:pt x="323164" y="306628"/>
                </a:lnTo>
                <a:lnTo>
                  <a:pt x="323164" y="503478"/>
                </a:lnTo>
                <a:lnTo>
                  <a:pt x="253911" y="543115"/>
                </a:lnTo>
                <a:lnTo>
                  <a:pt x="253923" y="346252"/>
                </a:lnTo>
                <a:lnTo>
                  <a:pt x="307416" y="315645"/>
                </a:lnTo>
                <a:lnTo>
                  <a:pt x="323164" y="306628"/>
                </a:lnTo>
                <a:lnTo>
                  <a:pt x="323164" y="231927"/>
                </a:lnTo>
                <a:lnTo>
                  <a:pt x="309803" y="224205"/>
                </a:lnTo>
                <a:lnTo>
                  <a:pt x="331787" y="217512"/>
                </a:lnTo>
                <a:lnTo>
                  <a:pt x="351536" y="209080"/>
                </a:lnTo>
                <a:lnTo>
                  <a:pt x="368833" y="199009"/>
                </a:lnTo>
                <a:lnTo>
                  <a:pt x="383413" y="187413"/>
                </a:lnTo>
                <a:lnTo>
                  <a:pt x="421068" y="209143"/>
                </a:lnTo>
                <a:lnTo>
                  <a:pt x="421068" y="168643"/>
                </a:lnTo>
                <a:lnTo>
                  <a:pt x="417245" y="166420"/>
                </a:lnTo>
                <a:lnTo>
                  <a:pt x="403771" y="158597"/>
                </a:lnTo>
                <a:lnTo>
                  <a:pt x="403860" y="158356"/>
                </a:lnTo>
                <a:lnTo>
                  <a:pt x="408749" y="120408"/>
                </a:lnTo>
                <a:lnTo>
                  <a:pt x="400202" y="94957"/>
                </a:lnTo>
                <a:lnTo>
                  <a:pt x="391147" y="82994"/>
                </a:lnTo>
                <a:lnTo>
                  <a:pt x="381622" y="70408"/>
                </a:lnTo>
                <a:lnTo>
                  <a:pt x="378815" y="66713"/>
                </a:lnTo>
                <a:lnTo>
                  <a:pt x="363258" y="53251"/>
                </a:lnTo>
                <a:lnTo>
                  <a:pt x="362381" y="52730"/>
                </a:lnTo>
                <a:lnTo>
                  <a:pt x="362381" y="134442"/>
                </a:lnTo>
                <a:lnTo>
                  <a:pt x="345300" y="124587"/>
                </a:lnTo>
                <a:lnTo>
                  <a:pt x="305257" y="101473"/>
                </a:lnTo>
                <a:lnTo>
                  <a:pt x="305257" y="142290"/>
                </a:lnTo>
                <a:lnTo>
                  <a:pt x="305257" y="276009"/>
                </a:lnTo>
                <a:lnTo>
                  <a:pt x="236601" y="315645"/>
                </a:lnTo>
                <a:lnTo>
                  <a:pt x="220992" y="306628"/>
                </a:lnTo>
                <a:lnTo>
                  <a:pt x="219290" y="305650"/>
                </a:lnTo>
                <a:lnTo>
                  <a:pt x="219290" y="346252"/>
                </a:lnTo>
                <a:lnTo>
                  <a:pt x="219290" y="543115"/>
                </a:lnTo>
                <a:lnTo>
                  <a:pt x="150050" y="503478"/>
                </a:lnTo>
                <a:lnTo>
                  <a:pt x="150037" y="476262"/>
                </a:lnTo>
                <a:lnTo>
                  <a:pt x="150037" y="306628"/>
                </a:lnTo>
                <a:lnTo>
                  <a:pt x="219290" y="346252"/>
                </a:lnTo>
                <a:lnTo>
                  <a:pt x="219290" y="305650"/>
                </a:lnTo>
                <a:lnTo>
                  <a:pt x="167957" y="276009"/>
                </a:lnTo>
                <a:lnTo>
                  <a:pt x="215087" y="248793"/>
                </a:lnTo>
                <a:lnTo>
                  <a:pt x="236601" y="236359"/>
                </a:lnTo>
                <a:lnTo>
                  <a:pt x="305257" y="276009"/>
                </a:lnTo>
                <a:lnTo>
                  <a:pt x="305257" y="142290"/>
                </a:lnTo>
                <a:lnTo>
                  <a:pt x="263461" y="166420"/>
                </a:lnTo>
                <a:lnTo>
                  <a:pt x="265595" y="154838"/>
                </a:lnTo>
                <a:lnTo>
                  <a:pt x="268185" y="143967"/>
                </a:lnTo>
                <a:lnTo>
                  <a:pt x="271195" y="133870"/>
                </a:lnTo>
                <a:lnTo>
                  <a:pt x="274586" y="124587"/>
                </a:lnTo>
                <a:lnTo>
                  <a:pt x="305257" y="142290"/>
                </a:lnTo>
                <a:lnTo>
                  <a:pt x="305257" y="101473"/>
                </a:lnTo>
                <a:lnTo>
                  <a:pt x="292798" y="94272"/>
                </a:lnTo>
                <a:lnTo>
                  <a:pt x="299770" y="86944"/>
                </a:lnTo>
                <a:lnTo>
                  <a:pt x="307225" y="82994"/>
                </a:lnTo>
                <a:lnTo>
                  <a:pt x="314553" y="82994"/>
                </a:lnTo>
                <a:lnTo>
                  <a:pt x="321741" y="84086"/>
                </a:lnTo>
                <a:lnTo>
                  <a:pt x="353847" y="109308"/>
                </a:lnTo>
                <a:lnTo>
                  <a:pt x="362381" y="134442"/>
                </a:lnTo>
                <a:lnTo>
                  <a:pt x="362381" y="52730"/>
                </a:lnTo>
                <a:lnTo>
                  <a:pt x="347319" y="43599"/>
                </a:lnTo>
                <a:lnTo>
                  <a:pt x="331025" y="37795"/>
                </a:lnTo>
                <a:lnTo>
                  <a:pt x="314426" y="35852"/>
                </a:lnTo>
                <a:lnTo>
                  <a:pt x="296646" y="38163"/>
                </a:lnTo>
                <a:lnTo>
                  <a:pt x="280111" y="44907"/>
                </a:lnTo>
                <a:lnTo>
                  <a:pt x="264972" y="55765"/>
                </a:lnTo>
                <a:lnTo>
                  <a:pt x="251396" y="70408"/>
                </a:lnTo>
                <a:lnTo>
                  <a:pt x="238848" y="63144"/>
                </a:lnTo>
                <a:lnTo>
                  <a:pt x="234289" y="63144"/>
                </a:lnTo>
                <a:lnTo>
                  <a:pt x="221716" y="70408"/>
                </a:lnTo>
                <a:lnTo>
                  <a:pt x="209740" y="57492"/>
                </a:lnTo>
                <a:lnTo>
                  <a:pt x="209740" y="166420"/>
                </a:lnTo>
                <a:lnTo>
                  <a:pt x="167957" y="142278"/>
                </a:lnTo>
                <a:lnTo>
                  <a:pt x="207606" y="154838"/>
                </a:lnTo>
                <a:lnTo>
                  <a:pt x="209740" y="166420"/>
                </a:lnTo>
                <a:lnTo>
                  <a:pt x="209740" y="57492"/>
                </a:lnTo>
                <a:lnTo>
                  <a:pt x="208140" y="55765"/>
                </a:lnTo>
                <a:lnTo>
                  <a:pt x="192976" y="44907"/>
                </a:lnTo>
                <a:lnTo>
                  <a:pt x="180403" y="39789"/>
                </a:lnTo>
                <a:lnTo>
                  <a:pt x="180403" y="94259"/>
                </a:lnTo>
                <a:lnTo>
                  <a:pt x="163385" y="104089"/>
                </a:lnTo>
                <a:lnTo>
                  <a:pt x="163385" y="224205"/>
                </a:lnTo>
                <a:lnTo>
                  <a:pt x="120802" y="248793"/>
                </a:lnTo>
                <a:lnTo>
                  <a:pt x="105181" y="239763"/>
                </a:lnTo>
                <a:lnTo>
                  <a:pt x="103873" y="239014"/>
                </a:lnTo>
                <a:lnTo>
                  <a:pt x="103873" y="279412"/>
                </a:lnTo>
                <a:lnTo>
                  <a:pt x="103873" y="476262"/>
                </a:lnTo>
                <a:lnTo>
                  <a:pt x="34632" y="436613"/>
                </a:lnTo>
                <a:lnTo>
                  <a:pt x="34632" y="239763"/>
                </a:lnTo>
                <a:lnTo>
                  <a:pt x="103873" y="279412"/>
                </a:lnTo>
                <a:lnTo>
                  <a:pt x="103873" y="239014"/>
                </a:lnTo>
                <a:lnTo>
                  <a:pt x="52146" y="209143"/>
                </a:lnTo>
                <a:lnTo>
                  <a:pt x="89776" y="187413"/>
                </a:lnTo>
                <a:lnTo>
                  <a:pt x="104368" y="199009"/>
                </a:lnTo>
                <a:lnTo>
                  <a:pt x="121666" y="209080"/>
                </a:lnTo>
                <a:lnTo>
                  <a:pt x="141414" y="217512"/>
                </a:lnTo>
                <a:lnTo>
                  <a:pt x="163385" y="224205"/>
                </a:lnTo>
                <a:lnTo>
                  <a:pt x="163385" y="104089"/>
                </a:lnTo>
                <a:lnTo>
                  <a:pt x="110794" y="134442"/>
                </a:lnTo>
                <a:lnTo>
                  <a:pt x="111010" y="126530"/>
                </a:lnTo>
                <a:lnTo>
                  <a:pt x="135775" y="92671"/>
                </a:lnTo>
                <a:lnTo>
                  <a:pt x="158661" y="82994"/>
                </a:lnTo>
                <a:lnTo>
                  <a:pt x="165976" y="82994"/>
                </a:lnTo>
                <a:lnTo>
                  <a:pt x="173443" y="86944"/>
                </a:lnTo>
                <a:lnTo>
                  <a:pt x="180403" y="94259"/>
                </a:lnTo>
                <a:lnTo>
                  <a:pt x="180403" y="39789"/>
                </a:lnTo>
                <a:lnTo>
                  <a:pt x="176428" y="38163"/>
                </a:lnTo>
                <a:lnTo>
                  <a:pt x="158635" y="35852"/>
                </a:lnTo>
                <a:lnTo>
                  <a:pt x="142036" y="37795"/>
                </a:lnTo>
                <a:lnTo>
                  <a:pt x="94145" y="66713"/>
                </a:lnTo>
                <a:lnTo>
                  <a:pt x="64109" y="120408"/>
                </a:lnTo>
                <a:lnTo>
                  <a:pt x="64122" y="141820"/>
                </a:lnTo>
                <a:lnTo>
                  <a:pt x="68656" y="157911"/>
                </a:lnTo>
                <a:lnTo>
                  <a:pt x="68745" y="158153"/>
                </a:lnTo>
                <a:lnTo>
                  <a:pt x="69761" y="158356"/>
                </a:lnTo>
                <a:lnTo>
                  <a:pt x="69875" y="158597"/>
                </a:lnTo>
                <a:lnTo>
                  <a:pt x="2730" y="197612"/>
                </a:lnTo>
                <a:lnTo>
                  <a:pt x="0" y="201574"/>
                </a:lnTo>
                <a:lnTo>
                  <a:pt x="0" y="454393"/>
                </a:lnTo>
                <a:lnTo>
                  <a:pt x="2730" y="458355"/>
                </a:lnTo>
                <a:lnTo>
                  <a:pt x="234086" y="592823"/>
                </a:lnTo>
                <a:lnTo>
                  <a:pt x="238772" y="592823"/>
                </a:lnTo>
                <a:lnTo>
                  <a:pt x="324408" y="543115"/>
                </a:lnTo>
                <a:lnTo>
                  <a:pt x="439585" y="476262"/>
                </a:lnTo>
                <a:lnTo>
                  <a:pt x="470433" y="458355"/>
                </a:lnTo>
                <a:lnTo>
                  <a:pt x="473202" y="454393"/>
                </a:lnTo>
                <a:lnTo>
                  <a:pt x="473202" y="239763"/>
                </a:lnTo>
                <a:lnTo>
                  <a:pt x="473202" y="198945"/>
                </a:lnTo>
                <a:close/>
              </a:path>
              <a:path w="7633334" h="593089">
                <a:moveTo>
                  <a:pt x="7243089" y="244119"/>
                </a:moveTo>
                <a:lnTo>
                  <a:pt x="7232053" y="216217"/>
                </a:lnTo>
                <a:lnTo>
                  <a:pt x="7223582" y="186766"/>
                </a:lnTo>
                <a:lnTo>
                  <a:pt x="7218159" y="156997"/>
                </a:lnTo>
                <a:lnTo>
                  <a:pt x="7216254" y="128117"/>
                </a:lnTo>
                <a:lnTo>
                  <a:pt x="7216597" y="117830"/>
                </a:lnTo>
                <a:lnTo>
                  <a:pt x="7217613" y="107530"/>
                </a:lnTo>
                <a:lnTo>
                  <a:pt x="7219251" y="97282"/>
                </a:lnTo>
                <a:lnTo>
                  <a:pt x="7221512" y="87134"/>
                </a:lnTo>
                <a:lnTo>
                  <a:pt x="7213270" y="81673"/>
                </a:lnTo>
                <a:lnTo>
                  <a:pt x="7204672" y="77647"/>
                </a:lnTo>
                <a:lnTo>
                  <a:pt x="7195820" y="75158"/>
                </a:lnTo>
                <a:lnTo>
                  <a:pt x="7186854" y="74307"/>
                </a:lnTo>
                <a:lnTo>
                  <a:pt x="7160031" y="81153"/>
                </a:lnTo>
                <a:lnTo>
                  <a:pt x="7136206" y="100558"/>
                </a:lnTo>
                <a:lnTo>
                  <a:pt x="7119137" y="130797"/>
                </a:lnTo>
                <a:lnTo>
                  <a:pt x="7112609" y="170167"/>
                </a:lnTo>
                <a:lnTo>
                  <a:pt x="7115734" y="202107"/>
                </a:lnTo>
                <a:lnTo>
                  <a:pt x="7137349" y="264045"/>
                </a:lnTo>
                <a:lnTo>
                  <a:pt x="7155828" y="290156"/>
                </a:lnTo>
                <a:lnTo>
                  <a:pt x="7152907" y="290156"/>
                </a:lnTo>
                <a:lnTo>
                  <a:pt x="7144283" y="304444"/>
                </a:lnTo>
                <a:lnTo>
                  <a:pt x="7127126" y="315722"/>
                </a:lnTo>
                <a:lnTo>
                  <a:pt x="7100849" y="326364"/>
                </a:lnTo>
                <a:lnTo>
                  <a:pt x="7064870" y="338696"/>
                </a:lnTo>
                <a:lnTo>
                  <a:pt x="7030999" y="363029"/>
                </a:lnTo>
                <a:lnTo>
                  <a:pt x="7017512" y="396722"/>
                </a:lnTo>
                <a:lnTo>
                  <a:pt x="7016001" y="428739"/>
                </a:lnTo>
                <a:lnTo>
                  <a:pt x="7018045" y="448030"/>
                </a:lnTo>
                <a:lnTo>
                  <a:pt x="7024065" y="453923"/>
                </a:lnTo>
                <a:lnTo>
                  <a:pt x="7038518" y="458774"/>
                </a:lnTo>
                <a:lnTo>
                  <a:pt x="7060006" y="462622"/>
                </a:lnTo>
                <a:lnTo>
                  <a:pt x="7087082" y="465505"/>
                </a:lnTo>
                <a:lnTo>
                  <a:pt x="7092797" y="413829"/>
                </a:lnTo>
                <a:lnTo>
                  <a:pt x="7109587" y="377736"/>
                </a:lnTo>
                <a:lnTo>
                  <a:pt x="7133310" y="354495"/>
                </a:lnTo>
                <a:lnTo>
                  <a:pt x="7159828" y="341337"/>
                </a:lnTo>
                <a:lnTo>
                  <a:pt x="7192632" y="330174"/>
                </a:lnTo>
                <a:lnTo>
                  <a:pt x="7209434" y="324269"/>
                </a:lnTo>
                <a:lnTo>
                  <a:pt x="7224230" y="318719"/>
                </a:lnTo>
                <a:lnTo>
                  <a:pt x="7237019" y="313347"/>
                </a:lnTo>
                <a:lnTo>
                  <a:pt x="7228738" y="308089"/>
                </a:lnTo>
                <a:lnTo>
                  <a:pt x="7222401" y="302323"/>
                </a:lnTo>
                <a:lnTo>
                  <a:pt x="7217943" y="295795"/>
                </a:lnTo>
                <a:lnTo>
                  <a:pt x="7215327" y="288264"/>
                </a:lnTo>
                <a:lnTo>
                  <a:pt x="7223061" y="279184"/>
                </a:lnTo>
                <a:lnTo>
                  <a:pt x="7230338" y="268617"/>
                </a:lnTo>
                <a:lnTo>
                  <a:pt x="7237044" y="256844"/>
                </a:lnTo>
                <a:lnTo>
                  <a:pt x="7243089" y="244119"/>
                </a:lnTo>
                <a:close/>
              </a:path>
              <a:path w="7633334" h="593089">
                <a:moveTo>
                  <a:pt x="7554112" y="471995"/>
                </a:moveTo>
                <a:lnTo>
                  <a:pt x="7549731" y="429387"/>
                </a:lnTo>
                <a:lnTo>
                  <a:pt x="7528585" y="385267"/>
                </a:lnTo>
                <a:lnTo>
                  <a:pt x="7481773" y="353288"/>
                </a:lnTo>
                <a:lnTo>
                  <a:pt x="7432510" y="336410"/>
                </a:lnTo>
                <a:lnTo>
                  <a:pt x="7396937" y="321830"/>
                </a:lnTo>
                <a:lnTo>
                  <a:pt x="7374217" y="306133"/>
                </a:lnTo>
                <a:lnTo>
                  <a:pt x="7363498" y="285915"/>
                </a:lnTo>
                <a:lnTo>
                  <a:pt x="7386320" y="255422"/>
                </a:lnTo>
                <a:lnTo>
                  <a:pt x="7404925" y="216966"/>
                </a:lnTo>
                <a:lnTo>
                  <a:pt x="7417473" y="174561"/>
                </a:lnTo>
                <a:lnTo>
                  <a:pt x="7422070" y="132232"/>
                </a:lnTo>
                <a:lnTo>
                  <a:pt x="7413752" y="78981"/>
                </a:lnTo>
                <a:lnTo>
                  <a:pt x="7391832" y="37147"/>
                </a:lnTo>
                <a:lnTo>
                  <a:pt x="7360882" y="9804"/>
                </a:lnTo>
                <a:lnTo>
                  <a:pt x="7325461" y="0"/>
                </a:lnTo>
                <a:lnTo>
                  <a:pt x="7289622" y="9156"/>
                </a:lnTo>
                <a:lnTo>
                  <a:pt x="7282574" y="14897"/>
                </a:lnTo>
                <a:lnTo>
                  <a:pt x="7282574" y="286994"/>
                </a:lnTo>
                <a:lnTo>
                  <a:pt x="7281862" y="286283"/>
                </a:lnTo>
                <a:lnTo>
                  <a:pt x="7282574" y="286994"/>
                </a:lnTo>
                <a:lnTo>
                  <a:pt x="7282574" y="14897"/>
                </a:lnTo>
                <a:lnTo>
                  <a:pt x="7257783" y="35077"/>
                </a:lnTo>
                <a:lnTo>
                  <a:pt x="7234974" y="75488"/>
                </a:lnTo>
                <a:lnTo>
                  <a:pt x="7226262" y="128117"/>
                </a:lnTo>
                <a:lnTo>
                  <a:pt x="7230440" y="170789"/>
                </a:lnTo>
                <a:lnTo>
                  <a:pt x="7241972" y="214033"/>
                </a:lnTo>
                <a:lnTo>
                  <a:pt x="7259307" y="253555"/>
                </a:lnTo>
                <a:lnTo>
                  <a:pt x="7280935" y="285064"/>
                </a:lnTo>
                <a:lnTo>
                  <a:pt x="7280427" y="287324"/>
                </a:lnTo>
                <a:lnTo>
                  <a:pt x="7245655" y="322592"/>
                </a:lnTo>
                <a:lnTo>
                  <a:pt x="7162470" y="353288"/>
                </a:lnTo>
                <a:lnTo>
                  <a:pt x="7117207" y="385813"/>
                </a:lnTo>
                <a:lnTo>
                  <a:pt x="7099186" y="430834"/>
                </a:lnTo>
                <a:lnTo>
                  <a:pt x="7097166" y="473621"/>
                </a:lnTo>
                <a:lnTo>
                  <a:pt x="7099897" y="499402"/>
                </a:lnTo>
                <a:lnTo>
                  <a:pt x="7148982" y="517918"/>
                </a:lnTo>
                <a:lnTo>
                  <a:pt x="7199033" y="523316"/>
                </a:lnTo>
                <a:lnTo>
                  <a:pt x="7259307" y="526275"/>
                </a:lnTo>
                <a:lnTo>
                  <a:pt x="7324712" y="526935"/>
                </a:lnTo>
                <a:lnTo>
                  <a:pt x="7390168" y="525386"/>
                </a:lnTo>
                <a:lnTo>
                  <a:pt x="7450582" y="521741"/>
                </a:lnTo>
                <a:lnTo>
                  <a:pt x="7500861" y="516128"/>
                </a:lnTo>
                <a:lnTo>
                  <a:pt x="7535913" y="508647"/>
                </a:lnTo>
                <a:lnTo>
                  <a:pt x="7550671" y="499402"/>
                </a:lnTo>
                <a:lnTo>
                  <a:pt x="7554112" y="471995"/>
                </a:lnTo>
                <a:close/>
              </a:path>
              <a:path w="7633334" h="593089">
                <a:moveTo>
                  <a:pt x="7633170" y="428739"/>
                </a:moveTo>
                <a:lnTo>
                  <a:pt x="7631658" y="396722"/>
                </a:lnTo>
                <a:lnTo>
                  <a:pt x="7618171" y="363029"/>
                </a:lnTo>
                <a:lnTo>
                  <a:pt x="7584300" y="338696"/>
                </a:lnTo>
                <a:lnTo>
                  <a:pt x="7548321" y="326364"/>
                </a:lnTo>
                <a:lnTo>
                  <a:pt x="7522045" y="315722"/>
                </a:lnTo>
                <a:lnTo>
                  <a:pt x="7504887" y="304444"/>
                </a:lnTo>
                <a:lnTo>
                  <a:pt x="7496264" y="290156"/>
                </a:lnTo>
                <a:lnTo>
                  <a:pt x="7493343" y="290156"/>
                </a:lnTo>
                <a:lnTo>
                  <a:pt x="7524801" y="234480"/>
                </a:lnTo>
                <a:lnTo>
                  <a:pt x="7536561" y="170167"/>
                </a:lnTo>
                <a:lnTo>
                  <a:pt x="7530033" y="130797"/>
                </a:lnTo>
                <a:lnTo>
                  <a:pt x="7512964" y="100558"/>
                </a:lnTo>
                <a:lnTo>
                  <a:pt x="7489139" y="81153"/>
                </a:lnTo>
                <a:lnTo>
                  <a:pt x="7462317" y="74307"/>
                </a:lnTo>
                <a:lnTo>
                  <a:pt x="7453350" y="75158"/>
                </a:lnTo>
                <a:lnTo>
                  <a:pt x="7444499" y="77647"/>
                </a:lnTo>
                <a:lnTo>
                  <a:pt x="7435901" y="81673"/>
                </a:lnTo>
                <a:lnTo>
                  <a:pt x="7427671" y="87134"/>
                </a:lnTo>
                <a:lnTo>
                  <a:pt x="7429919" y="97282"/>
                </a:lnTo>
                <a:lnTo>
                  <a:pt x="7431557" y="107530"/>
                </a:lnTo>
                <a:lnTo>
                  <a:pt x="7432573" y="117830"/>
                </a:lnTo>
                <a:lnTo>
                  <a:pt x="7432916" y="128117"/>
                </a:lnTo>
                <a:lnTo>
                  <a:pt x="7431011" y="156997"/>
                </a:lnTo>
                <a:lnTo>
                  <a:pt x="7425588" y="186766"/>
                </a:lnTo>
                <a:lnTo>
                  <a:pt x="7417117" y="216217"/>
                </a:lnTo>
                <a:lnTo>
                  <a:pt x="7406081" y="244119"/>
                </a:lnTo>
                <a:lnTo>
                  <a:pt x="7412126" y="256844"/>
                </a:lnTo>
                <a:lnTo>
                  <a:pt x="7418832" y="268617"/>
                </a:lnTo>
                <a:lnTo>
                  <a:pt x="7426109" y="279184"/>
                </a:lnTo>
                <a:lnTo>
                  <a:pt x="7433856" y="288264"/>
                </a:lnTo>
                <a:lnTo>
                  <a:pt x="7431227" y="295795"/>
                </a:lnTo>
                <a:lnTo>
                  <a:pt x="7426769" y="302323"/>
                </a:lnTo>
                <a:lnTo>
                  <a:pt x="7420432" y="308089"/>
                </a:lnTo>
                <a:lnTo>
                  <a:pt x="7412152" y="313347"/>
                </a:lnTo>
                <a:lnTo>
                  <a:pt x="7424953" y="318719"/>
                </a:lnTo>
                <a:lnTo>
                  <a:pt x="7439736" y="324269"/>
                </a:lnTo>
                <a:lnTo>
                  <a:pt x="7456525" y="330174"/>
                </a:lnTo>
                <a:lnTo>
                  <a:pt x="7489342" y="341337"/>
                </a:lnTo>
                <a:lnTo>
                  <a:pt x="7515860" y="354495"/>
                </a:lnTo>
                <a:lnTo>
                  <a:pt x="7539583" y="377736"/>
                </a:lnTo>
                <a:lnTo>
                  <a:pt x="7556373" y="413829"/>
                </a:lnTo>
                <a:lnTo>
                  <a:pt x="7562075" y="465505"/>
                </a:lnTo>
                <a:lnTo>
                  <a:pt x="7589164" y="462622"/>
                </a:lnTo>
                <a:lnTo>
                  <a:pt x="7610640" y="458774"/>
                </a:lnTo>
                <a:lnTo>
                  <a:pt x="7625105" y="453923"/>
                </a:lnTo>
                <a:lnTo>
                  <a:pt x="7631125" y="448030"/>
                </a:lnTo>
                <a:lnTo>
                  <a:pt x="7633170" y="42873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5" name="object 25">
            <a:extLst>
              <a:ext uri="{FF2B5EF4-FFF2-40B4-BE49-F238E27FC236}">
                <a16:creationId xmlns:a16="http://schemas.microsoft.com/office/drawing/2014/main" id="{12F37EF4-0B5C-45ED-BA57-E9D8F3B87D41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341" y="10019449"/>
            <a:ext cx="702650" cy="477538"/>
          </a:xfrm>
          <a:prstGeom prst="rect">
            <a:avLst/>
          </a:prstGeom>
        </p:spPr>
      </p:pic>
      <p:sp>
        <p:nvSpPr>
          <p:cNvPr id="116" name="object 26">
            <a:extLst>
              <a:ext uri="{FF2B5EF4-FFF2-40B4-BE49-F238E27FC236}">
                <a16:creationId xmlns:a16="http://schemas.microsoft.com/office/drawing/2014/main" id="{06A9785C-A940-48DD-AFAA-69B4E615DF2A}"/>
              </a:ext>
            </a:extLst>
          </p:cNvPr>
          <p:cNvSpPr/>
          <p:nvPr userDrawn="1"/>
        </p:nvSpPr>
        <p:spPr>
          <a:xfrm>
            <a:off x="18469032" y="10073566"/>
            <a:ext cx="519430" cy="457200"/>
          </a:xfrm>
          <a:custGeom>
            <a:avLst/>
            <a:gdLst/>
            <a:ahLst/>
            <a:cxnLst/>
            <a:rect l="l" t="t" r="r" b="b"/>
            <a:pathLst>
              <a:path w="519430" h="457200">
                <a:moveTo>
                  <a:pt x="317415" y="413354"/>
                </a:moveTo>
                <a:lnTo>
                  <a:pt x="299497" y="413354"/>
                </a:lnTo>
                <a:lnTo>
                  <a:pt x="299497" y="417878"/>
                </a:lnTo>
                <a:lnTo>
                  <a:pt x="302759" y="432981"/>
                </a:lnTo>
                <a:lnTo>
                  <a:pt x="311651" y="445328"/>
                </a:lnTo>
                <a:lnTo>
                  <a:pt x="324828" y="453659"/>
                </a:lnTo>
                <a:lnTo>
                  <a:pt x="340948" y="456716"/>
                </a:lnTo>
                <a:lnTo>
                  <a:pt x="357069" y="453659"/>
                </a:lnTo>
                <a:lnTo>
                  <a:pt x="370247" y="445328"/>
                </a:lnTo>
                <a:lnTo>
                  <a:pt x="374692" y="439155"/>
                </a:lnTo>
                <a:lnTo>
                  <a:pt x="340948" y="439155"/>
                </a:lnTo>
                <a:lnTo>
                  <a:pt x="331798" y="437479"/>
                </a:lnTo>
                <a:lnTo>
                  <a:pt x="324317" y="432912"/>
                </a:lnTo>
                <a:lnTo>
                  <a:pt x="319268" y="426147"/>
                </a:lnTo>
                <a:lnTo>
                  <a:pt x="317415" y="417878"/>
                </a:lnTo>
                <a:lnTo>
                  <a:pt x="317415" y="413354"/>
                </a:lnTo>
                <a:close/>
              </a:path>
              <a:path w="519430" h="457200">
                <a:moveTo>
                  <a:pt x="137655" y="0"/>
                </a:moveTo>
                <a:lnTo>
                  <a:pt x="135999" y="0"/>
                </a:lnTo>
                <a:lnTo>
                  <a:pt x="134395" y="259"/>
                </a:lnTo>
                <a:lnTo>
                  <a:pt x="119954" y="34901"/>
                </a:lnTo>
                <a:lnTo>
                  <a:pt x="120228" y="51134"/>
                </a:lnTo>
                <a:lnTo>
                  <a:pt x="120948" y="60913"/>
                </a:lnTo>
                <a:lnTo>
                  <a:pt x="121878" y="70386"/>
                </a:lnTo>
                <a:lnTo>
                  <a:pt x="122759" y="77968"/>
                </a:lnTo>
                <a:lnTo>
                  <a:pt x="123586" y="84247"/>
                </a:lnTo>
                <a:lnTo>
                  <a:pt x="103014" y="100108"/>
                </a:lnTo>
                <a:lnTo>
                  <a:pt x="85056" y="117938"/>
                </a:lnTo>
                <a:lnTo>
                  <a:pt x="69897" y="137528"/>
                </a:lnTo>
                <a:lnTo>
                  <a:pt x="57719" y="158667"/>
                </a:lnTo>
                <a:lnTo>
                  <a:pt x="35016" y="161949"/>
                </a:lnTo>
                <a:lnTo>
                  <a:pt x="16695" y="170532"/>
                </a:lnTo>
                <a:lnTo>
                  <a:pt x="4457" y="183250"/>
                </a:lnTo>
                <a:lnTo>
                  <a:pt x="0" y="198935"/>
                </a:lnTo>
                <a:lnTo>
                  <a:pt x="0" y="248743"/>
                </a:lnTo>
                <a:lnTo>
                  <a:pt x="3974" y="263596"/>
                </a:lnTo>
                <a:lnTo>
                  <a:pt x="14950" y="275875"/>
                </a:lnTo>
                <a:lnTo>
                  <a:pt x="31503" y="284601"/>
                </a:lnTo>
                <a:lnTo>
                  <a:pt x="52208" y="288798"/>
                </a:lnTo>
                <a:lnTo>
                  <a:pt x="67228" y="318524"/>
                </a:lnTo>
                <a:lnTo>
                  <a:pt x="87873" y="345352"/>
                </a:lnTo>
                <a:lnTo>
                  <a:pt x="113668" y="368762"/>
                </a:lnTo>
                <a:lnTo>
                  <a:pt x="144136" y="388234"/>
                </a:lnTo>
                <a:lnTo>
                  <a:pt x="144261" y="415526"/>
                </a:lnTo>
                <a:lnTo>
                  <a:pt x="147399" y="430056"/>
                </a:lnTo>
                <a:lnTo>
                  <a:pt x="156291" y="442406"/>
                </a:lnTo>
                <a:lnTo>
                  <a:pt x="169470" y="450739"/>
                </a:lnTo>
                <a:lnTo>
                  <a:pt x="185593" y="453796"/>
                </a:lnTo>
                <a:lnTo>
                  <a:pt x="201715" y="450739"/>
                </a:lnTo>
                <a:lnTo>
                  <a:pt x="214897" y="442406"/>
                </a:lnTo>
                <a:lnTo>
                  <a:pt x="219350" y="436224"/>
                </a:lnTo>
                <a:lnTo>
                  <a:pt x="185576" y="436224"/>
                </a:lnTo>
                <a:lnTo>
                  <a:pt x="176438" y="434546"/>
                </a:lnTo>
                <a:lnTo>
                  <a:pt x="168966" y="429976"/>
                </a:lnTo>
                <a:lnTo>
                  <a:pt x="163922" y="423211"/>
                </a:lnTo>
                <a:lnTo>
                  <a:pt x="162072" y="414947"/>
                </a:lnTo>
                <a:lnTo>
                  <a:pt x="162072" y="377546"/>
                </a:lnTo>
                <a:lnTo>
                  <a:pt x="157172" y="375105"/>
                </a:lnTo>
                <a:lnTo>
                  <a:pt x="101023" y="333383"/>
                </a:lnTo>
                <a:lnTo>
                  <a:pt x="67067" y="277395"/>
                </a:lnTo>
                <a:lnTo>
                  <a:pt x="65001" y="271457"/>
                </a:lnTo>
                <a:lnTo>
                  <a:pt x="58584" y="271445"/>
                </a:lnTo>
                <a:lnTo>
                  <a:pt x="43097" y="269592"/>
                </a:lnTo>
                <a:lnTo>
                  <a:pt x="30134" y="264621"/>
                </a:lnTo>
                <a:lnTo>
                  <a:pt x="21232" y="257386"/>
                </a:lnTo>
                <a:lnTo>
                  <a:pt x="17924" y="248743"/>
                </a:lnTo>
                <a:lnTo>
                  <a:pt x="17928" y="198935"/>
                </a:lnTo>
                <a:lnTo>
                  <a:pt x="21234" y="190298"/>
                </a:lnTo>
                <a:lnTo>
                  <a:pt x="30145" y="183063"/>
                </a:lnTo>
                <a:lnTo>
                  <a:pt x="43121" y="178096"/>
                </a:lnTo>
                <a:lnTo>
                  <a:pt x="58631" y="176250"/>
                </a:lnTo>
                <a:lnTo>
                  <a:pt x="69339" y="176250"/>
                </a:lnTo>
                <a:lnTo>
                  <a:pt x="71626" y="171109"/>
                </a:lnTo>
                <a:lnTo>
                  <a:pt x="98502" y="129566"/>
                </a:lnTo>
                <a:lnTo>
                  <a:pt x="138163" y="95817"/>
                </a:lnTo>
                <a:lnTo>
                  <a:pt x="142982" y="92718"/>
                </a:lnTo>
                <a:lnTo>
                  <a:pt x="142116" y="87115"/>
                </a:lnTo>
                <a:lnTo>
                  <a:pt x="139313" y="65302"/>
                </a:lnTo>
                <a:lnTo>
                  <a:pt x="137888" y="45250"/>
                </a:lnTo>
                <a:lnTo>
                  <a:pt x="137888" y="28976"/>
                </a:lnTo>
                <a:lnTo>
                  <a:pt x="139364" y="18495"/>
                </a:lnTo>
                <a:lnTo>
                  <a:pt x="164393" y="18495"/>
                </a:lnTo>
                <a:lnTo>
                  <a:pt x="160124" y="13393"/>
                </a:lnTo>
                <a:lnTo>
                  <a:pt x="147967" y="3355"/>
                </a:lnTo>
                <a:lnTo>
                  <a:pt x="137655" y="0"/>
                </a:lnTo>
                <a:close/>
              </a:path>
              <a:path w="519430" h="457200">
                <a:moveTo>
                  <a:pt x="410242" y="94934"/>
                </a:moveTo>
                <a:lnTo>
                  <a:pt x="380293" y="94934"/>
                </a:lnTo>
                <a:lnTo>
                  <a:pt x="407461" y="115464"/>
                </a:lnTo>
                <a:lnTo>
                  <a:pt x="429527" y="139488"/>
                </a:lnTo>
                <a:lnTo>
                  <a:pt x="446065" y="166470"/>
                </a:lnTo>
                <a:lnTo>
                  <a:pt x="456652" y="195871"/>
                </a:lnTo>
                <a:lnTo>
                  <a:pt x="458308" y="202611"/>
                </a:lnTo>
                <a:lnTo>
                  <a:pt x="493804" y="202611"/>
                </a:lnTo>
                <a:lnTo>
                  <a:pt x="501428" y="210771"/>
                </a:lnTo>
                <a:lnTo>
                  <a:pt x="501428" y="230790"/>
                </a:lnTo>
                <a:lnTo>
                  <a:pt x="493804" y="238938"/>
                </a:lnTo>
                <a:lnTo>
                  <a:pt x="460749" y="238938"/>
                </a:lnTo>
                <a:lnTo>
                  <a:pt x="459838" y="246735"/>
                </a:lnTo>
                <a:lnTo>
                  <a:pt x="450401" y="283903"/>
                </a:lnTo>
                <a:lnTo>
                  <a:pt x="431597" y="317855"/>
                </a:lnTo>
                <a:lnTo>
                  <a:pt x="404221" y="347494"/>
                </a:lnTo>
                <a:lnTo>
                  <a:pt x="369069" y="371724"/>
                </a:lnTo>
                <a:lnTo>
                  <a:pt x="364458" y="374223"/>
                </a:lnTo>
                <a:lnTo>
                  <a:pt x="364458" y="417878"/>
                </a:lnTo>
                <a:lnTo>
                  <a:pt x="362609" y="426152"/>
                </a:lnTo>
                <a:lnTo>
                  <a:pt x="357571" y="432912"/>
                </a:lnTo>
                <a:lnTo>
                  <a:pt x="350095" y="437481"/>
                </a:lnTo>
                <a:lnTo>
                  <a:pt x="340948" y="439155"/>
                </a:lnTo>
                <a:lnTo>
                  <a:pt x="374692" y="439155"/>
                </a:lnTo>
                <a:lnTo>
                  <a:pt x="379137" y="432981"/>
                </a:lnTo>
                <a:lnTo>
                  <a:pt x="382394" y="417878"/>
                </a:lnTo>
                <a:lnTo>
                  <a:pt x="382394" y="384494"/>
                </a:lnTo>
                <a:lnTo>
                  <a:pt x="417656" y="359307"/>
                </a:lnTo>
                <a:lnTo>
                  <a:pt x="445564" y="328939"/>
                </a:lnTo>
                <a:lnTo>
                  <a:pt x="465424" y="294356"/>
                </a:lnTo>
                <a:lnTo>
                  <a:pt x="476538" y="256522"/>
                </a:lnTo>
                <a:lnTo>
                  <a:pt x="484450" y="256522"/>
                </a:lnTo>
                <a:lnTo>
                  <a:pt x="498028" y="253709"/>
                </a:lnTo>
                <a:lnTo>
                  <a:pt x="509129" y="246042"/>
                </a:lnTo>
                <a:lnTo>
                  <a:pt x="516620" y="234679"/>
                </a:lnTo>
                <a:lnTo>
                  <a:pt x="519369" y="220778"/>
                </a:lnTo>
                <a:lnTo>
                  <a:pt x="516620" y="206877"/>
                </a:lnTo>
                <a:lnTo>
                  <a:pt x="509129" y="195516"/>
                </a:lnTo>
                <a:lnTo>
                  <a:pt x="498028" y="187851"/>
                </a:lnTo>
                <a:lnTo>
                  <a:pt x="484450" y="185039"/>
                </a:lnTo>
                <a:lnTo>
                  <a:pt x="472279" y="185039"/>
                </a:lnTo>
                <a:lnTo>
                  <a:pt x="459040" y="152569"/>
                </a:lnTo>
                <a:lnTo>
                  <a:pt x="439210" y="123029"/>
                </a:lnTo>
                <a:lnTo>
                  <a:pt x="413282" y="97039"/>
                </a:lnTo>
                <a:lnTo>
                  <a:pt x="410242" y="94934"/>
                </a:lnTo>
                <a:close/>
              </a:path>
              <a:path w="519430" h="457200">
                <a:moveTo>
                  <a:pt x="209109" y="393653"/>
                </a:moveTo>
                <a:lnTo>
                  <a:pt x="209109" y="414947"/>
                </a:lnTo>
                <a:lnTo>
                  <a:pt x="207256" y="423221"/>
                </a:lnTo>
                <a:lnTo>
                  <a:pt x="202214" y="429976"/>
                </a:lnTo>
                <a:lnTo>
                  <a:pt x="194726" y="434549"/>
                </a:lnTo>
                <a:lnTo>
                  <a:pt x="185576" y="436224"/>
                </a:lnTo>
                <a:lnTo>
                  <a:pt x="219350" y="436224"/>
                </a:lnTo>
                <a:lnTo>
                  <a:pt x="223792" y="430056"/>
                </a:lnTo>
                <a:lnTo>
                  <a:pt x="226931" y="415526"/>
                </a:lnTo>
                <a:lnTo>
                  <a:pt x="227056" y="414347"/>
                </a:lnTo>
                <a:lnTo>
                  <a:pt x="291228" y="414347"/>
                </a:lnTo>
                <a:lnTo>
                  <a:pt x="299497" y="413354"/>
                </a:lnTo>
                <a:lnTo>
                  <a:pt x="317415" y="413354"/>
                </a:lnTo>
                <a:lnTo>
                  <a:pt x="317415" y="398823"/>
                </a:lnTo>
                <a:lnTo>
                  <a:pt x="263042" y="398823"/>
                </a:lnTo>
                <a:lnTo>
                  <a:pt x="241193" y="398133"/>
                </a:lnTo>
                <a:lnTo>
                  <a:pt x="219618" y="395459"/>
                </a:lnTo>
                <a:lnTo>
                  <a:pt x="209109" y="393653"/>
                </a:lnTo>
                <a:close/>
              </a:path>
              <a:path w="519430" h="457200">
                <a:moveTo>
                  <a:pt x="291228" y="414347"/>
                </a:moveTo>
                <a:lnTo>
                  <a:pt x="227056" y="414347"/>
                </a:lnTo>
                <a:lnTo>
                  <a:pt x="245081" y="416015"/>
                </a:lnTo>
                <a:lnTo>
                  <a:pt x="263231" y="416410"/>
                </a:lnTo>
                <a:lnTo>
                  <a:pt x="281404" y="415526"/>
                </a:lnTo>
                <a:lnTo>
                  <a:pt x="291228" y="414347"/>
                </a:lnTo>
                <a:close/>
              </a:path>
              <a:path w="519430" h="457200">
                <a:moveTo>
                  <a:pt x="317415" y="392066"/>
                </a:moveTo>
                <a:lnTo>
                  <a:pt x="306653" y="394207"/>
                </a:lnTo>
                <a:lnTo>
                  <a:pt x="284937" y="397519"/>
                </a:lnTo>
                <a:lnTo>
                  <a:pt x="263042" y="398823"/>
                </a:lnTo>
                <a:lnTo>
                  <a:pt x="317415" y="398823"/>
                </a:lnTo>
                <a:lnTo>
                  <a:pt x="317415" y="392066"/>
                </a:lnTo>
                <a:close/>
              </a:path>
              <a:path w="519430" h="457200">
                <a:moveTo>
                  <a:pt x="69339" y="176250"/>
                </a:moveTo>
                <a:lnTo>
                  <a:pt x="60062" y="176250"/>
                </a:lnTo>
                <a:lnTo>
                  <a:pt x="61458" y="176291"/>
                </a:lnTo>
                <a:lnTo>
                  <a:pt x="69116" y="176752"/>
                </a:lnTo>
                <a:lnTo>
                  <a:pt x="69339" y="176250"/>
                </a:lnTo>
                <a:close/>
              </a:path>
              <a:path w="519430" h="457200">
                <a:moveTo>
                  <a:pt x="164393" y="18495"/>
                </a:moveTo>
                <a:lnTo>
                  <a:pt x="139364" y="18495"/>
                </a:lnTo>
                <a:lnTo>
                  <a:pt x="146052" y="24340"/>
                </a:lnTo>
                <a:lnTo>
                  <a:pt x="155170" y="34901"/>
                </a:lnTo>
                <a:lnTo>
                  <a:pt x="165998" y="49608"/>
                </a:lnTo>
                <a:lnTo>
                  <a:pt x="177814" y="67893"/>
                </a:lnTo>
                <a:lnTo>
                  <a:pt x="195528" y="96118"/>
                </a:lnTo>
                <a:lnTo>
                  <a:pt x="220017" y="116998"/>
                </a:lnTo>
                <a:lnTo>
                  <a:pt x="250347" y="129953"/>
                </a:lnTo>
                <a:lnTo>
                  <a:pt x="285583" y="134401"/>
                </a:lnTo>
                <a:lnTo>
                  <a:pt x="314798" y="131511"/>
                </a:lnTo>
                <a:lnTo>
                  <a:pt x="341495" y="123406"/>
                </a:lnTo>
                <a:lnTo>
                  <a:pt x="353316" y="116829"/>
                </a:lnTo>
                <a:lnTo>
                  <a:pt x="285572" y="116829"/>
                </a:lnTo>
                <a:lnTo>
                  <a:pt x="265908" y="115175"/>
                </a:lnTo>
                <a:lnTo>
                  <a:pt x="240596" y="107719"/>
                </a:lnTo>
                <a:lnTo>
                  <a:pt x="214892" y="90718"/>
                </a:lnTo>
                <a:lnTo>
                  <a:pt x="194053" y="60431"/>
                </a:lnTo>
                <a:lnTo>
                  <a:pt x="190959" y="53345"/>
                </a:lnTo>
                <a:lnTo>
                  <a:pt x="189794" y="53345"/>
                </a:lnTo>
                <a:lnTo>
                  <a:pt x="174081" y="30071"/>
                </a:lnTo>
                <a:lnTo>
                  <a:pt x="164393" y="18495"/>
                </a:lnTo>
                <a:close/>
              </a:path>
              <a:path w="519430" h="457200">
                <a:moveTo>
                  <a:pt x="373299" y="70386"/>
                </a:moveTo>
                <a:lnTo>
                  <a:pt x="337448" y="106018"/>
                </a:lnTo>
                <a:lnTo>
                  <a:pt x="285572" y="116829"/>
                </a:lnTo>
                <a:lnTo>
                  <a:pt x="353316" y="116829"/>
                </a:lnTo>
                <a:lnTo>
                  <a:pt x="363914" y="110932"/>
                </a:lnTo>
                <a:lnTo>
                  <a:pt x="380293" y="94934"/>
                </a:lnTo>
                <a:lnTo>
                  <a:pt x="410242" y="94934"/>
                </a:lnTo>
                <a:lnTo>
                  <a:pt x="381748" y="75216"/>
                </a:lnTo>
                <a:lnTo>
                  <a:pt x="373299" y="70386"/>
                </a:lnTo>
                <a:close/>
              </a:path>
              <a:path w="519430" h="457200">
                <a:moveTo>
                  <a:pt x="190810" y="53004"/>
                </a:moveTo>
                <a:lnTo>
                  <a:pt x="189794" y="53345"/>
                </a:lnTo>
                <a:lnTo>
                  <a:pt x="190959" y="53345"/>
                </a:lnTo>
                <a:lnTo>
                  <a:pt x="190810" y="53004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7" name="object 27">
            <a:extLst>
              <a:ext uri="{FF2B5EF4-FFF2-40B4-BE49-F238E27FC236}">
                <a16:creationId xmlns:a16="http://schemas.microsoft.com/office/drawing/2014/main" id="{935E9BAC-D221-4204-9129-0A5D4D30BFA7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590257" y="10010927"/>
            <a:ext cx="244258" cy="250833"/>
          </a:xfrm>
          <a:prstGeom prst="rect">
            <a:avLst/>
          </a:prstGeom>
        </p:spPr>
      </p:pic>
      <p:sp>
        <p:nvSpPr>
          <p:cNvPr id="118" name="object 28">
            <a:extLst>
              <a:ext uri="{FF2B5EF4-FFF2-40B4-BE49-F238E27FC236}">
                <a16:creationId xmlns:a16="http://schemas.microsoft.com/office/drawing/2014/main" id="{973DE3A7-5B95-4C37-91A0-C3136625300B}"/>
              </a:ext>
            </a:extLst>
          </p:cNvPr>
          <p:cNvSpPr/>
          <p:nvPr userDrawn="1"/>
        </p:nvSpPr>
        <p:spPr>
          <a:xfrm>
            <a:off x="7660560" y="1267047"/>
            <a:ext cx="7713980" cy="577215"/>
          </a:xfrm>
          <a:custGeom>
            <a:avLst/>
            <a:gdLst/>
            <a:ahLst/>
            <a:cxnLst/>
            <a:rect l="l" t="t" r="r" b="b"/>
            <a:pathLst>
              <a:path w="7713980" h="577214">
                <a:moveTo>
                  <a:pt x="161493" y="236613"/>
                </a:moveTo>
                <a:lnTo>
                  <a:pt x="24638" y="142113"/>
                </a:lnTo>
                <a:lnTo>
                  <a:pt x="0" y="184785"/>
                </a:lnTo>
                <a:lnTo>
                  <a:pt x="150291" y="256006"/>
                </a:lnTo>
                <a:lnTo>
                  <a:pt x="161493" y="236613"/>
                </a:lnTo>
                <a:close/>
              </a:path>
              <a:path w="7713980" h="577214">
                <a:moveTo>
                  <a:pt x="218440" y="182537"/>
                </a:moveTo>
                <a:lnTo>
                  <a:pt x="147205" y="32270"/>
                </a:lnTo>
                <a:lnTo>
                  <a:pt x="104521" y="56908"/>
                </a:lnTo>
                <a:lnTo>
                  <a:pt x="199059" y="193738"/>
                </a:lnTo>
                <a:lnTo>
                  <a:pt x="218440" y="182537"/>
                </a:lnTo>
                <a:close/>
              </a:path>
              <a:path w="7713980" h="577214">
                <a:moveTo>
                  <a:pt x="308737" y="0"/>
                </a:moveTo>
                <a:lnTo>
                  <a:pt x="259473" y="0"/>
                </a:lnTo>
                <a:lnTo>
                  <a:pt x="272897" y="165773"/>
                </a:lnTo>
                <a:lnTo>
                  <a:pt x="295300" y="165773"/>
                </a:lnTo>
                <a:lnTo>
                  <a:pt x="308737" y="0"/>
                </a:lnTo>
                <a:close/>
              </a:path>
              <a:path w="7713980" h="577214">
                <a:moveTo>
                  <a:pt x="340741" y="552869"/>
                </a:moveTo>
                <a:lnTo>
                  <a:pt x="227876" y="552869"/>
                </a:lnTo>
                <a:lnTo>
                  <a:pt x="245249" y="577088"/>
                </a:lnTo>
                <a:lnTo>
                  <a:pt x="323380" y="577088"/>
                </a:lnTo>
                <a:lnTo>
                  <a:pt x="340741" y="552869"/>
                </a:lnTo>
                <a:close/>
              </a:path>
              <a:path w="7713980" h="577214">
                <a:moveTo>
                  <a:pt x="354418" y="523849"/>
                </a:moveTo>
                <a:lnTo>
                  <a:pt x="349504" y="518947"/>
                </a:lnTo>
                <a:lnTo>
                  <a:pt x="217741" y="518960"/>
                </a:lnTo>
                <a:lnTo>
                  <a:pt x="212839" y="523862"/>
                </a:lnTo>
                <a:lnTo>
                  <a:pt x="212839" y="536003"/>
                </a:lnTo>
                <a:lnTo>
                  <a:pt x="217728" y="540905"/>
                </a:lnTo>
                <a:lnTo>
                  <a:pt x="349504" y="540905"/>
                </a:lnTo>
                <a:lnTo>
                  <a:pt x="354418" y="536003"/>
                </a:lnTo>
                <a:lnTo>
                  <a:pt x="354418" y="529907"/>
                </a:lnTo>
                <a:lnTo>
                  <a:pt x="354418" y="523849"/>
                </a:lnTo>
                <a:close/>
              </a:path>
              <a:path w="7713980" h="577214">
                <a:moveTo>
                  <a:pt x="354926" y="450862"/>
                </a:moveTo>
                <a:lnTo>
                  <a:pt x="349999" y="445935"/>
                </a:lnTo>
                <a:lnTo>
                  <a:pt x="218249" y="445935"/>
                </a:lnTo>
                <a:lnTo>
                  <a:pt x="213334" y="450862"/>
                </a:lnTo>
                <a:lnTo>
                  <a:pt x="213334" y="462953"/>
                </a:lnTo>
                <a:lnTo>
                  <a:pt x="218262" y="467868"/>
                </a:lnTo>
                <a:lnTo>
                  <a:pt x="349999" y="467868"/>
                </a:lnTo>
                <a:lnTo>
                  <a:pt x="354926" y="462953"/>
                </a:lnTo>
                <a:lnTo>
                  <a:pt x="354926" y="456895"/>
                </a:lnTo>
                <a:lnTo>
                  <a:pt x="354926" y="450862"/>
                </a:lnTo>
                <a:close/>
              </a:path>
              <a:path w="7713980" h="577214">
                <a:moveTo>
                  <a:pt x="355803" y="486524"/>
                </a:moveTo>
                <a:lnTo>
                  <a:pt x="350875" y="481634"/>
                </a:lnTo>
                <a:lnTo>
                  <a:pt x="219100" y="481647"/>
                </a:lnTo>
                <a:lnTo>
                  <a:pt x="214185" y="486524"/>
                </a:lnTo>
                <a:lnTo>
                  <a:pt x="214185" y="498640"/>
                </a:lnTo>
                <a:lnTo>
                  <a:pt x="219100" y="503555"/>
                </a:lnTo>
                <a:lnTo>
                  <a:pt x="350875" y="503555"/>
                </a:lnTo>
                <a:lnTo>
                  <a:pt x="355803" y="498652"/>
                </a:lnTo>
                <a:lnTo>
                  <a:pt x="355803" y="492594"/>
                </a:lnTo>
                <a:lnTo>
                  <a:pt x="355803" y="486524"/>
                </a:lnTo>
                <a:close/>
              </a:path>
              <a:path w="7713980" h="577214">
                <a:moveTo>
                  <a:pt x="401510" y="310959"/>
                </a:moveTo>
                <a:lnTo>
                  <a:pt x="392303" y="265328"/>
                </a:lnTo>
                <a:lnTo>
                  <a:pt x="367182" y="228066"/>
                </a:lnTo>
                <a:lnTo>
                  <a:pt x="329933" y="202946"/>
                </a:lnTo>
                <a:lnTo>
                  <a:pt x="284314" y="193738"/>
                </a:lnTo>
                <a:lnTo>
                  <a:pt x="238683" y="202946"/>
                </a:lnTo>
                <a:lnTo>
                  <a:pt x="201422" y="228066"/>
                </a:lnTo>
                <a:lnTo>
                  <a:pt x="176301" y="265328"/>
                </a:lnTo>
                <a:lnTo>
                  <a:pt x="167093" y="310959"/>
                </a:lnTo>
                <a:lnTo>
                  <a:pt x="170383" y="341134"/>
                </a:lnTo>
                <a:lnTo>
                  <a:pt x="179717" y="372973"/>
                </a:lnTo>
                <a:lnTo>
                  <a:pt x="194335" y="404037"/>
                </a:lnTo>
                <a:lnTo>
                  <a:pt x="213448" y="431927"/>
                </a:lnTo>
                <a:lnTo>
                  <a:pt x="355193" y="431927"/>
                </a:lnTo>
                <a:lnTo>
                  <a:pt x="374294" y="404037"/>
                </a:lnTo>
                <a:lnTo>
                  <a:pt x="388886" y="372973"/>
                </a:lnTo>
                <a:lnTo>
                  <a:pt x="398233" y="341134"/>
                </a:lnTo>
                <a:lnTo>
                  <a:pt x="401510" y="310959"/>
                </a:lnTo>
                <a:close/>
              </a:path>
              <a:path w="7713980" h="577214">
                <a:moveTo>
                  <a:pt x="463791" y="53289"/>
                </a:moveTo>
                <a:lnTo>
                  <a:pt x="421106" y="28638"/>
                </a:lnTo>
                <a:lnTo>
                  <a:pt x="349872" y="178930"/>
                </a:lnTo>
                <a:lnTo>
                  <a:pt x="369265" y="190106"/>
                </a:lnTo>
                <a:lnTo>
                  <a:pt x="463791" y="53289"/>
                </a:lnTo>
                <a:close/>
              </a:path>
              <a:path w="7713980" h="577214">
                <a:moveTo>
                  <a:pt x="568286" y="187032"/>
                </a:moveTo>
                <a:lnTo>
                  <a:pt x="543648" y="144373"/>
                </a:lnTo>
                <a:lnTo>
                  <a:pt x="406831" y="238887"/>
                </a:lnTo>
                <a:lnTo>
                  <a:pt x="418020" y="258279"/>
                </a:lnTo>
                <a:lnTo>
                  <a:pt x="568286" y="187032"/>
                </a:lnTo>
                <a:close/>
              </a:path>
              <a:path w="7713980" h="577214">
                <a:moveTo>
                  <a:pt x="7713434" y="236969"/>
                </a:moveTo>
                <a:lnTo>
                  <a:pt x="7673810" y="212344"/>
                </a:lnTo>
                <a:lnTo>
                  <a:pt x="7673810" y="201663"/>
                </a:lnTo>
                <a:lnTo>
                  <a:pt x="7673810" y="152615"/>
                </a:lnTo>
                <a:lnTo>
                  <a:pt x="7667003" y="110134"/>
                </a:lnTo>
                <a:lnTo>
                  <a:pt x="7648054" y="72834"/>
                </a:lnTo>
                <a:lnTo>
                  <a:pt x="7640929" y="65532"/>
                </a:lnTo>
                <a:lnTo>
                  <a:pt x="7619149" y="43167"/>
                </a:lnTo>
                <a:lnTo>
                  <a:pt x="7614399" y="40627"/>
                </a:lnTo>
                <a:lnTo>
                  <a:pt x="7614399" y="151663"/>
                </a:lnTo>
                <a:lnTo>
                  <a:pt x="7614399" y="201663"/>
                </a:lnTo>
                <a:lnTo>
                  <a:pt x="7597267" y="199936"/>
                </a:lnTo>
                <a:lnTo>
                  <a:pt x="7578382" y="198577"/>
                </a:lnTo>
                <a:lnTo>
                  <a:pt x="7578369" y="314020"/>
                </a:lnTo>
                <a:lnTo>
                  <a:pt x="7577341" y="323672"/>
                </a:lnTo>
                <a:lnTo>
                  <a:pt x="7574420" y="332981"/>
                </a:lnTo>
                <a:lnTo>
                  <a:pt x="7569835" y="341363"/>
                </a:lnTo>
                <a:lnTo>
                  <a:pt x="7563840" y="348221"/>
                </a:lnTo>
                <a:lnTo>
                  <a:pt x="7578369" y="435038"/>
                </a:lnTo>
                <a:lnTo>
                  <a:pt x="7570584" y="440766"/>
                </a:lnTo>
                <a:lnTo>
                  <a:pt x="7563485" y="443699"/>
                </a:lnTo>
                <a:lnTo>
                  <a:pt x="7553033" y="444779"/>
                </a:lnTo>
                <a:lnTo>
                  <a:pt x="7535164" y="444944"/>
                </a:lnTo>
                <a:lnTo>
                  <a:pt x="7515530" y="443395"/>
                </a:lnTo>
                <a:lnTo>
                  <a:pt x="7502118" y="439991"/>
                </a:lnTo>
                <a:lnTo>
                  <a:pt x="7494422" y="436587"/>
                </a:lnTo>
                <a:lnTo>
                  <a:pt x="7491971" y="435038"/>
                </a:lnTo>
                <a:lnTo>
                  <a:pt x="7506538" y="348221"/>
                </a:lnTo>
                <a:lnTo>
                  <a:pt x="7500506" y="341350"/>
                </a:lnTo>
                <a:lnTo>
                  <a:pt x="7495921" y="332968"/>
                </a:lnTo>
                <a:lnTo>
                  <a:pt x="7493000" y="323659"/>
                </a:lnTo>
                <a:lnTo>
                  <a:pt x="7491971" y="314020"/>
                </a:lnTo>
                <a:lnTo>
                  <a:pt x="7495362" y="297192"/>
                </a:lnTo>
                <a:lnTo>
                  <a:pt x="7504633" y="283451"/>
                </a:lnTo>
                <a:lnTo>
                  <a:pt x="7518362" y="274193"/>
                </a:lnTo>
                <a:lnTo>
                  <a:pt x="7535164" y="270789"/>
                </a:lnTo>
                <a:lnTo>
                  <a:pt x="7551991" y="274193"/>
                </a:lnTo>
                <a:lnTo>
                  <a:pt x="7565720" y="283464"/>
                </a:lnTo>
                <a:lnTo>
                  <a:pt x="7574978" y="297205"/>
                </a:lnTo>
                <a:lnTo>
                  <a:pt x="7578369" y="314020"/>
                </a:lnTo>
                <a:lnTo>
                  <a:pt x="7578369" y="198577"/>
                </a:lnTo>
                <a:lnTo>
                  <a:pt x="7557681" y="197675"/>
                </a:lnTo>
                <a:lnTo>
                  <a:pt x="7535164" y="197358"/>
                </a:lnTo>
                <a:lnTo>
                  <a:pt x="7512393" y="197675"/>
                </a:lnTo>
                <a:lnTo>
                  <a:pt x="7491260" y="198577"/>
                </a:lnTo>
                <a:lnTo>
                  <a:pt x="7472286" y="199936"/>
                </a:lnTo>
                <a:lnTo>
                  <a:pt x="7455941" y="201663"/>
                </a:lnTo>
                <a:lnTo>
                  <a:pt x="7455941" y="151663"/>
                </a:lnTo>
                <a:lnTo>
                  <a:pt x="7461631" y="118135"/>
                </a:lnTo>
                <a:lnTo>
                  <a:pt x="7477734" y="90754"/>
                </a:lnTo>
                <a:lnTo>
                  <a:pt x="7502741" y="72301"/>
                </a:lnTo>
                <a:lnTo>
                  <a:pt x="7535164" y="65532"/>
                </a:lnTo>
                <a:lnTo>
                  <a:pt x="7567625" y="72301"/>
                </a:lnTo>
                <a:lnTo>
                  <a:pt x="7592631" y="90766"/>
                </a:lnTo>
                <a:lnTo>
                  <a:pt x="7608710" y="118148"/>
                </a:lnTo>
                <a:lnTo>
                  <a:pt x="7614399" y="151663"/>
                </a:lnTo>
                <a:lnTo>
                  <a:pt x="7614399" y="40627"/>
                </a:lnTo>
                <a:lnTo>
                  <a:pt x="7582509" y="23571"/>
                </a:lnTo>
                <a:lnTo>
                  <a:pt x="7540307" y="16484"/>
                </a:lnTo>
                <a:lnTo>
                  <a:pt x="7530058" y="16484"/>
                </a:lnTo>
                <a:lnTo>
                  <a:pt x="7487844" y="23571"/>
                </a:lnTo>
                <a:lnTo>
                  <a:pt x="7451191" y="43167"/>
                </a:lnTo>
                <a:lnTo>
                  <a:pt x="7422286" y="72834"/>
                </a:lnTo>
                <a:lnTo>
                  <a:pt x="7403325" y="110134"/>
                </a:lnTo>
                <a:lnTo>
                  <a:pt x="7396518" y="152615"/>
                </a:lnTo>
                <a:lnTo>
                  <a:pt x="7396518" y="212344"/>
                </a:lnTo>
                <a:lnTo>
                  <a:pt x="7387920" y="214795"/>
                </a:lnTo>
                <a:lnTo>
                  <a:pt x="7376147" y="218668"/>
                </a:lnTo>
                <a:lnTo>
                  <a:pt x="7368070" y="222351"/>
                </a:lnTo>
                <a:lnTo>
                  <a:pt x="7360348" y="228396"/>
                </a:lnTo>
                <a:lnTo>
                  <a:pt x="7356907" y="236969"/>
                </a:lnTo>
                <a:lnTo>
                  <a:pt x="7356907" y="494449"/>
                </a:lnTo>
                <a:lnTo>
                  <a:pt x="7358786" y="501764"/>
                </a:lnTo>
                <a:lnTo>
                  <a:pt x="7363879" y="507161"/>
                </a:lnTo>
                <a:lnTo>
                  <a:pt x="7371448" y="510501"/>
                </a:lnTo>
                <a:lnTo>
                  <a:pt x="7380706" y="511644"/>
                </a:lnTo>
                <a:lnTo>
                  <a:pt x="7689672" y="511644"/>
                </a:lnTo>
                <a:lnTo>
                  <a:pt x="7698918" y="510501"/>
                </a:lnTo>
                <a:lnTo>
                  <a:pt x="7706474" y="507161"/>
                </a:lnTo>
                <a:lnTo>
                  <a:pt x="7711567" y="501764"/>
                </a:lnTo>
                <a:lnTo>
                  <a:pt x="7713434" y="494449"/>
                </a:lnTo>
                <a:lnTo>
                  <a:pt x="7713434" y="444944"/>
                </a:lnTo>
                <a:lnTo>
                  <a:pt x="7713434" y="270789"/>
                </a:lnTo>
                <a:lnTo>
                  <a:pt x="7713434" y="236969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405485"/>
            <a:ext cx="643331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405485"/>
            <a:ext cx="4623943" cy="7207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405485"/>
            <a:ext cx="4623943" cy="7207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29126A1-C50A-41F3-B920-BF7C4759F5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9050" y="2559050"/>
            <a:ext cx="3276600" cy="3352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problèmes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0DE815-A21A-458D-B674-A8CA41A923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0450" y="3092450"/>
            <a:ext cx="3276600" cy="243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solutions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56ADF56-8A11-43F2-8DC6-69DF70FDC2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8050" y="3473450"/>
            <a:ext cx="3276600" cy="2514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09D81BC1-45D0-4BED-B65E-0E7F433402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09450" y="3244850"/>
            <a:ext cx="3276600" cy="2362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50B1D7C9-9519-4B7C-8F46-41B60CFBAD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690850" y="2863850"/>
            <a:ext cx="32766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A574993F-79F4-4B23-9BD4-583E9F00AB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690850" y="7283450"/>
            <a:ext cx="3276600" cy="2514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A65147D-F4C1-435D-A0B3-71D6D9A552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16736" y="7614285"/>
            <a:ext cx="3269314" cy="20313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7DFEA4C-505A-456C-87C7-DDB5B9B247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8050" y="7600181"/>
            <a:ext cx="3200400" cy="2133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6AE13A-F1F3-421D-947C-AB47EBEEE5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5877" y="7754754"/>
            <a:ext cx="3200400" cy="20432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84F9A1AC-0F5C-421F-9841-88E09232CE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24477" y="7512050"/>
            <a:ext cx="3276600" cy="222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D7DE8381-95F9-4370-9127-5AFEB75C49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01077" y="10255251"/>
            <a:ext cx="4460373" cy="1219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33ADE98C-F252-45DE-BDC4-2BEC0114FB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24476" y="11626850"/>
            <a:ext cx="7736973" cy="13976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BE04D58-9105-4115-B2AA-60971EA556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62050" y="10102850"/>
            <a:ext cx="4460373" cy="1219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84243510-4811-4F2A-8A5A-30BF180C7D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33050" y="11474451"/>
            <a:ext cx="7889373" cy="1550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rentrer vos propositions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5B77DB-847D-4AEB-B1B9-A90656CC94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Projet 2A - ENSEA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FC38A-C1F9-41A8-94B5-0A020B60B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96363A-B754-45E5-9CDA-3B9D878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6D981F2-7CBA-4400-8746-D67362AC0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4888" y="654050"/>
            <a:ext cx="18094326" cy="1828800"/>
          </a:xfrm>
          <a:prstGeom prst="rect">
            <a:avLst/>
          </a:prstGeom>
        </p:spPr>
        <p:txBody>
          <a:bodyPr/>
          <a:lstStyle>
            <a:lvl1pPr>
              <a:defRPr sz="8800">
                <a:latin typeface="Brush Script MT" panose="03060802040406070304" pitchFamily="66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C494850-6E2D-4919-9F41-698CB7B421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04888" y="3016250"/>
            <a:ext cx="18094326" cy="9829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05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405485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Projet 2A - ENSEA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405485"/>
            <a:ext cx="4623943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405485"/>
            <a:ext cx="4623943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AD3BF66-9E28-43FF-B745-5FD002A66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Comment peut-on voir la musique 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Comment peut-on retranscrire les émotions visuellement 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Comment l’artiste peut mieux transmettre au spectateur le message qu’il souhaite passer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BD1DF-47A7-4948-846E-6391A3A852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Contrôle du produit par l’artiste (comme pour les paroles ou la musique)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Instrument visuel à ferrofluide (vitesse, forme et couleur)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AF43696A-46AF-4910-86A5-8BF3D8D6C6D3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528050" y="3416300"/>
                <a:ext cx="3276600" cy="251460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Utilisation du ferrofluide pour une représentation plus fidèle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Critère de performance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 un concert est toujours mieux qu’une vidéo pour faire passer des émotions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AF43696A-46AF-4910-86A5-8BF3D8D6C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528050" y="3416300"/>
                <a:ext cx="3276600" cy="2514600"/>
              </a:xfrm>
              <a:blipFill>
                <a:blip r:embed="rId2"/>
                <a:stretch>
                  <a:fillRect l="-1304" t="-1211" r="-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id="{A7FED6F2-A068-49D4-9F03-17820FC90DA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Ferrofluide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 innovant donc peu utilisé/documenté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 plus de compétence à acquérir</a:t>
                </a:r>
              </a:p>
            </p:txBody>
          </p:sp>
        </mc:Choice>
        <mc:Fallback xmlns="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id="{A7FED6F2-A068-49D4-9F03-17820FC90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115" t="-1289" r="-13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9611614-89EB-4A9C-9C9F-078F510CA5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Salle de concert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Organisateur d’évènements musicaux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E49077B-1F6D-4C9D-8894-F5D052EAE1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texte 7">
                <a:extLst>
                  <a:ext uri="{FF2B5EF4-FFF2-40B4-BE49-F238E27FC236}">
                    <a16:creationId xmlns:a16="http://schemas.microsoft.com/office/drawing/2014/main" id="{69529358-51A6-46FD-A94A-9CB9B9DE0745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Ouverture des jeux Olympiques 2024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 prestation immense</a:t>
                </a:r>
              </a:p>
            </p:txBody>
          </p:sp>
        </mc:Choice>
        <mc:Fallback xmlns="">
          <p:sp>
            <p:nvSpPr>
              <p:cNvPr id="8" name="Espace réservé du texte 7">
                <a:extLst>
                  <a:ext uri="{FF2B5EF4-FFF2-40B4-BE49-F238E27FC236}">
                    <a16:creationId xmlns:a16="http://schemas.microsoft.com/office/drawing/2014/main" id="{69529358-51A6-46FD-A94A-9CB9B9DE0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4"/>
                <a:stretch>
                  <a:fillRect l="-1306" t="-15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EE536CF-6DC0-4442-85FF-9588E9A12F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L’esprit de votre âme.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spirit of </a:t>
            </a:r>
            <a:r>
              <a:rPr lang="fr-FR" dirty="0" err="1"/>
              <a:t>your</a:t>
            </a:r>
            <a:r>
              <a:rPr lang="fr-FR" dirty="0"/>
              <a:t> soûl.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82403C3-4A20-4B35-96AA-647F93D802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beaucoup de produits vendus mais plus des lieux ou évènements spécialisés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65AAB1E-9B45-4CF1-A86B-B00AB80702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personnes </a:t>
            </a:r>
            <a:r>
              <a:rPr lang="fr-FR" dirty="0" err="1"/>
              <a:t>synesthètes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logiciels de visualisation de musique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Paroles/Musique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596B2F0-62B5-4E5A-9CC1-093DB3E109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A1281FF-99FF-42DE-B9DF-FCCF4E781F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BDA254D-4860-47AF-8561-4CBA17D83C9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7492DEA-229F-440A-BF12-665AF3DBFB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Prend un pourcentage sur les places vendus pour assister à tout concert/évènement avec notre 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Prix de base pour acheter notre produit + installation</a:t>
            </a:r>
          </a:p>
        </p:txBody>
      </p:sp>
    </p:spTree>
    <p:extLst>
      <p:ext uri="{BB962C8B-B14F-4D97-AF65-F5344CB8AC3E}">
        <p14:creationId xmlns:p14="http://schemas.microsoft.com/office/powerpoint/2010/main" val="14144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663B784-9111-44C0-987A-2FE69EB4D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1500" dirty="0"/>
              <a:t>Brainstorming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C9DA755-C4F7-4710-A33E-7F3D7D817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831429"/>
              </p:ext>
            </p:extLst>
          </p:nvPr>
        </p:nvGraphicFramePr>
        <p:xfrm>
          <a:off x="1004888" y="2787650"/>
          <a:ext cx="18094325" cy="1043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8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28049F-EB71-4801-8C29-D8789B3E3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1500" dirty="0"/>
              <a:t>Conclusion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2E43103-6AB9-4824-9F1E-6D0C30EB7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057385"/>
              </p:ext>
            </p:extLst>
          </p:nvPr>
        </p:nvGraphicFramePr>
        <p:xfrm>
          <a:off x="1004887" y="425450"/>
          <a:ext cx="18094328" cy="106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C224EAB-642C-43CE-AC98-4F53261E12D9}"/>
              </a:ext>
            </a:extLst>
          </p:cNvPr>
          <p:cNvSpPr txBox="1"/>
          <p:nvPr/>
        </p:nvSpPr>
        <p:spPr>
          <a:xfrm>
            <a:off x="1004885" y="9340850"/>
            <a:ext cx="18094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Pourquoi « flow » ?</a:t>
            </a:r>
          </a:p>
          <a:p>
            <a:pPr algn="just"/>
            <a:r>
              <a:rPr lang="fr-FR" sz="3200" dirty="0"/>
              <a:t>En psychologie positive, le flow – mot anglais qui se traduit par flux –, ou la zone, est un état mental atteint par une personne lorsqu'elle est </a:t>
            </a:r>
            <a:r>
              <a:rPr lang="fr-FR" sz="3200" dirty="0">
                <a:solidFill>
                  <a:srgbClr val="276955"/>
                </a:solidFill>
              </a:rPr>
              <a:t>complètement plongée </a:t>
            </a:r>
            <a:r>
              <a:rPr lang="fr-FR" sz="3200" dirty="0"/>
              <a:t>dans une activité et qu'elle se trouve dans un état maximal de concentration, de plein engagement et de satisfaction dans son accomplissement. (Wikipédia)</a:t>
            </a:r>
          </a:p>
          <a:p>
            <a:pPr algn="just"/>
            <a:endParaRPr lang="fr-FR" sz="3200" dirty="0"/>
          </a:p>
          <a:p>
            <a:pPr algn="just"/>
            <a:r>
              <a:rPr lang="fr-FR" sz="3200" dirty="0"/>
              <a:t>De plus, il possède une connotation avec la musique et l’état d’esprit dans lequel on se trouve.</a:t>
            </a:r>
          </a:p>
        </p:txBody>
      </p:sp>
    </p:spTree>
    <p:extLst>
      <p:ext uri="{BB962C8B-B14F-4D97-AF65-F5344CB8AC3E}">
        <p14:creationId xmlns:p14="http://schemas.microsoft.com/office/powerpoint/2010/main" val="204647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6125804-295C-4766-AD88-A6467FBCC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1500" dirty="0"/>
              <a:t>Qu’est-ce que ça implique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6A9C6-FEB9-4802-8445-44A28D8237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endParaRPr lang="fr-FR" sz="4400" dirty="0"/>
          </a:p>
          <a:p>
            <a:pPr algn="just"/>
            <a:r>
              <a:rPr lang="fr-FR" sz="4400" dirty="0"/>
              <a:t>Comme on ne vent plus pour un particulier, mais à une communauté comme des artistes, il va falloir aller interroger des artistes pour avoir leur point de vue. On ne peut pas se mettre à leur place et essayer de deviner ce qu’il pense.</a:t>
            </a:r>
          </a:p>
          <a:p>
            <a:pPr algn="just"/>
            <a:endParaRPr lang="fr-FR" sz="4400" dirty="0"/>
          </a:p>
          <a:p>
            <a:pPr algn="just"/>
            <a:r>
              <a:rPr lang="fr-FR" sz="4400" dirty="0"/>
              <a:t>Il y a une école d’art à côté de Cergy, où il faudra aller faire une étude de marché. Cela pourra nous apporter d’autres points de vue et venir compléter notre idée. </a:t>
            </a:r>
          </a:p>
          <a:p>
            <a:pPr algn="just"/>
            <a:endParaRPr lang="fr-FR" sz="4400" dirty="0"/>
          </a:p>
          <a:p>
            <a:pPr algn="just"/>
            <a:r>
              <a:rPr lang="fr-FR" sz="4400" dirty="0"/>
              <a:t>Attention, il ne faudra pas trop les guider vers notre idée mais plus savoir comment eux ils réfléchissent.</a:t>
            </a:r>
          </a:p>
        </p:txBody>
      </p:sp>
    </p:spTree>
    <p:extLst>
      <p:ext uri="{BB962C8B-B14F-4D97-AF65-F5344CB8AC3E}">
        <p14:creationId xmlns:p14="http://schemas.microsoft.com/office/powerpoint/2010/main" val="1670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B90C7F7-63BC-4C95-B190-EA01DBA03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1500" dirty="0"/>
              <a:t>Diagramme bête à corne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2C16C85-C988-4E97-8040-921F0E20781B}"/>
              </a:ext>
            </a:extLst>
          </p:cNvPr>
          <p:cNvGrpSpPr/>
          <p:nvPr/>
        </p:nvGrpSpPr>
        <p:grpSpPr>
          <a:xfrm>
            <a:off x="7537450" y="6064250"/>
            <a:ext cx="4602417" cy="3925405"/>
            <a:chOff x="6745953" y="3547686"/>
            <a:chExt cx="4602417" cy="3925405"/>
          </a:xfrm>
          <a:solidFill>
            <a:srgbClr val="276955"/>
          </a:solidFill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4F259AB-180F-41AD-91F0-9EE7E8F4635D}"/>
                </a:ext>
              </a:extLst>
            </p:cNvPr>
            <p:cNvSpPr/>
            <p:nvPr/>
          </p:nvSpPr>
          <p:spPr>
            <a:xfrm>
              <a:off x="6745953" y="3547686"/>
              <a:ext cx="4602417" cy="392540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lipse 4">
              <a:extLst>
                <a:ext uri="{FF2B5EF4-FFF2-40B4-BE49-F238E27FC236}">
                  <a16:creationId xmlns:a16="http://schemas.microsoft.com/office/drawing/2014/main" id="{7D12C72F-A280-4C50-A939-AA8D96776A90}"/>
                </a:ext>
              </a:extLst>
            </p:cNvPr>
            <p:cNvSpPr txBox="1"/>
            <p:nvPr/>
          </p:nvSpPr>
          <p:spPr>
            <a:xfrm>
              <a:off x="7419961" y="4122548"/>
              <a:ext cx="3254401" cy="27756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81280" rIns="81280" bIns="81280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6400" kern="1200" dirty="0"/>
                <a:t>Flow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4A8A4-3B7C-40E7-BCB3-63795155A24C}"/>
              </a:ext>
            </a:extLst>
          </p:cNvPr>
          <p:cNvSpPr/>
          <p:nvPr/>
        </p:nvSpPr>
        <p:spPr>
          <a:xfrm>
            <a:off x="1938695" y="11017250"/>
            <a:ext cx="15799928" cy="2286000"/>
          </a:xfrm>
          <a:prstGeom prst="rect">
            <a:avLst/>
          </a:prstGeom>
          <a:solidFill>
            <a:srgbClr val="2769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/>
              <a:t>Immerger le spectateur dans l’histoire de l’artiste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0041F2C-365A-43EE-8E40-6E716EEB0385}"/>
              </a:ext>
            </a:extLst>
          </p:cNvPr>
          <p:cNvSpPr/>
          <p:nvPr/>
        </p:nvSpPr>
        <p:spPr>
          <a:xfrm>
            <a:off x="6293887" y="5302250"/>
            <a:ext cx="6914113" cy="1403551"/>
          </a:xfrm>
          <a:custGeom>
            <a:avLst/>
            <a:gdLst>
              <a:gd name="connsiteX0" fmla="*/ 0 w 6654800"/>
              <a:gd name="connsiteY0" fmla="*/ 76200 h 1244801"/>
              <a:gd name="connsiteX1" fmla="*/ 2971800 w 6654800"/>
              <a:gd name="connsiteY1" fmla="*/ 1244600 h 1244801"/>
              <a:gd name="connsiteX2" fmla="*/ 6654800 w 6654800"/>
              <a:gd name="connsiteY2" fmla="*/ 0 h 12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4800" h="1244801">
                <a:moveTo>
                  <a:pt x="0" y="76200"/>
                </a:moveTo>
                <a:cubicBezTo>
                  <a:pt x="931333" y="666750"/>
                  <a:pt x="1862667" y="1257300"/>
                  <a:pt x="2971800" y="1244600"/>
                </a:cubicBezTo>
                <a:cubicBezTo>
                  <a:pt x="4080933" y="1231900"/>
                  <a:pt x="5367866" y="615950"/>
                  <a:pt x="6654800" y="0"/>
                </a:cubicBezTo>
              </a:path>
            </a:pathLst>
          </a:custGeom>
          <a:noFill/>
          <a:ln w="203200">
            <a:solidFill>
              <a:srgbClr val="69273B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C563C1D-0B21-4520-9641-3B76BF4D620B}"/>
              </a:ext>
            </a:extLst>
          </p:cNvPr>
          <p:cNvGrpSpPr/>
          <p:nvPr/>
        </p:nvGrpSpPr>
        <p:grpSpPr>
          <a:xfrm>
            <a:off x="1938695" y="3655832"/>
            <a:ext cx="4602417" cy="3925405"/>
            <a:chOff x="1019629" y="1596468"/>
            <a:chExt cx="4602417" cy="3925405"/>
          </a:xfrm>
          <a:solidFill>
            <a:srgbClr val="276955"/>
          </a:solidFill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B5E1B35-107F-4067-B9E5-87AECB173F5E}"/>
                </a:ext>
              </a:extLst>
            </p:cNvPr>
            <p:cNvSpPr/>
            <p:nvPr/>
          </p:nvSpPr>
          <p:spPr>
            <a:xfrm>
              <a:off x="1019629" y="1596468"/>
              <a:ext cx="4602417" cy="392540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36C23F5-0858-4BC6-A833-87906C15C451}"/>
                </a:ext>
              </a:extLst>
            </p:cNvPr>
            <p:cNvSpPr txBox="1"/>
            <p:nvPr/>
          </p:nvSpPr>
          <p:spPr>
            <a:xfrm>
              <a:off x="1693637" y="2171330"/>
              <a:ext cx="3254401" cy="27756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81280" rIns="81280" bIns="81280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6400" kern="1200" dirty="0"/>
                <a:t>Artiste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2C785C6-81C4-49E2-AB9D-8C2727EC1EE5}"/>
              </a:ext>
            </a:extLst>
          </p:cNvPr>
          <p:cNvGrpSpPr/>
          <p:nvPr/>
        </p:nvGrpSpPr>
        <p:grpSpPr>
          <a:xfrm>
            <a:off x="13136206" y="3397250"/>
            <a:ext cx="4602417" cy="3925405"/>
            <a:chOff x="12217140" y="1419574"/>
            <a:chExt cx="4602417" cy="3925405"/>
          </a:xfrm>
          <a:solidFill>
            <a:srgbClr val="276955"/>
          </a:solidFill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35A8908-3741-47E4-AA94-5A4BC88A72C0}"/>
                </a:ext>
              </a:extLst>
            </p:cNvPr>
            <p:cNvSpPr/>
            <p:nvPr/>
          </p:nvSpPr>
          <p:spPr>
            <a:xfrm>
              <a:off x="12217140" y="1419574"/>
              <a:ext cx="4602417" cy="3925405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lipse 6">
              <a:extLst>
                <a:ext uri="{FF2B5EF4-FFF2-40B4-BE49-F238E27FC236}">
                  <a16:creationId xmlns:a16="http://schemas.microsoft.com/office/drawing/2014/main" id="{4CF764B9-366D-4748-A5B3-405E741957F8}"/>
                </a:ext>
              </a:extLst>
            </p:cNvPr>
            <p:cNvSpPr txBox="1"/>
            <p:nvPr/>
          </p:nvSpPr>
          <p:spPr>
            <a:xfrm>
              <a:off x="12625938" y="2040942"/>
              <a:ext cx="3856615" cy="277568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81280" rIns="81280" bIns="81280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6400" kern="1200" dirty="0"/>
                <a:t>Musique</a:t>
              </a:r>
            </a:p>
          </p:txBody>
        </p:sp>
      </p:grp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A87EF987-485C-470C-8DB4-4428CA8F9DE7}"/>
              </a:ext>
            </a:extLst>
          </p:cNvPr>
          <p:cNvCxnSpPr/>
          <p:nvPr/>
        </p:nvCxnSpPr>
        <p:spPr>
          <a:xfrm rot="10800000" flipV="1">
            <a:off x="12090401" y="5835650"/>
            <a:ext cx="49467" cy="317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E915390C-E054-4AFC-A255-B1B1436CBE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84910" y="6454110"/>
            <a:ext cx="5118099" cy="4008180"/>
          </a:xfrm>
          <a:prstGeom prst="curvedConnector3">
            <a:avLst/>
          </a:prstGeom>
          <a:ln w="203200">
            <a:solidFill>
              <a:srgbClr val="69273B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7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EE460B1-7465-430C-AAA4-75DCA21B6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4887" y="654050"/>
            <a:ext cx="18094326" cy="1828800"/>
          </a:xfrm>
        </p:spPr>
        <p:txBody>
          <a:bodyPr/>
          <a:lstStyle/>
          <a:p>
            <a:r>
              <a:rPr lang="fr-FR" sz="11500" dirty="0"/>
              <a:t>Idée de logo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9B53D93-63C2-455F-BA4E-F688668D4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481348"/>
              </p:ext>
            </p:extLst>
          </p:nvPr>
        </p:nvGraphicFramePr>
        <p:xfrm>
          <a:off x="755650" y="2739672"/>
          <a:ext cx="18343563" cy="1140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11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D4BD13C-C1F0-473D-AB81-35776C23B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1500" dirty="0"/>
              <a:t>Logo et slogan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CDE59B-2034-46D2-86F4-2BF91279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1" y="3702050"/>
            <a:ext cx="18757557" cy="701040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4AB2C4F-8CAD-4A94-9174-73BE6F90B7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04888" y="10788650"/>
            <a:ext cx="18094326" cy="2286000"/>
          </a:xfrm>
        </p:spPr>
        <p:txBody>
          <a:bodyPr/>
          <a:lstStyle/>
          <a:p>
            <a:pPr algn="just"/>
            <a:r>
              <a:rPr lang="fr-FR" sz="4400" dirty="0"/>
              <a:t>J’ai mis un logo comme ça mais on va procéder à un vote pour savoir ce que vous préférez. Alors dites-moi ce que vous en pensez ? Voilà </a:t>
            </a:r>
            <a:r>
              <a:rPr lang="fr-FR" sz="4400" dirty="0" err="1"/>
              <a:t>voilà</a:t>
            </a:r>
            <a:r>
              <a:rPr lang="fr-F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6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nalisé 1">
      <a:majorFont>
        <a:latin typeface="Times New Roman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441</Words>
  <Application>Microsoft Office PowerPoint</Application>
  <PresentationFormat>Personnalisé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Brush Script MT</vt:lpstr>
      <vt:lpstr>Cambria Math</vt:lpstr>
      <vt:lpstr>Roboto Slab</vt:lpstr>
      <vt:lpstr>Times New Roman</vt:lpstr>
      <vt:lpstr>Trebuchet MS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2014-03-21_LeanCanvas_V.02</dc:title>
  <dc:creator>Maëlle Van Kets</dc:creator>
  <cp:lastModifiedBy>Maëlle Van Kets</cp:lastModifiedBy>
  <cp:revision>3</cp:revision>
  <dcterms:created xsi:type="dcterms:W3CDTF">2021-12-16T17:51:42Z</dcterms:created>
  <dcterms:modified xsi:type="dcterms:W3CDTF">2021-12-17T15:13:52Z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2014-03-28T00:00:00Z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2021-12-16T00:00:00Z</vt:filetime>
  </property>
</Properties>
</file>