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3E59FA-245F-40E4-A258-D37C1D602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Tehtävä 1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0AA89FF-48D1-4859-B554-E33E9EF61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Leevi ja Hassan</a:t>
            </a:r>
          </a:p>
        </p:txBody>
      </p:sp>
    </p:spTree>
    <p:extLst>
      <p:ext uri="{BB962C8B-B14F-4D97-AF65-F5344CB8AC3E}">
        <p14:creationId xmlns:p14="http://schemas.microsoft.com/office/powerpoint/2010/main" val="238792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871FB7-E64D-43FA-AAA2-110DC2A2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Kenelle ohjelmisto tehdään?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4C21163-05FE-4FBB-A057-08271F0B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Opiskelijoille ja kouluille</a:t>
            </a:r>
          </a:p>
        </p:txBody>
      </p:sp>
    </p:spTree>
    <p:extLst>
      <p:ext uri="{BB962C8B-B14F-4D97-AF65-F5344CB8AC3E}">
        <p14:creationId xmlns:p14="http://schemas.microsoft.com/office/powerpoint/2010/main" val="387684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A240B6-2E1C-44C0-A262-54CF7BE2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Ketkä tulevat sitä käyttämään?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675FC7C-62A7-4A4B-B027-1E3371D1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Opiskelijat, opettajat ja kaikki joilla on tunnukset.</a:t>
            </a:r>
          </a:p>
        </p:txBody>
      </p:sp>
    </p:spTree>
    <p:extLst>
      <p:ext uri="{BB962C8B-B14F-4D97-AF65-F5344CB8AC3E}">
        <p14:creationId xmlns:p14="http://schemas.microsoft.com/office/powerpoint/2010/main" val="387077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00338F-66B8-4BE8-848A-7B9C0304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Miksi sitä käytettäisiin?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42BF777-FF77-4D37-BF43-4F0027A6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Materiaalit päivittyy</a:t>
            </a:r>
          </a:p>
          <a:p>
            <a:r>
              <a:rPr lang="fi-FI" dirty="0"/>
              <a:t>Voi tehdä tehtävät/jääneet opinnot etänä</a:t>
            </a:r>
          </a:p>
          <a:p>
            <a:r>
              <a:rPr lang="fi-FI" dirty="0"/>
              <a:t>Kaikilla opiskelijoilla on mahdollisuus saada kaikki tarvittavat oppikirjat/materiaalit ilman maksua.</a:t>
            </a:r>
          </a:p>
          <a:p>
            <a:r>
              <a:rPr lang="fi-FI" dirty="0"/>
              <a:t>Kaikilla on tasavertaisesti samat kirjat ja materiaalit</a:t>
            </a:r>
          </a:p>
        </p:txBody>
      </p:sp>
    </p:spTree>
    <p:extLst>
      <p:ext uri="{BB962C8B-B14F-4D97-AF65-F5344CB8AC3E}">
        <p14:creationId xmlns:p14="http://schemas.microsoft.com/office/powerpoint/2010/main" val="206671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4C1A6E-16C1-4005-9EDA-31F9A9F1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ohjelmistolla tehdään?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B0E861A-302F-4BD8-A577-5313CB3F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Saa lainattua oppikirjoja ja –materiaaleja opiskeluajaksi.</a:t>
            </a:r>
          </a:p>
          <a:p>
            <a:r>
              <a:rPr lang="fi-FI" dirty="0"/>
              <a:t>Opettajilla on omat materiaalit joissa on vastaukset valmiina.</a:t>
            </a:r>
          </a:p>
          <a:p>
            <a:r>
              <a:rPr lang="fi-FI" dirty="0"/>
              <a:t>Koulutusvideoita</a:t>
            </a:r>
          </a:p>
          <a:p>
            <a:r>
              <a:rPr lang="fi-FI" dirty="0"/>
              <a:t>Opettaja voi tehdä/luoda kokeen jonka opiskelija voi tehdä.</a:t>
            </a:r>
          </a:p>
        </p:txBody>
      </p:sp>
    </p:spTree>
    <p:extLst>
      <p:ext uri="{BB962C8B-B14F-4D97-AF65-F5344CB8AC3E}">
        <p14:creationId xmlns:p14="http://schemas.microsoft.com/office/powerpoint/2010/main" val="53636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3F0C29-95E6-4A1A-8D88-53D902C9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Miten se tulee toimia?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DDB271-8110-4747-9D69-518B5EEB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Opiskelijalla:</a:t>
            </a:r>
          </a:p>
          <a:p>
            <a:pPr lvl="1"/>
            <a:r>
              <a:rPr lang="fi-FI" dirty="0"/>
              <a:t>Saa lainattua oppikirjoja omilla Wilma-tunnuksilla. (Painaa ”kirjaudu oppilaana” nappia ja lisää oman Wilma-tunnuksen siihen)</a:t>
            </a:r>
          </a:p>
          <a:p>
            <a:pPr lvl="1"/>
            <a:r>
              <a:rPr lang="fi-FI" dirty="0"/>
              <a:t>Saa katsoa eri oppimiseen liittyviä videoita. (Video puoli joka voi esim. sisältää Html:n perusteet –video.)</a:t>
            </a:r>
          </a:p>
          <a:p>
            <a:r>
              <a:rPr lang="fi-FI" dirty="0"/>
              <a:t>Opettaja:</a:t>
            </a:r>
          </a:p>
          <a:p>
            <a:pPr lvl="1"/>
            <a:r>
              <a:rPr lang="fi-FI" dirty="0"/>
              <a:t>Pystyy seuramaan opiskelijoiden etenemistä. (Milloin on tehnyt tehtäviä, mistä kirjasta, sivusta ja tehtävän. Lisäksi pystyy seuraamaan ns. etenemistä tehtävissä ja kokeissa.)</a:t>
            </a:r>
          </a:p>
          <a:p>
            <a:pPr lvl="1"/>
            <a:r>
              <a:rPr lang="fi-FI" dirty="0"/>
              <a:t>Opettajat voivat käyttää omia materiaaleja opettamiseen (Eli enemmän teoriaa ja vastaukset valmiina)</a:t>
            </a:r>
          </a:p>
        </p:txBody>
      </p:sp>
    </p:spTree>
    <p:extLst>
      <p:ext uri="{BB962C8B-B14F-4D97-AF65-F5344CB8AC3E}">
        <p14:creationId xmlns:p14="http://schemas.microsoft.com/office/powerpoint/2010/main" val="1512932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TM10001114[[fn=Valikoima]]</Template>
  <TotalTime>27</TotalTime>
  <Words>184</Words>
  <Application>Microsoft Office PowerPoint</Application>
  <PresentationFormat>Laajakuva</PresentationFormat>
  <Paragraphs>23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Palatino Linotype</vt:lpstr>
      <vt:lpstr>Times New Roman</vt:lpstr>
      <vt:lpstr>Galleria</vt:lpstr>
      <vt:lpstr>Tehtävä 1</vt:lpstr>
      <vt:lpstr>Kenelle ohjelmisto tehdään?</vt:lpstr>
      <vt:lpstr>Ketkä tulevat sitä käyttämään?</vt:lpstr>
      <vt:lpstr>Miksi sitä käytettäisiin?</vt:lpstr>
      <vt:lpstr>Mitä ohjelmistolla tehdään?</vt:lpstr>
      <vt:lpstr>Miten se tulee toimia?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Tehtävä 1</dc:title>
  <dc:creator>Leevi Järvinen</dc:creator>
  <cp:lastModifiedBy>Leevi Järvinen</cp:lastModifiedBy>
  <cp:revision>3</cp:revision>
  <dcterms:created xsi:type="dcterms:W3CDTF">2019-11-06T10:58:59Z</dcterms:created>
  <dcterms:modified xsi:type="dcterms:W3CDTF">2019-11-06T11:26:43Z</dcterms:modified>
</cp:coreProperties>
</file>