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theme/theme8.xml" ContentType="application/vnd.openxmlformats-officedocument.theme+xml"/>
  <Override PartName="/ppt/slideLayouts/slideLayout6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 id="2147483651" r:id="rId2"/>
    <p:sldMasterId id="2147483652" r:id="rId3"/>
    <p:sldMasterId id="2147483653" r:id="rId4"/>
    <p:sldMasterId id="2147484006" r:id="rId5"/>
    <p:sldMasterId id="2147484019" r:id="rId6"/>
    <p:sldMasterId id="2147484021" r:id="rId7"/>
    <p:sldMasterId id="2147484023" r:id="rId8"/>
    <p:sldMasterId id="2147484025" r:id="rId9"/>
  </p:sldMasterIdLst>
  <p:notesMasterIdLst>
    <p:notesMasterId r:id="rId41"/>
  </p:notesMasterIdLst>
  <p:handoutMasterIdLst>
    <p:handoutMasterId r:id="rId42"/>
  </p:handoutMasterIdLst>
  <p:sldIdLst>
    <p:sldId id="575" r:id="rId10"/>
    <p:sldId id="821" r:id="rId11"/>
    <p:sldId id="822" r:id="rId12"/>
    <p:sldId id="820" r:id="rId13"/>
    <p:sldId id="794" r:id="rId14"/>
    <p:sldId id="812" r:id="rId15"/>
    <p:sldId id="795" r:id="rId16"/>
    <p:sldId id="798" r:id="rId17"/>
    <p:sldId id="788" r:id="rId18"/>
    <p:sldId id="732" r:id="rId19"/>
    <p:sldId id="734" r:id="rId20"/>
    <p:sldId id="735" r:id="rId21"/>
    <p:sldId id="824" r:id="rId22"/>
    <p:sldId id="825" r:id="rId23"/>
    <p:sldId id="826" r:id="rId24"/>
    <p:sldId id="789" r:id="rId25"/>
    <p:sldId id="667" r:id="rId26"/>
    <p:sldId id="797" r:id="rId27"/>
    <p:sldId id="803" r:id="rId28"/>
    <p:sldId id="815" r:id="rId29"/>
    <p:sldId id="823" r:id="rId30"/>
    <p:sldId id="814" r:id="rId31"/>
    <p:sldId id="756" r:id="rId32"/>
    <p:sldId id="816" r:id="rId33"/>
    <p:sldId id="760" r:id="rId34"/>
    <p:sldId id="761" r:id="rId35"/>
    <p:sldId id="762" r:id="rId36"/>
    <p:sldId id="677" r:id="rId37"/>
    <p:sldId id="827" r:id="rId38"/>
    <p:sldId id="809" r:id="rId39"/>
    <p:sldId id="785" r:id="rId40"/>
  </p:sldIdLst>
  <p:sldSz cx="9144000" cy="6858000" type="screen4x3"/>
  <p:notesSz cx="6881813" cy="9296400"/>
  <p:defaultTextStyle>
    <a:defPPr>
      <a:defRPr lang="en-US"/>
    </a:defPPr>
    <a:lvl1pPr algn="ctr" rtl="0" fontAlgn="base">
      <a:spcBef>
        <a:spcPct val="20000"/>
      </a:spcBef>
      <a:spcAft>
        <a:spcPct val="0"/>
      </a:spcAft>
      <a:buChar char="•"/>
      <a:defRPr sz="1600" kern="1200">
        <a:solidFill>
          <a:schemeClr val="tx1"/>
        </a:solidFill>
        <a:latin typeface="Arial" pitchFamily="34" charset="0"/>
        <a:ea typeface="+mn-ea"/>
        <a:cs typeface="+mn-cs"/>
      </a:defRPr>
    </a:lvl1pPr>
    <a:lvl2pPr marL="457200" algn="ctr" rtl="0" fontAlgn="base">
      <a:spcBef>
        <a:spcPct val="20000"/>
      </a:spcBef>
      <a:spcAft>
        <a:spcPct val="0"/>
      </a:spcAft>
      <a:buChar char="•"/>
      <a:defRPr sz="1600" kern="1200">
        <a:solidFill>
          <a:schemeClr val="tx1"/>
        </a:solidFill>
        <a:latin typeface="Arial" pitchFamily="34" charset="0"/>
        <a:ea typeface="+mn-ea"/>
        <a:cs typeface="+mn-cs"/>
      </a:defRPr>
    </a:lvl2pPr>
    <a:lvl3pPr marL="914400" algn="ctr" rtl="0" fontAlgn="base">
      <a:spcBef>
        <a:spcPct val="20000"/>
      </a:spcBef>
      <a:spcAft>
        <a:spcPct val="0"/>
      </a:spcAft>
      <a:buChar char="•"/>
      <a:defRPr sz="1600" kern="1200">
        <a:solidFill>
          <a:schemeClr val="tx1"/>
        </a:solidFill>
        <a:latin typeface="Arial" pitchFamily="34" charset="0"/>
        <a:ea typeface="+mn-ea"/>
        <a:cs typeface="+mn-cs"/>
      </a:defRPr>
    </a:lvl3pPr>
    <a:lvl4pPr marL="1371600" algn="ctr" rtl="0" fontAlgn="base">
      <a:spcBef>
        <a:spcPct val="20000"/>
      </a:spcBef>
      <a:spcAft>
        <a:spcPct val="0"/>
      </a:spcAft>
      <a:buChar char="•"/>
      <a:defRPr sz="1600" kern="1200">
        <a:solidFill>
          <a:schemeClr val="tx1"/>
        </a:solidFill>
        <a:latin typeface="Arial" pitchFamily="34" charset="0"/>
        <a:ea typeface="+mn-ea"/>
        <a:cs typeface="+mn-cs"/>
      </a:defRPr>
    </a:lvl4pPr>
    <a:lvl5pPr marL="1828800" algn="ctr" rtl="0" fontAlgn="base">
      <a:spcBef>
        <a:spcPct val="20000"/>
      </a:spcBef>
      <a:spcAft>
        <a:spcPct val="0"/>
      </a:spcAft>
      <a:buChar char="•"/>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B948"/>
    <a:srgbClr val="FBB034"/>
    <a:srgbClr val="DFF4FD"/>
    <a:srgbClr val="6CCFF6"/>
    <a:srgbClr val="808080"/>
    <a:srgbClr val="3B8533"/>
    <a:srgbClr val="A50021"/>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83" autoAdjust="0"/>
    <p:restoredTop sz="86471" autoAdjust="0"/>
  </p:normalViewPr>
  <p:slideViewPr>
    <p:cSldViewPr snapToGrid="0">
      <p:cViewPr varScale="1">
        <p:scale>
          <a:sx n="61" d="100"/>
          <a:sy n="61" d="100"/>
        </p:scale>
        <p:origin x="1368" y="60"/>
      </p:cViewPr>
      <p:guideLst>
        <p:guide orient="horz" pos="2160"/>
        <p:guide pos="2880"/>
      </p:guideLst>
    </p:cSldViewPr>
  </p:slideViewPr>
  <p:outlineViewPr>
    <p:cViewPr>
      <p:scale>
        <a:sx n="33" d="100"/>
        <a:sy n="33" d="100"/>
      </p:scale>
      <p:origin x="0" y="3462"/>
    </p:cViewPr>
  </p:outlineViewPr>
  <p:notesTextViewPr>
    <p:cViewPr>
      <p:scale>
        <a:sx n="100" d="100"/>
        <a:sy n="100" d="100"/>
      </p:scale>
      <p:origin x="0" y="0"/>
    </p:cViewPr>
  </p:notesTextViewPr>
  <p:sorterViewPr>
    <p:cViewPr>
      <p:scale>
        <a:sx n="66" d="100"/>
        <a:sy n="66" d="100"/>
      </p:scale>
      <p:origin x="0" y="9276"/>
    </p:cViewPr>
  </p:sorterViewPr>
  <p:notesViewPr>
    <p:cSldViewPr snapToGrid="0">
      <p:cViewPr>
        <p:scale>
          <a:sx n="75" d="100"/>
          <a:sy n="75" d="100"/>
        </p:scale>
        <p:origin x="-1398" y="74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spcBef>
                <a:spcPct val="0"/>
              </a:spcBef>
              <a:buFontTx/>
              <a:buNone/>
              <a:defRPr sz="1200">
                <a:latin typeface="Arial" charset="0"/>
              </a:defRPr>
            </a:lvl1pPr>
          </a:lstStyle>
          <a:p>
            <a:pPr>
              <a:defRPr/>
            </a:pPr>
            <a:endParaRPr lang="en-US" dirty="0"/>
          </a:p>
        </p:txBody>
      </p:sp>
      <p:sp>
        <p:nvSpPr>
          <p:cNvPr id="41987" name="Rectangle 3"/>
          <p:cNvSpPr>
            <a:spLocks noGrp="1" noChangeArrowheads="1"/>
          </p:cNvSpPr>
          <p:nvPr>
            <p:ph type="dt" sz="quarter" idx="1"/>
          </p:nvPr>
        </p:nvSpPr>
        <p:spPr bwMode="auto">
          <a:xfrm>
            <a:off x="3897313" y="0"/>
            <a:ext cx="2982912"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spcBef>
                <a:spcPct val="0"/>
              </a:spcBef>
              <a:buFontTx/>
              <a:buNone/>
              <a:defRPr sz="1200">
                <a:latin typeface="Arial" charset="0"/>
              </a:defRPr>
            </a:lvl1pPr>
          </a:lstStyle>
          <a:p>
            <a:pPr>
              <a:defRPr/>
            </a:pPr>
            <a:endParaRPr lang="en-US" dirty="0"/>
          </a:p>
        </p:txBody>
      </p:sp>
      <p:sp>
        <p:nvSpPr>
          <p:cNvPr id="41988" name="Rectangle 4"/>
          <p:cNvSpPr>
            <a:spLocks noGrp="1" noChangeArrowheads="1"/>
          </p:cNvSpPr>
          <p:nvPr>
            <p:ph type="ftr" sz="quarter" idx="2"/>
          </p:nvPr>
        </p:nvSpPr>
        <p:spPr bwMode="auto">
          <a:xfrm>
            <a:off x="0" y="8829675"/>
            <a:ext cx="2982913"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spcBef>
                <a:spcPct val="0"/>
              </a:spcBef>
              <a:buFontTx/>
              <a:buNone/>
              <a:defRPr sz="1200">
                <a:latin typeface="Arial" charset="0"/>
              </a:defRPr>
            </a:lvl1pPr>
          </a:lstStyle>
          <a:p>
            <a:pPr>
              <a:defRPr/>
            </a:pPr>
            <a:endParaRPr lang="en-US" dirty="0"/>
          </a:p>
        </p:txBody>
      </p:sp>
      <p:sp>
        <p:nvSpPr>
          <p:cNvPr id="41989" name="Rectangle 5"/>
          <p:cNvSpPr>
            <a:spLocks noGrp="1" noChangeArrowheads="1"/>
          </p:cNvSpPr>
          <p:nvPr>
            <p:ph type="sldNum" sz="quarter" idx="3"/>
          </p:nvPr>
        </p:nvSpPr>
        <p:spPr bwMode="auto">
          <a:xfrm>
            <a:off x="3897313" y="8829675"/>
            <a:ext cx="2982912"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spcBef>
                <a:spcPct val="0"/>
              </a:spcBef>
              <a:buFontTx/>
              <a:buNone/>
              <a:defRPr sz="1200">
                <a:latin typeface="Arial" charset="0"/>
              </a:defRPr>
            </a:lvl1pPr>
          </a:lstStyle>
          <a:p>
            <a:pPr>
              <a:defRPr/>
            </a:pPr>
            <a:fld id="{233E8CE9-6237-4DC5-9941-443256824556}" type="slidenum">
              <a:rPr lang="en-US"/>
              <a:pPr>
                <a:defRPr/>
              </a:pPr>
              <a:t>‹#›</a:t>
            </a:fld>
            <a:endParaRPr lang="en-US" dirty="0"/>
          </a:p>
        </p:txBody>
      </p:sp>
    </p:spTree>
    <p:extLst>
      <p:ext uri="{BB962C8B-B14F-4D97-AF65-F5344CB8AC3E}">
        <p14:creationId xmlns:p14="http://schemas.microsoft.com/office/powerpoint/2010/main" val="342568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spcBef>
                <a:spcPct val="0"/>
              </a:spcBef>
              <a:buFontTx/>
              <a:buNone/>
              <a:defRPr sz="1200">
                <a:latin typeface="Arial" charset="0"/>
              </a:defRPr>
            </a:lvl1pPr>
          </a:lstStyle>
          <a:p>
            <a:pPr>
              <a:defRPr/>
            </a:pPr>
            <a:endParaRPr lang="en-US" dirty="0"/>
          </a:p>
        </p:txBody>
      </p:sp>
      <p:sp>
        <p:nvSpPr>
          <p:cNvPr id="88067" name="Rectangle 3"/>
          <p:cNvSpPr>
            <a:spLocks noGrp="1" noChangeArrowheads="1"/>
          </p:cNvSpPr>
          <p:nvPr>
            <p:ph type="dt" idx="1"/>
          </p:nvPr>
        </p:nvSpPr>
        <p:spPr bwMode="auto">
          <a:xfrm>
            <a:off x="3897313" y="0"/>
            <a:ext cx="2982912"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spcBef>
                <a:spcPct val="0"/>
              </a:spcBef>
              <a:buFontTx/>
              <a:buNone/>
              <a:defRPr sz="1200">
                <a:latin typeface="Arial" charset="0"/>
              </a:defRPr>
            </a:lvl1pPr>
          </a:lstStyle>
          <a:p>
            <a:pPr>
              <a:defRPr/>
            </a:pPr>
            <a:endParaRPr lang="en-US" dirty="0"/>
          </a:p>
        </p:txBody>
      </p:sp>
      <p:sp>
        <p:nvSpPr>
          <p:cNvPr id="79876" name="Rectangle 4"/>
          <p:cNvSpPr>
            <a:spLocks noGrp="1" noRot="1" noChangeAspect="1" noChangeArrowheads="1" noTextEdit="1"/>
          </p:cNvSpPr>
          <p:nvPr>
            <p:ph type="sldImg" idx="2"/>
          </p:nvPr>
        </p:nvSpPr>
        <p:spPr bwMode="auto">
          <a:xfrm>
            <a:off x="1117600" y="696913"/>
            <a:ext cx="4646613" cy="3486150"/>
          </a:xfrm>
          <a:prstGeom prst="rect">
            <a:avLst/>
          </a:prstGeom>
          <a:noFill/>
          <a:ln w="9525">
            <a:solidFill>
              <a:srgbClr val="000000"/>
            </a:solidFill>
            <a:miter lim="800000"/>
            <a:headEnd/>
            <a:tailEnd/>
          </a:ln>
        </p:spPr>
      </p:sp>
      <p:sp>
        <p:nvSpPr>
          <p:cNvPr id="8806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29675"/>
            <a:ext cx="2982913"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spcBef>
                <a:spcPct val="0"/>
              </a:spcBef>
              <a:buFontTx/>
              <a:buNone/>
              <a:defRPr sz="1200">
                <a:latin typeface="Arial" charset="0"/>
              </a:defRPr>
            </a:lvl1pPr>
          </a:lstStyle>
          <a:p>
            <a:pPr>
              <a:defRPr/>
            </a:pPr>
            <a:endParaRPr lang="en-US" dirty="0"/>
          </a:p>
        </p:txBody>
      </p:sp>
      <p:sp>
        <p:nvSpPr>
          <p:cNvPr id="88071" name="Rectangle 7"/>
          <p:cNvSpPr>
            <a:spLocks noGrp="1" noChangeArrowheads="1"/>
          </p:cNvSpPr>
          <p:nvPr>
            <p:ph type="sldNum" sz="quarter" idx="5"/>
          </p:nvPr>
        </p:nvSpPr>
        <p:spPr bwMode="auto">
          <a:xfrm>
            <a:off x="3897313" y="8829675"/>
            <a:ext cx="2982912"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spcBef>
                <a:spcPct val="0"/>
              </a:spcBef>
              <a:buFontTx/>
              <a:buNone/>
              <a:defRPr sz="1200">
                <a:latin typeface="Arial" charset="0"/>
              </a:defRPr>
            </a:lvl1pPr>
          </a:lstStyle>
          <a:p>
            <a:pPr>
              <a:defRPr/>
            </a:pPr>
            <a:fld id="{CAEE8B19-6E95-4C09-ADA2-E204C9E00D26}" type="slidenum">
              <a:rPr lang="en-US"/>
              <a:pPr>
                <a:defRPr/>
              </a:pPr>
              <a:t>‹#›</a:t>
            </a:fld>
            <a:endParaRPr lang="en-US" dirty="0"/>
          </a:p>
        </p:txBody>
      </p:sp>
    </p:spTree>
    <p:extLst>
      <p:ext uri="{BB962C8B-B14F-4D97-AF65-F5344CB8AC3E}">
        <p14:creationId xmlns:p14="http://schemas.microsoft.com/office/powerpoint/2010/main" val="1868343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EE8B19-6E95-4C09-ADA2-E204C9E00D26}" type="slidenum">
              <a:rPr lang="en-US" smtClean="0"/>
              <a:pPr>
                <a:defRPr/>
              </a:pPr>
              <a:t>2</a:t>
            </a:fld>
            <a:endParaRPr lang="en-US" dirty="0"/>
          </a:p>
        </p:txBody>
      </p:sp>
    </p:spTree>
    <p:extLst>
      <p:ext uri="{BB962C8B-B14F-4D97-AF65-F5344CB8AC3E}">
        <p14:creationId xmlns:p14="http://schemas.microsoft.com/office/powerpoint/2010/main" val="154610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2120177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07E35799-3973-4014-91DA-53FF44831EB0}" type="slidenum">
              <a:rPr lang="en-US" smtClean="0"/>
              <a:pPr>
                <a:defRPr/>
              </a:pPr>
              <a:t>7</a:t>
            </a:fld>
            <a:endParaRPr lang="en-US"/>
          </a:p>
        </p:txBody>
      </p:sp>
    </p:spTree>
    <p:extLst>
      <p:ext uri="{BB962C8B-B14F-4D97-AF65-F5344CB8AC3E}">
        <p14:creationId xmlns:p14="http://schemas.microsoft.com/office/powerpoint/2010/main" val="4083139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AEE8B19-6E95-4C09-ADA2-E204C9E00D26}" type="slidenum">
              <a:rPr lang="en-US" smtClean="0"/>
              <a:pPr>
                <a:defRPr/>
              </a:pPr>
              <a:t>11</a:t>
            </a:fld>
            <a:endParaRPr lang="en-US" dirty="0"/>
          </a:p>
        </p:txBody>
      </p:sp>
    </p:spTree>
    <p:extLst>
      <p:ext uri="{BB962C8B-B14F-4D97-AF65-F5344CB8AC3E}">
        <p14:creationId xmlns:p14="http://schemas.microsoft.com/office/powerpoint/2010/main" val="360986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236915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E35799-3973-4014-91DA-53FF44831EB0}" type="slidenum">
              <a:rPr lang="en-US" smtClean="0"/>
              <a:pPr>
                <a:defRPr/>
              </a:pPr>
              <a:t>16</a:t>
            </a:fld>
            <a:endParaRPr lang="en-US"/>
          </a:p>
        </p:txBody>
      </p:sp>
    </p:spTree>
    <p:extLst>
      <p:ext uri="{BB962C8B-B14F-4D97-AF65-F5344CB8AC3E}">
        <p14:creationId xmlns:p14="http://schemas.microsoft.com/office/powerpoint/2010/main" val="3666789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D9248DC-9520-4817-9BCC-3B222EA2EB0D}" type="slidenum">
              <a:rPr lang="en-GB" smtClean="0"/>
              <a:pPr>
                <a:defRPr/>
              </a:pPr>
              <a:t>22</a:t>
            </a:fld>
            <a:endParaRPr lang="en-GB"/>
          </a:p>
        </p:txBody>
      </p:sp>
    </p:spTree>
    <p:extLst>
      <p:ext uri="{BB962C8B-B14F-4D97-AF65-F5344CB8AC3E}">
        <p14:creationId xmlns:p14="http://schemas.microsoft.com/office/powerpoint/2010/main" val="2962581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EE8B19-6E95-4C09-ADA2-E204C9E00D26}" type="slidenum">
              <a:rPr lang="en-US" smtClean="0"/>
              <a:pPr>
                <a:defRPr/>
              </a:pPr>
              <a:t>27</a:t>
            </a:fld>
            <a:endParaRPr lang="en-US" dirty="0"/>
          </a:p>
        </p:txBody>
      </p:sp>
    </p:spTree>
    <p:extLst>
      <p:ext uri="{BB962C8B-B14F-4D97-AF65-F5344CB8AC3E}">
        <p14:creationId xmlns:p14="http://schemas.microsoft.com/office/powerpoint/2010/main" val="49633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grpSp>
        <p:nvGrpSpPr>
          <p:cNvPr id="4" name="Group 178"/>
          <p:cNvGrpSpPr>
            <a:grpSpLocks/>
          </p:cNvGrpSpPr>
          <p:nvPr/>
        </p:nvGrpSpPr>
        <p:grpSpPr bwMode="auto">
          <a:xfrm>
            <a:off x="0" y="1541463"/>
            <a:ext cx="9144000" cy="2547937"/>
            <a:chOff x="0" y="971"/>
            <a:chExt cx="5760" cy="1605"/>
          </a:xfrm>
        </p:grpSpPr>
        <p:pic>
          <p:nvPicPr>
            <p:cNvPr id="5" name="Picture 159" descr="Blue 200_1row"/>
            <p:cNvPicPr>
              <a:picLocks noChangeAspect="1" noChangeArrowheads="1"/>
            </p:cNvPicPr>
            <p:nvPr userDrawn="1"/>
          </p:nvPicPr>
          <p:blipFill>
            <a:blip r:embed="rId2" cstate="print"/>
            <a:srcRect l="3499" r="2338"/>
            <a:stretch>
              <a:fillRect/>
            </a:stretch>
          </p:blipFill>
          <p:spPr bwMode="auto">
            <a:xfrm>
              <a:off x="0" y="1224"/>
              <a:ext cx="5760" cy="135"/>
            </a:xfrm>
            <a:prstGeom prst="rect">
              <a:avLst/>
            </a:prstGeom>
            <a:noFill/>
            <a:ln w="9525">
              <a:noFill/>
              <a:miter lim="800000"/>
              <a:headEnd/>
              <a:tailEnd/>
            </a:ln>
          </p:spPr>
        </p:pic>
        <p:pic>
          <p:nvPicPr>
            <p:cNvPr id="6" name="Picture 160" descr="Blue 200_1row"/>
            <p:cNvPicPr>
              <a:picLocks noChangeAspect="1" noChangeArrowheads="1"/>
            </p:cNvPicPr>
            <p:nvPr userDrawn="1"/>
          </p:nvPicPr>
          <p:blipFill>
            <a:blip r:embed="rId2" cstate="print"/>
            <a:srcRect l="1276" r="4561"/>
            <a:stretch>
              <a:fillRect/>
            </a:stretch>
          </p:blipFill>
          <p:spPr bwMode="auto">
            <a:xfrm>
              <a:off x="0" y="1375"/>
              <a:ext cx="5760" cy="135"/>
            </a:xfrm>
            <a:prstGeom prst="rect">
              <a:avLst/>
            </a:prstGeom>
            <a:noFill/>
            <a:ln w="9525">
              <a:noFill/>
              <a:miter lim="800000"/>
              <a:headEnd/>
              <a:tailEnd/>
            </a:ln>
          </p:spPr>
        </p:pic>
        <p:pic>
          <p:nvPicPr>
            <p:cNvPr id="7" name="Picture 161" descr="Blue 200_1row"/>
            <p:cNvPicPr>
              <a:picLocks noChangeAspect="1" noChangeArrowheads="1"/>
            </p:cNvPicPr>
            <p:nvPr userDrawn="1"/>
          </p:nvPicPr>
          <p:blipFill>
            <a:blip r:embed="rId2" cstate="print"/>
            <a:srcRect l="1276" r="4561"/>
            <a:stretch>
              <a:fillRect/>
            </a:stretch>
          </p:blipFill>
          <p:spPr bwMode="auto">
            <a:xfrm>
              <a:off x="0" y="1074"/>
              <a:ext cx="5760" cy="135"/>
            </a:xfrm>
            <a:prstGeom prst="rect">
              <a:avLst/>
            </a:prstGeom>
            <a:noFill/>
            <a:ln w="9525">
              <a:noFill/>
              <a:miter lim="800000"/>
              <a:headEnd/>
              <a:tailEnd/>
            </a:ln>
          </p:spPr>
        </p:pic>
        <p:pic>
          <p:nvPicPr>
            <p:cNvPr id="8" name="Picture 162" descr="Blue 200_1row"/>
            <p:cNvPicPr>
              <a:picLocks noChangeAspect="1" noChangeArrowheads="1"/>
            </p:cNvPicPr>
            <p:nvPr userDrawn="1"/>
          </p:nvPicPr>
          <p:blipFill>
            <a:blip r:embed="rId2" cstate="print"/>
            <a:srcRect l="3499" r="2338"/>
            <a:stretch>
              <a:fillRect/>
            </a:stretch>
          </p:blipFill>
          <p:spPr bwMode="auto">
            <a:xfrm>
              <a:off x="0" y="1522"/>
              <a:ext cx="5760" cy="135"/>
            </a:xfrm>
            <a:prstGeom prst="rect">
              <a:avLst/>
            </a:prstGeom>
            <a:noFill/>
            <a:ln w="9525">
              <a:noFill/>
              <a:miter lim="800000"/>
              <a:headEnd/>
              <a:tailEnd/>
            </a:ln>
          </p:spPr>
        </p:pic>
        <p:pic>
          <p:nvPicPr>
            <p:cNvPr id="9" name="Picture 163" descr="Blue 200_1row"/>
            <p:cNvPicPr>
              <a:picLocks noChangeAspect="1" noChangeArrowheads="1"/>
            </p:cNvPicPr>
            <p:nvPr userDrawn="1"/>
          </p:nvPicPr>
          <p:blipFill>
            <a:blip r:embed="rId2" cstate="print"/>
            <a:srcRect l="1276" r="4561"/>
            <a:stretch>
              <a:fillRect/>
            </a:stretch>
          </p:blipFill>
          <p:spPr bwMode="auto">
            <a:xfrm>
              <a:off x="0" y="1673"/>
              <a:ext cx="5760" cy="135"/>
            </a:xfrm>
            <a:prstGeom prst="rect">
              <a:avLst/>
            </a:prstGeom>
            <a:noFill/>
            <a:ln w="9525">
              <a:noFill/>
              <a:miter lim="800000"/>
              <a:headEnd/>
              <a:tailEnd/>
            </a:ln>
          </p:spPr>
        </p:pic>
        <p:pic>
          <p:nvPicPr>
            <p:cNvPr id="10" name="Picture 164" descr="Blue 200_1row"/>
            <p:cNvPicPr>
              <a:picLocks noChangeAspect="1" noChangeArrowheads="1"/>
            </p:cNvPicPr>
            <p:nvPr userDrawn="1"/>
          </p:nvPicPr>
          <p:blipFill>
            <a:blip r:embed="rId2" cstate="print"/>
            <a:srcRect l="3499" r="2338"/>
            <a:stretch>
              <a:fillRect/>
            </a:stretch>
          </p:blipFill>
          <p:spPr bwMode="auto">
            <a:xfrm>
              <a:off x="0" y="1822"/>
              <a:ext cx="5760" cy="135"/>
            </a:xfrm>
            <a:prstGeom prst="rect">
              <a:avLst/>
            </a:prstGeom>
            <a:noFill/>
            <a:ln w="9525">
              <a:noFill/>
              <a:miter lim="800000"/>
              <a:headEnd/>
              <a:tailEnd/>
            </a:ln>
          </p:spPr>
        </p:pic>
        <p:pic>
          <p:nvPicPr>
            <p:cNvPr id="11" name="Picture 165" descr="Blue 200_1row"/>
            <p:cNvPicPr>
              <a:picLocks noChangeAspect="1" noChangeArrowheads="1"/>
            </p:cNvPicPr>
            <p:nvPr userDrawn="1"/>
          </p:nvPicPr>
          <p:blipFill>
            <a:blip r:embed="rId2" cstate="print"/>
            <a:srcRect l="1276" r="4561"/>
            <a:stretch>
              <a:fillRect/>
            </a:stretch>
          </p:blipFill>
          <p:spPr bwMode="auto">
            <a:xfrm>
              <a:off x="0" y="1970"/>
              <a:ext cx="5760" cy="135"/>
            </a:xfrm>
            <a:prstGeom prst="rect">
              <a:avLst/>
            </a:prstGeom>
            <a:noFill/>
            <a:ln w="9525">
              <a:noFill/>
              <a:miter lim="800000"/>
              <a:headEnd/>
              <a:tailEnd/>
            </a:ln>
          </p:spPr>
        </p:pic>
        <p:pic>
          <p:nvPicPr>
            <p:cNvPr id="12" name="Picture 166" descr="Blue 200_1row"/>
            <p:cNvPicPr>
              <a:picLocks noChangeAspect="1" noChangeArrowheads="1"/>
            </p:cNvPicPr>
            <p:nvPr userDrawn="1"/>
          </p:nvPicPr>
          <p:blipFill>
            <a:blip r:embed="rId2" cstate="print"/>
            <a:srcRect l="3499" r="2338"/>
            <a:stretch>
              <a:fillRect/>
            </a:stretch>
          </p:blipFill>
          <p:spPr bwMode="auto">
            <a:xfrm>
              <a:off x="0" y="2120"/>
              <a:ext cx="5760" cy="135"/>
            </a:xfrm>
            <a:prstGeom prst="rect">
              <a:avLst/>
            </a:prstGeom>
            <a:noFill/>
            <a:ln w="9525">
              <a:noFill/>
              <a:miter lim="800000"/>
              <a:headEnd/>
              <a:tailEnd/>
            </a:ln>
          </p:spPr>
        </p:pic>
        <p:pic>
          <p:nvPicPr>
            <p:cNvPr id="13" name="Picture 167" descr="Blue 200_1row"/>
            <p:cNvPicPr>
              <a:picLocks noChangeAspect="1" noChangeArrowheads="1"/>
            </p:cNvPicPr>
            <p:nvPr userDrawn="1"/>
          </p:nvPicPr>
          <p:blipFill>
            <a:blip r:embed="rId2" cstate="print"/>
            <a:srcRect l="1276" r="4561"/>
            <a:stretch>
              <a:fillRect/>
            </a:stretch>
          </p:blipFill>
          <p:spPr bwMode="auto">
            <a:xfrm>
              <a:off x="0" y="2271"/>
              <a:ext cx="5760" cy="135"/>
            </a:xfrm>
            <a:prstGeom prst="rect">
              <a:avLst/>
            </a:prstGeom>
            <a:noFill/>
            <a:ln w="9525">
              <a:noFill/>
              <a:miter lim="800000"/>
              <a:headEnd/>
              <a:tailEnd/>
            </a:ln>
          </p:spPr>
        </p:pic>
        <p:pic>
          <p:nvPicPr>
            <p:cNvPr id="14" name="Picture 168" descr="Blue 200_1row"/>
            <p:cNvPicPr>
              <a:picLocks noChangeAspect="1" noChangeArrowheads="1"/>
            </p:cNvPicPr>
            <p:nvPr userDrawn="1"/>
          </p:nvPicPr>
          <p:blipFill>
            <a:blip r:embed="rId2" cstate="print"/>
            <a:srcRect l="3499" r="2338"/>
            <a:stretch>
              <a:fillRect/>
            </a:stretch>
          </p:blipFill>
          <p:spPr bwMode="auto">
            <a:xfrm>
              <a:off x="0" y="2421"/>
              <a:ext cx="5760" cy="135"/>
            </a:xfrm>
            <a:prstGeom prst="rect">
              <a:avLst/>
            </a:prstGeom>
            <a:noFill/>
            <a:ln w="9525">
              <a:noFill/>
              <a:miter lim="800000"/>
              <a:headEnd/>
              <a:tailEnd/>
            </a:ln>
          </p:spPr>
        </p:pic>
        <p:sp>
          <p:nvSpPr>
            <p:cNvPr id="15" name="Rectangle 170"/>
            <p:cNvSpPr>
              <a:spLocks noChangeArrowheads="1"/>
            </p:cNvSpPr>
            <p:nvPr userDrawn="1"/>
          </p:nvSpPr>
          <p:spPr bwMode="auto">
            <a:xfrm>
              <a:off x="0" y="971"/>
              <a:ext cx="5760" cy="974"/>
            </a:xfrm>
            <a:prstGeom prst="rect">
              <a:avLst/>
            </a:prstGeom>
            <a:gradFill rotWithShape="1">
              <a:gsLst>
                <a:gs pos="0">
                  <a:srgbClr val="4E84C4"/>
                </a:gs>
                <a:gs pos="100000">
                  <a:srgbClr val="4E84C4">
                    <a:alpha val="0"/>
                  </a:srgbClr>
                </a:gs>
              </a:gsLst>
              <a:lin ang="5400000" scaled="1"/>
            </a:gradFill>
            <a:ln w="12700" algn="ctr">
              <a:noFill/>
              <a:miter lim="800000"/>
              <a:headEnd/>
              <a:tailEnd/>
            </a:ln>
            <a:effectLst/>
          </p:spPr>
          <p:txBody>
            <a:bodyPr wrap="none" anchor="ctr"/>
            <a:lstStyle/>
            <a:p>
              <a:pPr>
                <a:defRPr/>
              </a:pPr>
              <a:endParaRPr lang="en-GB" dirty="0">
                <a:latin typeface="Arial" charset="0"/>
              </a:endParaRPr>
            </a:p>
          </p:txBody>
        </p:sp>
        <p:sp>
          <p:nvSpPr>
            <p:cNvPr id="16" name="Rectangle 176"/>
            <p:cNvSpPr>
              <a:spLocks noChangeArrowheads="1"/>
            </p:cNvSpPr>
            <p:nvPr userDrawn="1"/>
          </p:nvSpPr>
          <p:spPr bwMode="auto">
            <a:xfrm flipV="1">
              <a:off x="0" y="1763"/>
              <a:ext cx="5760" cy="813"/>
            </a:xfrm>
            <a:prstGeom prst="rect">
              <a:avLst/>
            </a:prstGeom>
            <a:gradFill rotWithShape="1">
              <a:gsLst>
                <a:gs pos="0">
                  <a:srgbClr val="4E84C4"/>
                </a:gs>
                <a:gs pos="100000">
                  <a:srgbClr val="4E84C4">
                    <a:alpha val="0"/>
                  </a:srgbClr>
                </a:gs>
              </a:gsLst>
              <a:lin ang="5400000" scaled="1"/>
            </a:gradFill>
            <a:ln w="12700" algn="ctr">
              <a:noFill/>
              <a:miter lim="800000"/>
              <a:headEnd/>
              <a:tailEnd/>
            </a:ln>
            <a:effectLst/>
          </p:spPr>
          <p:txBody>
            <a:bodyPr wrap="none" anchor="ctr"/>
            <a:lstStyle/>
            <a:p>
              <a:pPr>
                <a:defRPr/>
              </a:pPr>
              <a:endParaRPr lang="en-GB" dirty="0">
                <a:latin typeface="Arial" charset="0"/>
              </a:endParaRPr>
            </a:p>
          </p:txBody>
        </p:sp>
      </p:grpSp>
      <p:graphicFrame>
        <p:nvGraphicFramePr>
          <p:cNvPr id="17" name="table1"/>
          <p:cNvGraphicFramePr>
            <a:graphicFrameLocks noGrp="1"/>
          </p:cNvGraphicFramePr>
          <p:nvPr/>
        </p:nvGraphicFramePr>
        <p:xfrm>
          <a:off x="23707725" y="9223375"/>
          <a:ext cx="6643688" cy="1323975"/>
        </p:xfrm>
        <a:graphic>
          <a:graphicData uri="http://schemas.openxmlformats.org/drawingml/2006/table">
            <a:tbl>
              <a:tblPr/>
              <a:tblGrid>
                <a:gridCol w="2217738"/>
                <a:gridCol w="2208212"/>
                <a:gridCol w="2217738"/>
              </a:tblGrid>
              <a:tr h="40957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dirty="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dirty="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1" i="0" u="none" strike="noStrike" cap="none" normalizeH="0" baseline="0" dirty="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US" sz="1400" b="0" i="0" u="none" strike="noStrike" cap="none" normalizeH="0" baseline="0" dirty="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18" name="Picture 13" descr="EC"/>
          <p:cNvPicPr>
            <a:picLocks noChangeAspect="1" noChangeArrowheads="1"/>
          </p:cNvPicPr>
          <p:nvPr/>
        </p:nvPicPr>
        <p:blipFill>
          <a:blip r:embed="rId3" cstate="print"/>
          <a:srcRect/>
          <a:stretch>
            <a:fillRect/>
          </a:stretch>
        </p:blipFill>
        <p:spPr bwMode="auto">
          <a:xfrm>
            <a:off x="6759575" y="6091238"/>
            <a:ext cx="2046288" cy="460375"/>
          </a:xfrm>
          <a:prstGeom prst="rect">
            <a:avLst/>
          </a:prstGeom>
          <a:noFill/>
          <a:ln w="9525">
            <a:noFill/>
            <a:miter lim="800000"/>
            <a:headEnd/>
            <a:tailEnd/>
          </a:ln>
        </p:spPr>
      </p:pic>
      <p:sp>
        <p:nvSpPr>
          <p:cNvPr id="19" name="Rectangle 127" descr="10%"/>
          <p:cNvSpPr>
            <a:spLocks noChangeArrowheads="1"/>
          </p:cNvSpPr>
          <p:nvPr/>
        </p:nvSpPr>
        <p:spPr bwMode="auto">
          <a:xfrm>
            <a:off x="23747413" y="9009063"/>
            <a:ext cx="3616325" cy="201612"/>
          </a:xfrm>
          <a:prstGeom prst="rect">
            <a:avLst/>
          </a:prstGeom>
          <a:solidFill>
            <a:srgbClr val="FBB034"/>
          </a:solidFill>
          <a:ln w="12700" algn="ctr">
            <a:solidFill>
              <a:srgbClr val="969696"/>
            </a:solidFill>
            <a:miter lim="800000"/>
            <a:headEnd/>
            <a:tailEnd/>
          </a:ln>
          <a:effectLst/>
        </p:spPr>
        <p:txBody>
          <a:bodyPr wrap="none" anchor="ctr"/>
          <a:lstStyle/>
          <a:p>
            <a:pPr>
              <a:defRPr/>
            </a:pPr>
            <a:endParaRPr lang="en-GB" dirty="0">
              <a:latin typeface="Arial" charset="0"/>
            </a:endParaRPr>
          </a:p>
        </p:txBody>
      </p:sp>
      <p:sp>
        <p:nvSpPr>
          <p:cNvPr id="20" name="Rectangle 128" descr="10%"/>
          <p:cNvSpPr>
            <a:spLocks noChangeArrowheads="1"/>
          </p:cNvSpPr>
          <p:nvPr/>
        </p:nvSpPr>
        <p:spPr bwMode="auto">
          <a:xfrm>
            <a:off x="-23747413" y="-8994775"/>
            <a:ext cx="3616325" cy="201612"/>
          </a:xfrm>
          <a:prstGeom prst="rect">
            <a:avLst/>
          </a:prstGeom>
          <a:solidFill>
            <a:srgbClr val="FBB034"/>
          </a:solidFill>
          <a:ln w="12700" algn="ctr">
            <a:solidFill>
              <a:srgbClr val="969696"/>
            </a:solidFill>
            <a:miter lim="800000"/>
            <a:headEnd/>
            <a:tailEnd/>
          </a:ln>
          <a:effectLst/>
        </p:spPr>
        <p:txBody>
          <a:bodyPr wrap="none" anchor="ctr"/>
          <a:lstStyle/>
          <a:p>
            <a:pPr>
              <a:defRPr/>
            </a:pPr>
            <a:endParaRPr lang="en-GB" dirty="0">
              <a:latin typeface="Arial" charset="0"/>
            </a:endParaRPr>
          </a:p>
        </p:txBody>
      </p:sp>
      <p:pic>
        <p:nvPicPr>
          <p:cNvPr id="21" name="Picture 155" descr="tcs-trans"/>
          <p:cNvPicPr>
            <a:picLocks noChangeAspect="1" noChangeArrowheads="1"/>
          </p:cNvPicPr>
          <p:nvPr/>
        </p:nvPicPr>
        <p:blipFill>
          <a:blip r:embed="rId4" cstate="print"/>
          <a:srcRect/>
          <a:stretch>
            <a:fillRect/>
          </a:stretch>
        </p:blipFill>
        <p:spPr bwMode="auto">
          <a:xfrm>
            <a:off x="352425" y="712788"/>
            <a:ext cx="2843213" cy="222250"/>
          </a:xfrm>
          <a:prstGeom prst="rect">
            <a:avLst/>
          </a:prstGeom>
          <a:noFill/>
          <a:ln w="9525">
            <a:noFill/>
            <a:miter lim="800000"/>
            <a:headEnd/>
            <a:tailEnd/>
          </a:ln>
        </p:spPr>
      </p:pic>
      <p:pic>
        <p:nvPicPr>
          <p:cNvPr id="22" name="Picture 156" descr="tata-trans-new"/>
          <p:cNvPicPr>
            <a:picLocks noChangeAspect="1" noChangeArrowheads="1"/>
          </p:cNvPicPr>
          <p:nvPr/>
        </p:nvPicPr>
        <p:blipFill>
          <a:blip r:embed="rId5" cstate="print"/>
          <a:srcRect/>
          <a:stretch>
            <a:fillRect/>
          </a:stretch>
        </p:blipFill>
        <p:spPr bwMode="auto">
          <a:xfrm>
            <a:off x="8189913" y="355600"/>
            <a:ext cx="560387" cy="496888"/>
          </a:xfrm>
          <a:prstGeom prst="rect">
            <a:avLst/>
          </a:prstGeom>
          <a:noFill/>
          <a:ln w="9525">
            <a:noFill/>
            <a:miter lim="800000"/>
            <a:headEnd/>
            <a:tailEnd/>
          </a:ln>
        </p:spPr>
      </p:pic>
      <p:sp>
        <p:nvSpPr>
          <p:cNvPr id="23" name="Line 180"/>
          <p:cNvSpPr>
            <a:spLocks noChangeShapeType="1"/>
          </p:cNvSpPr>
          <p:nvPr/>
        </p:nvSpPr>
        <p:spPr bwMode="auto">
          <a:xfrm>
            <a:off x="277813" y="4017963"/>
            <a:ext cx="5789612" cy="0"/>
          </a:xfrm>
          <a:prstGeom prst="line">
            <a:avLst/>
          </a:prstGeom>
          <a:noFill/>
          <a:ln w="9525">
            <a:solidFill>
              <a:schemeClr val="bg1"/>
            </a:solidFill>
            <a:round/>
            <a:headEnd/>
            <a:tailEnd/>
          </a:ln>
          <a:effectLst/>
        </p:spPr>
        <p:txBody>
          <a:bodyPr/>
          <a:lstStyle/>
          <a:p>
            <a:pPr>
              <a:defRPr/>
            </a:pPr>
            <a:endParaRPr lang="en-GB" dirty="0">
              <a:latin typeface="Arial" charset="0"/>
            </a:endParaRPr>
          </a:p>
        </p:txBody>
      </p:sp>
      <p:sp>
        <p:nvSpPr>
          <p:cNvPr id="5124" name="Rectangle 4"/>
          <p:cNvSpPr>
            <a:spLocks noGrp="1" noChangeArrowheads="1"/>
          </p:cNvSpPr>
          <p:nvPr>
            <p:ph type="subTitle" idx="1"/>
          </p:nvPr>
        </p:nvSpPr>
        <p:spPr>
          <a:xfrm>
            <a:off x="195263" y="4789488"/>
            <a:ext cx="5878512" cy="336550"/>
          </a:xfrm>
          <a:ln/>
        </p:spPr>
        <p:txBody>
          <a:bodyPr anchor="ctr"/>
          <a:lstStyle>
            <a:lvl1pPr marL="0" indent="0">
              <a:buFontTx/>
              <a:buNone/>
              <a:defRPr>
                <a:solidFill>
                  <a:schemeClr val="bg1"/>
                </a:solidFill>
              </a:defRPr>
            </a:lvl1pPr>
          </a:lstStyle>
          <a:p>
            <a:r>
              <a:rPr lang="en-US"/>
              <a:t>Click to edit Master subtitle style</a:t>
            </a:r>
          </a:p>
        </p:txBody>
      </p:sp>
      <p:sp>
        <p:nvSpPr>
          <p:cNvPr id="5299" name="Rectangle 179"/>
          <p:cNvSpPr>
            <a:spLocks noGrp="1" noChangeArrowheads="1"/>
          </p:cNvSpPr>
          <p:nvPr>
            <p:ph type="ctrTitle"/>
          </p:nvPr>
        </p:nvSpPr>
        <p:spPr>
          <a:xfrm>
            <a:off x="195263" y="3511550"/>
            <a:ext cx="5878512" cy="512763"/>
          </a:xfrm>
        </p:spPr>
        <p:txBody>
          <a:bodyPr/>
          <a:lstStyle>
            <a:lvl1pPr>
              <a:defRPr sz="240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p:txBody>
          <a:bodyPr/>
          <a:lstStyle>
            <a:lvl1pPr>
              <a:defRPr/>
            </a:lvl1pPr>
          </a:lstStyle>
          <a:p>
            <a:pPr>
              <a:defRPr/>
            </a:pPr>
            <a:r>
              <a:rPr lang="en-US" dirty="0"/>
              <a:t>- </a:t>
            </a:r>
            <a:fld id="{E375410B-6F71-4B41-BFFC-A520EC74C8AE}" type="slidenum">
              <a:rPr lang="en-US"/>
              <a:pPr>
                <a:defRPr/>
              </a:pPr>
              <a:t>‹#›</a:t>
            </a:fld>
            <a:r>
              <a:rPr lang="en-US" dirty="0"/>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19796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1925" y="53975"/>
            <a:ext cx="6413500" cy="1979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p:txBody>
          <a:bodyPr/>
          <a:lstStyle>
            <a:lvl1pPr>
              <a:defRPr/>
            </a:lvl1pPr>
          </a:lstStyle>
          <a:p>
            <a:pPr>
              <a:defRPr/>
            </a:pPr>
            <a:r>
              <a:rPr lang="en-US" dirty="0"/>
              <a:t>- </a:t>
            </a:r>
            <a:fld id="{A3305DD7-5DB6-4902-B4FB-806DF69DB37E}" type="slidenum">
              <a:rPr lang="en-US"/>
              <a:pPr>
                <a:defRPr/>
              </a:pPr>
              <a:t>‹#›</a:t>
            </a:fld>
            <a:r>
              <a:rPr lang="en-US" dirty="0"/>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174625" y="709613"/>
            <a:ext cx="8718550" cy="1323975"/>
          </a:xfrm>
        </p:spPr>
        <p:txBody>
          <a:bodyPr/>
          <a:lstStyle/>
          <a:p>
            <a:pPr lvl="0"/>
            <a:endParaRPr lang="en-GB" noProof="0" dirty="0" smtClean="0"/>
          </a:p>
        </p:txBody>
      </p:sp>
      <p:sp>
        <p:nvSpPr>
          <p:cNvPr id="4" name="Rectangle 71"/>
          <p:cNvSpPr>
            <a:spLocks noGrp="1" noChangeArrowheads="1"/>
          </p:cNvSpPr>
          <p:nvPr>
            <p:ph type="sldNum" sz="quarter" idx="10"/>
          </p:nvPr>
        </p:nvSpPr>
        <p:spPr>
          <a:ln/>
        </p:spPr>
        <p:txBody>
          <a:bodyPr/>
          <a:lstStyle>
            <a:lvl1pPr>
              <a:defRPr/>
            </a:lvl1pPr>
          </a:lstStyle>
          <a:p>
            <a:pPr>
              <a:defRPr/>
            </a:pPr>
            <a:fld id="{E56FD5A3-2477-44D6-85A2-87034D3AA7D4}"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fld id="{3D471E46-5056-46A9-B7AC-3E26C6C55F8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1"/>
          <p:cNvSpPr>
            <a:spLocks noGrp="1" noChangeArrowheads="1"/>
          </p:cNvSpPr>
          <p:nvPr>
            <p:ph type="sldNum" sz="quarter" idx="10"/>
          </p:nvPr>
        </p:nvSpPr>
        <p:spPr/>
        <p:txBody>
          <a:bodyPr/>
          <a:lstStyle>
            <a:lvl1pPr>
              <a:defRPr/>
            </a:lvl1pPr>
          </a:lstStyle>
          <a:p>
            <a:pPr>
              <a:defRPr/>
            </a:pPr>
            <a:r>
              <a:rPr lang="en-US" dirty="0"/>
              <a:t>- </a:t>
            </a:r>
            <a:fld id="{DBAC5168-5143-4BE8-B479-F8990C7FE42D}" type="slidenum">
              <a:rPr lang="en-US"/>
              <a:pPr>
                <a:defRPr/>
              </a:pPr>
              <a:t>‹#›</a:t>
            </a:fld>
            <a:r>
              <a:rPr lang="en-US" dirty="0"/>
              <a:t> -</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74625" y="709613"/>
            <a:ext cx="4283075"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0100" y="709613"/>
            <a:ext cx="4283075"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71"/>
          <p:cNvSpPr>
            <a:spLocks noGrp="1" noChangeArrowheads="1"/>
          </p:cNvSpPr>
          <p:nvPr>
            <p:ph type="sldNum" sz="quarter" idx="10"/>
          </p:nvPr>
        </p:nvSpPr>
        <p:spPr/>
        <p:txBody>
          <a:bodyPr/>
          <a:lstStyle>
            <a:lvl1pPr>
              <a:defRPr/>
            </a:lvl1pPr>
          </a:lstStyle>
          <a:p>
            <a:pPr>
              <a:defRPr/>
            </a:pPr>
            <a:r>
              <a:rPr lang="en-US" dirty="0"/>
              <a:t>- </a:t>
            </a:r>
            <a:fld id="{01355F93-862E-4A5D-B14B-31864EA1E5C0}" type="slidenum">
              <a:rPr lang="en-US"/>
              <a:pPr>
                <a:defRPr/>
              </a:pPr>
              <a:t>‹#›</a:t>
            </a:fld>
            <a:r>
              <a:rPr lang="en-US" dirty="0"/>
              <a:t> -</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17"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336550" y="6334125"/>
            <a:ext cx="2438400" cy="215444"/>
          </a:xfrm>
          <a:prstGeom prst="rect">
            <a:avLst/>
          </a:prstGeom>
          <a:noFill/>
        </p:spPr>
        <p:txBody>
          <a:bodyPr wrap="square" rtlCol="0">
            <a:spAutoFit/>
          </a:bodyPr>
          <a:lstStyle/>
          <a:p>
            <a:r>
              <a:rPr lang="en-US" sz="800" dirty="0" smtClean="0">
                <a:solidFill>
                  <a:schemeClr val="bg1"/>
                </a:solidFill>
                <a:latin typeface="Myriad Pro" pitchFamily="34" charset="0"/>
              </a:rPr>
              <a:t>Copyright </a:t>
            </a:r>
            <a:r>
              <a:rPr lang="en-US" sz="800" dirty="0">
                <a:solidFill>
                  <a:schemeClr val="bg1"/>
                </a:solidFill>
              </a:rPr>
              <a:t>© </a:t>
            </a:r>
            <a:r>
              <a:rPr lang="en-US" sz="800" dirty="0" smtClean="0">
                <a:solidFill>
                  <a:schemeClr val="bg1"/>
                </a:solidFill>
                <a:latin typeface="Myriad Pro" pitchFamily="34" charset="0"/>
              </a:rPr>
              <a:t>2011 Tata Consultancy Services Limited</a:t>
            </a:r>
            <a:endParaRPr lang="en-US" sz="800" dirty="0">
              <a:solidFill>
                <a:schemeClr val="bg1"/>
              </a:solidFill>
              <a:latin typeface="Myriad Pro" pitchFamily="34" charset="0"/>
            </a:endParaRPr>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5406"/>
            <a:ext cx="2461565" cy="1260043"/>
          </a:xfrm>
          <a:prstGeom prst="rect">
            <a:avLst/>
          </a:prstGeom>
          <a:noFill/>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71"/>
          <p:cNvSpPr>
            <a:spLocks noGrp="1" noChangeArrowheads="1"/>
          </p:cNvSpPr>
          <p:nvPr>
            <p:ph type="sldNum" sz="quarter" idx="10"/>
          </p:nvPr>
        </p:nvSpPr>
        <p:spPr/>
        <p:txBody>
          <a:bodyPr/>
          <a:lstStyle>
            <a:lvl1pPr>
              <a:defRPr/>
            </a:lvl1pPr>
          </a:lstStyle>
          <a:p>
            <a:pPr>
              <a:defRPr/>
            </a:pPr>
            <a:r>
              <a:rPr lang="en-US" dirty="0"/>
              <a:t>- </a:t>
            </a:r>
            <a:fld id="{FDC0694E-49B7-47B5-8D4C-148A4CF2AB29}" type="slidenum">
              <a:rPr lang="en-US"/>
              <a:pPr>
                <a:defRPr/>
              </a:pPr>
              <a:t>‹#›</a:t>
            </a:fld>
            <a:r>
              <a:rPr lang="en-US" dirty="0"/>
              <a:t> -</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Click to edit Master title style</a:t>
            </a:r>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71"/>
          <p:cNvSpPr>
            <a:spLocks noGrp="1" noChangeArrowheads="1"/>
          </p:cNvSpPr>
          <p:nvPr>
            <p:ph type="sldNum" sz="quarter" idx="10"/>
          </p:nvPr>
        </p:nvSpPr>
        <p:spPr>
          <a:ln/>
        </p:spPr>
        <p:txBody>
          <a:bodyPr/>
          <a:lstStyle>
            <a:lvl1pPr>
              <a:defRPr/>
            </a:lvl1pPr>
          </a:lstStyle>
          <a:p>
            <a:pPr>
              <a:defRPr/>
            </a:pPr>
            <a:fld id="{B0D20A57-74C8-4699-93F5-11DBC5D19B75}" type="slidenum">
              <a:rPr lang="en-US"/>
              <a:pPr>
                <a:defRPr/>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p:txBody>
          <a:bodyPr/>
          <a:lstStyle>
            <a:lvl1pPr>
              <a:defRPr/>
            </a:lvl1pPr>
          </a:lstStyle>
          <a:p>
            <a:pPr>
              <a:defRPr/>
            </a:pPr>
            <a:fld id="{AF2B6BA2-AB47-456B-91DA-784F4BC52DA8}" type="slidenum">
              <a:rPr lang="en-US"/>
              <a:pPr>
                <a:defRPr/>
              </a:pPr>
              <a:t>‹#›</a:t>
            </a:fld>
            <a:r>
              <a:rPr lang="en-US" dirty="0"/>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p:txBody>
          <a:bodyPr/>
          <a:lstStyle>
            <a:lvl1pPr>
              <a:defRPr/>
            </a:lvl1pPr>
          </a:lstStyle>
          <a:p>
            <a:pPr>
              <a:defRPr/>
            </a:pPr>
            <a:r>
              <a:rPr lang="en-US" dirty="0"/>
              <a:t>- </a:t>
            </a:r>
            <a:fld id="{4B435E15-6BEB-4B31-9186-3CC4BACDC9B6}" type="slidenum">
              <a:rPr lang="en-US"/>
              <a:pPr>
                <a:defRPr/>
              </a:pPr>
              <a:t>‹#›</a:t>
            </a:fld>
            <a:r>
              <a:rPr lang="en-US" dirty="0"/>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p:txBody>
          <a:bodyPr/>
          <a:lstStyle>
            <a:lvl1pPr>
              <a:defRPr/>
            </a:lvl1pPr>
          </a:lstStyle>
          <a:p>
            <a:pPr>
              <a:defRPr/>
            </a:pPr>
            <a:r>
              <a:rPr lang="en-US" dirty="0"/>
              <a:t>- </a:t>
            </a:r>
            <a:fld id="{053E5114-810D-4F22-A35B-96D213FEF562}" type="slidenum">
              <a:rPr lang="en-US"/>
              <a:pPr>
                <a:defRPr/>
              </a:pPr>
              <a:t>‹#›</a:t>
            </a:fld>
            <a:r>
              <a:rPr lang="en-US"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6.png"/><Relationship Id="rId2" Type="http://schemas.openxmlformats.org/officeDocument/2006/relationships/slideLayout" Target="../slideLayouts/slideLayout14.xml"/><Relationship Id="rId16"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8.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9.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17" Type="http://schemas.openxmlformats.org/officeDocument/2006/relationships/image" Target="../media/image6.png"/><Relationship Id="rId2" Type="http://schemas.openxmlformats.org/officeDocument/2006/relationships/slideLayout" Target="../slideLayouts/slideLayout25.xml"/><Relationship Id="rId16" Type="http://schemas.openxmlformats.org/officeDocument/2006/relationships/image" Target="../media/image5.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1.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2.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image" Target="../media/image6.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5.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4.wmf"/></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theme" Target="../theme/theme6.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theme" Target="../theme/theme7.xml"/><Relationship Id="rId1" Type="http://schemas.openxmlformats.org/officeDocument/2006/relationships/slideLayout" Target="../slideLayouts/slideLayout59.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theme" Target="../theme/theme8.xml"/><Relationship Id="rId1" Type="http://schemas.openxmlformats.org/officeDocument/2006/relationships/slideLayout" Target="../slideLayouts/slideLayout60.xml"/><Relationship Id="rId4" Type="http://schemas.openxmlformats.org/officeDocument/2006/relationships/image" Target="../media/image19.wmf"/></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theme" Target="../theme/theme9.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58"/>
          <p:cNvGrpSpPr>
            <a:grpSpLocks/>
          </p:cNvGrpSpPr>
          <p:nvPr/>
        </p:nvGrpSpPr>
        <p:grpSpPr bwMode="auto">
          <a:xfrm>
            <a:off x="0" y="5365750"/>
            <a:ext cx="9150350" cy="1060450"/>
            <a:chOff x="0" y="3380"/>
            <a:chExt cx="5764" cy="668"/>
          </a:xfrm>
        </p:grpSpPr>
        <p:pic>
          <p:nvPicPr>
            <p:cNvPr id="1034" name="Picture 153" descr="70"/>
            <p:cNvPicPr>
              <a:picLocks noChangeAspect="1" noChangeArrowheads="1"/>
            </p:cNvPicPr>
            <p:nvPr userDrawn="1"/>
          </p:nvPicPr>
          <p:blipFill>
            <a:blip r:embed="rId14" cstate="print"/>
            <a:srcRect l="3949"/>
            <a:stretch>
              <a:fillRect/>
            </a:stretch>
          </p:blipFill>
          <p:spPr bwMode="auto">
            <a:xfrm>
              <a:off x="0" y="3855"/>
              <a:ext cx="5764" cy="134"/>
            </a:xfrm>
            <a:prstGeom prst="rect">
              <a:avLst/>
            </a:prstGeom>
            <a:noFill/>
            <a:ln w="9525">
              <a:noFill/>
              <a:miter lim="800000"/>
              <a:headEnd/>
              <a:tailEnd/>
            </a:ln>
          </p:spPr>
        </p:pic>
        <p:pic>
          <p:nvPicPr>
            <p:cNvPr id="1035" name="Picture 154" descr="70"/>
            <p:cNvPicPr>
              <a:picLocks noChangeAspect="1" noChangeArrowheads="1"/>
            </p:cNvPicPr>
            <p:nvPr userDrawn="1"/>
          </p:nvPicPr>
          <p:blipFill>
            <a:blip r:embed="rId14" cstate="print"/>
            <a:srcRect l="1717" r="2299"/>
            <a:stretch>
              <a:fillRect/>
            </a:stretch>
          </p:blipFill>
          <p:spPr bwMode="auto">
            <a:xfrm>
              <a:off x="0" y="3704"/>
              <a:ext cx="5760" cy="134"/>
            </a:xfrm>
            <a:prstGeom prst="rect">
              <a:avLst/>
            </a:prstGeom>
            <a:noFill/>
            <a:ln w="9525">
              <a:noFill/>
              <a:miter lim="800000"/>
              <a:headEnd/>
              <a:tailEnd/>
            </a:ln>
          </p:spPr>
        </p:pic>
        <p:pic>
          <p:nvPicPr>
            <p:cNvPr id="1036" name="Picture 155" descr="70"/>
            <p:cNvPicPr>
              <a:picLocks noChangeAspect="1" noChangeArrowheads="1"/>
            </p:cNvPicPr>
            <p:nvPr userDrawn="1"/>
          </p:nvPicPr>
          <p:blipFill>
            <a:blip r:embed="rId14" cstate="print"/>
            <a:srcRect l="3949"/>
            <a:stretch>
              <a:fillRect/>
            </a:stretch>
          </p:blipFill>
          <p:spPr bwMode="auto">
            <a:xfrm>
              <a:off x="0" y="3558"/>
              <a:ext cx="5764" cy="134"/>
            </a:xfrm>
            <a:prstGeom prst="rect">
              <a:avLst/>
            </a:prstGeom>
            <a:noFill/>
            <a:ln w="9525">
              <a:noFill/>
              <a:miter lim="800000"/>
              <a:headEnd/>
              <a:tailEnd/>
            </a:ln>
          </p:spPr>
        </p:pic>
        <p:pic>
          <p:nvPicPr>
            <p:cNvPr id="1037" name="Picture 156" descr="70"/>
            <p:cNvPicPr>
              <a:picLocks noChangeAspect="1" noChangeArrowheads="1"/>
            </p:cNvPicPr>
            <p:nvPr userDrawn="1"/>
          </p:nvPicPr>
          <p:blipFill>
            <a:blip r:embed="rId14" cstate="print"/>
            <a:srcRect l="1717" r="2299"/>
            <a:stretch>
              <a:fillRect/>
            </a:stretch>
          </p:blipFill>
          <p:spPr bwMode="auto">
            <a:xfrm>
              <a:off x="0" y="3409"/>
              <a:ext cx="5760" cy="134"/>
            </a:xfrm>
            <a:prstGeom prst="rect">
              <a:avLst/>
            </a:prstGeom>
            <a:noFill/>
            <a:ln w="9525">
              <a:noFill/>
              <a:miter lim="800000"/>
              <a:headEnd/>
              <a:tailEnd/>
            </a:ln>
          </p:spPr>
        </p:pic>
        <p:sp>
          <p:nvSpPr>
            <p:cNvPr id="4241" name="Rectangle 145"/>
            <p:cNvSpPr>
              <a:spLocks noChangeArrowheads="1"/>
            </p:cNvSpPr>
            <p:nvPr userDrawn="1"/>
          </p:nvSpPr>
          <p:spPr bwMode="auto">
            <a:xfrm>
              <a:off x="0" y="3380"/>
              <a:ext cx="5760" cy="238"/>
            </a:xfrm>
            <a:prstGeom prst="rect">
              <a:avLst/>
            </a:prstGeom>
            <a:gradFill rotWithShape="1">
              <a:gsLst>
                <a:gs pos="0">
                  <a:schemeClr val="bg1"/>
                </a:gs>
                <a:gs pos="100000">
                  <a:schemeClr val="bg1">
                    <a:alpha val="0"/>
                  </a:schemeClr>
                </a:gs>
              </a:gsLst>
              <a:lin ang="5400000" scaled="1"/>
            </a:gradFill>
            <a:ln w="12700" algn="ctr">
              <a:noFill/>
              <a:miter lim="800000"/>
              <a:headEnd/>
              <a:tailEnd/>
            </a:ln>
            <a:effectLst/>
          </p:spPr>
          <p:txBody>
            <a:bodyPr wrap="none" anchor="ctr"/>
            <a:lstStyle/>
            <a:p>
              <a:pPr>
                <a:defRPr/>
              </a:pPr>
              <a:endParaRPr lang="en-GB" dirty="0">
                <a:latin typeface="Arial" charset="0"/>
              </a:endParaRPr>
            </a:p>
          </p:txBody>
        </p:sp>
        <p:sp>
          <p:nvSpPr>
            <p:cNvPr id="4243" name="Rectangle 147"/>
            <p:cNvSpPr>
              <a:spLocks noChangeArrowheads="1"/>
            </p:cNvSpPr>
            <p:nvPr userDrawn="1"/>
          </p:nvSpPr>
          <p:spPr bwMode="auto">
            <a:xfrm flipV="1">
              <a:off x="0" y="3730"/>
              <a:ext cx="5760" cy="318"/>
            </a:xfrm>
            <a:prstGeom prst="rect">
              <a:avLst/>
            </a:prstGeom>
            <a:gradFill rotWithShape="1">
              <a:gsLst>
                <a:gs pos="0">
                  <a:schemeClr val="bg1"/>
                </a:gs>
                <a:gs pos="100000">
                  <a:schemeClr val="bg1">
                    <a:alpha val="0"/>
                  </a:schemeClr>
                </a:gs>
              </a:gsLst>
              <a:lin ang="5400000" scaled="1"/>
            </a:gradFill>
            <a:ln w="12700" algn="ctr">
              <a:noFill/>
              <a:miter lim="800000"/>
              <a:headEnd/>
              <a:tailEnd/>
            </a:ln>
            <a:effectLst/>
          </p:spPr>
          <p:txBody>
            <a:bodyPr wrap="none" anchor="ctr"/>
            <a:lstStyle/>
            <a:p>
              <a:pPr>
                <a:defRPr/>
              </a:pPr>
              <a:endParaRPr lang="en-GB" dirty="0">
                <a:latin typeface="Arial" charset="0"/>
              </a:endParaRPr>
            </a:p>
          </p:txBody>
        </p:sp>
      </p:grpSp>
      <p:sp>
        <p:nvSpPr>
          <p:cNvPr id="1027" name="Rectangle 3"/>
          <p:cNvSpPr>
            <a:spLocks noGrp="1" noChangeArrowheads="1"/>
          </p:cNvSpPr>
          <p:nvPr>
            <p:ph type="title"/>
          </p:nvPr>
        </p:nvSpPr>
        <p:spPr bwMode="auto">
          <a:xfrm>
            <a:off x="254000" y="152400"/>
            <a:ext cx="8661400" cy="481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8" name="Rectangle 4"/>
          <p:cNvSpPr>
            <a:spLocks noGrp="1" noChangeArrowheads="1"/>
          </p:cNvSpPr>
          <p:nvPr>
            <p:ph type="body" idx="1"/>
          </p:nvPr>
        </p:nvSpPr>
        <p:spPr bwMode="auto">
          <a:xfrm>
            <a:off x="174625" y="709613"/>
            <a:ext cx="8718550" cy="13239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spcBef>
                <a:spcPct val="0"/>
              </a:spcBef>
              <a:buFontTx/>
              <a:buNone/>
              <a:defRPr sz="1000">
                <a:solidFill>
                  <a:srgbClr val="4E84C4"/>
                </a:solidFill>
                <a:latin typeface="Arial" charset="0"/>
              </a:defRPr>
            </a:lvl1pPr>
          </a:lstStyle>
          <a:p>
            <a:pPr>
              <a:defRPr/>
            </a:pPr>
            <a:fld id="{6B8153CB-54DD-40DE-8EBC-ABD392E4829B}" type="slidenum">
              <a:rPr lang="en-US"/>
              <a:pPr>
                <a:defRPr/>
              </a:pPr>
              <a:t>‹#›</a:t>
            </a:fld>
            <a:endParaRPr lang="en-US" dirty="0"/>
          </a:p>
        </p:txBody>
      </p:sp>
      <p:sp>
        <p:nvSpPr>
          <p:cNvPr id="4169" name="Line 73"/>
          <p:cNvSpPr>
            <a:spLocks noChangeShapeType="1"/>
          </p:cNvSpPr>
          <p:nvPr/>
        </p:nvSpPr>
        <p:spPr bwMode="auto">
          <a:xfrm>
            <a:off x="236538" y="582613"/>
            <a:ext cx="8636000" cy="0"/>
          </a:xfrm>
          <a:prstGeom prst="line">
            <a:avLst/>
          </a:prstGeom>
          <a:noFill/>
          <a:ln w="9525">
            <a:solidFill>
              <a:srgbClr val="C0C0C0"/>
            </a:solidFill>
            <a:round/>
            <a:headEnd/>
            <a:tailEnd/>
          </a:ln>
          <a:effectLst/>
        </p:spPr>
        <p:txBody>
          <a:bodyPr/>
          <a:lstStyle/>
          <a:p>
            <a:pPr>
              <a:defRPr/>
            </a:pPr>
            <a:endParaRPr lang="en-GB" dirty="0">
              <a:latin typeface="Arial" charset="0"/>
            </a:endParaRPr>
          </a:p>
        </p:txBody>
      </p:sp>
      <p:sp>
        <p:nvSpPr>
          <p:cNvPr id="4192" name="Text Box 96"/>
          <p:cNvSpPr txBox="1">
            <a:spLocks noChangeArrowheads="1"/>
          </p:cNvSpPr>
          <p:nvPr/>
        </p:nvSpPr>
        <p:spPr bwMode="auto">
          <a:xfrm>
            <a:off x="5091113" y="6583363"/>
            <a:ext cx="3894137" cy="152400"/>
          </a:xfrm>
          <a:prstGeom prst="rect">
            <a:avLst/>
          </a:prstGeom>
          <a:noFill/>
          <a:ln w="9525">
            <a:noFill/>
            <a:miter lim="800000"/>
            <a:headEnd/>
            <a:tailEnd/>
          </a:ln>
          <a:effectLst/>
        </p:spPr>
        <p:txBody>
          <a:bodyPr lIns="0" tIns="0" rIns="0" bIns="0">
            <a:spAutoFit/>
          </a:bodyPr>
          <a:lstStyle/>
          <a:p>
            <a:pPr algn="r">
              <a:spcBef>
                <a:spcPct val="0"/>
              </a:spcBef>
              <a:buFontTx/>
              <a:buNone/>
              <a:defRPr/>
            </a:pPr>
            <a:r>
              <a:rPr lang="en-US" sz="1000" dirty="0">
                <a:solidFill>
                  <a:srgbClr val="4E84C4"/>
                </a:solidFill>
                <a:latin typeface="Arial" charset="0"/>
              </a:rPr>
              <a:t>INTERNAL</a:t>
            </a:r>
          </a:p>
        </p:txBody>
      </p:sp>
      <p:sp>
        <p:nvSpPr>
          <p:cNvPr id="4193" name="Text Box 97"/>
          <p:cNvSpPr txBox="1">
            <a:spLocks noChangeArrowheads="1"/>
          </p:cNvSpPr>
          <p:nvPr/>
        </p:nvSpPr>
        <p:spPr bwMode="auto">
          <a:xfrm>
            <a:off x="5091113" y="6434138"/>
            <a:ext cx="3894137" cy="152400"/>
          </a:xfrm>
          <a:prstGeom prst="rect">
            <a:avLst/>
          </a:prstGeom>
          <a:noFill/>
          <a:ln w="9525">
            <a:noFill/>
            <a:miter lim="800000"/>
            <a:headEnd/>
            <a:tailEnd/>
          </a:ln>
          <a:effectLst/>
        </p:spPr>
        <p:txBody>
          <a:bodyPr lIns="0" tIns="0" rIns="0" bIns="0">
            <a:spAutoFit/>
          </a:bodyPr>
          <a:lstStyle/>
          <a:p>
            <a:pPr algn="r">
              <a:spcBef>
                <a:spcPct val="0"/>
              </a:spcBef>
              <a:buFontTx/>
              <a:buNone/>
              <a:defRPr/>
            </a:pPr>
            <a:r>
              <a:rPr lang="en-US" sz="1000" dirty="0">
                <a:solidFill>
                  <a:srgbClr val="4E84C4"/>
                </a:solidFill>
                <a:latin typeface="Arial" charset="0"/>
              </a:rPr>
              <a:t>TATA New Hire On-Boarding </a:t>
            </a:r>
          </a:p>
        </p:txBody>
      </p:sp>
      <p:pic>
        <p:nvPicPr>
          <p:cNvPr id="1033" name="Picture 150" descr="tcs-blue-trans"/>
          <p:cNvPicPr>
            <a:picLocks noChangeAspect="1" noChangeArrowheads="1"/>
          </p:cNvPicPr>
          <p:nvPr/>
        </p:nvPicPr>
        <p:blipFill>
          <a:blip r:embed="rId15" cstate="print"/>
          <a:srcRect/>
          <a:stretch>
            <a:fillRect/>
          </a:stretch>
        </p:blipFill>
        <p:spPr bwMode="auto">
          <a:xfrm>
            <a:off x="169863" y="6537325"/>
            <a:ext cx="2843212" cy="222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61" r:id="rId2"/>
    <p:sldLayoutId id="2147483998" r:id="rId3"/>
    <p:sldLayoutId id="2147483999" r:id="rId4"/>
    <p:sldLayoutId id="2147484000" r:id="rId5"/>
    <p:sldLayoutId id="2147483962" r:id="rId6"/>
    <p:sldLayoutId id="2147484001" r:id="rId7"/>
    <p:sldLayoutId id="2147484002" r:id="rId8"/>
    <p:sldLayoutId id="2147484003" r:id="rId9"/>
    <p:sldLayoutId id="2147484004" r:id="rId10"/>
    <p:sldLayoutId id="2147484005" r:id="rId11"/>
    <p:sldLayoutId id="2147483963" r:id="rId12"/>
  </p:sldLayoutIdLst>
  <p:hf hdr="0" ftr="0" dt="0"/>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charset="0"/>
        </a:defRPr>
      </a:lvl2pPr>
      <a:lvl3pPr algn="l" rtl="0" eaLnBrk="0" fontAlgn="base" hangingPunct="0">
        <a:lnSpc>
          <a:spcPct val="115000"/>
        </a:lnSpc>
        <a:spcBef>
          <a:spcPct val="0"/>
        </a:spcBef>
        <a:spcAft>
          <a:spcPct val="0"/>
        </a:spcAft>
        <a:defRPr sz="2200" b="1">
          <a:solidFill>
            <a:srgbClr val="4E84C4"/>
          </a:solidFill>
          <a:latin typeface="Arial" charset="0"/>
        </a:defRPr>
      </a:lvl3pPr>
      <a:lvl4pPr algn="l" rtl="0" eaLnBrk="0" fontAlgn="base" hangingPunct="0">
        <a:lnSpc>
          <a:spcPct val="115000"/>
        </a:lnSpc>
        <a:spcBef>
          <a:spcPct val="0"/>
        </a:spcBef>
        <a:spcAft>
          <a:spcPct val="0"/>
        </a:spcAft>
        <a:defRPr sz="2200" b="1">
          <a:solidFill>
            <a:srgbClr val="4E84C4"/>
          </a:solidFill>
          <a:latin typeface="Arial" charset="0"/>
        </a:defRPr>
      </a:lvl4pPr>
      <a:lvl5pPr algn="l" rtl="0" eaLnBrk="0" fontAlgn="base" hangingPunct="0">
        <a:lnSpc>
          <a:spcPct val="115000"/>
        </a:lnSpc>
        <a:spcBef>
          <a:spcPct val="0"/>
        </a:spcBef>
        <a:spcAft>
          <a:spcPct val="0"/>
        </a:spcAft>
        <a:defRPr sz="2200" b="1">
          <a:solidFill>
            <a:srgbClr val="4E84C4"/>
          </a:solidFill>
          <a:latin typeface="Arial" charset="0"/>
        </a:defRPr>
      </a:lvl5pPr>
      <a:lvl6pPr marL="457200" algn="l" rtl="0" fontAlgn="base">
        <a:lnSpc>
          <a:spcPct val="115000"/>
        </a:lnSpc>
        <a:spcBef>
          <a:spcPct val="0"/>
        </a:spcBef>
        <a:spcAft>
          <a:spcPct val="0"/>
        </a:spcAft>
        <a:defRPr sz="2200" b="1">
          <a:solidFill>
            <a:srgbClr val="4E84C4"/>
          </a:solidFill>
          <a:latin typeface="Arial" charset="0"/>
        </a:defRPr>
      </a:lvl6pPr>
      <a:lvl7pPr marL="914400" algn="l" rtl="0" fontAlgn="base">
        <a:lnSpc>
          <a:spcPct val="115000"/>
        </a:lnSpc>
        <a:spcBef>
          <a:spcPct val="0"/>
        </a:spcBef>
        <a:spcAft>
          <a:spcPct val="0"/>
        </a:spcAft>
        <a:defRPr sz="2200" b="1">
          <a:solidFill>
            <a:srgbClr val="4E84C4"/>
          </a:solidFill>
          <a:latin typeface="Arial" charset="0"/>
        </a:defRPr>
      </a:lvl7pPr>
      <a:lvl8pPr marL="1371600" algn="l" rtl="0" fontAlgn="base">
        <a:lnSpc>
          <a:spcPct val="115000"/>
        </a:lnSpc>
        <a:spcBef>
          <a:spcPct val="0"/>
        </a:spcBef>
        <a:spcAft>
          <a:spcPct val="0"/>
        </a:spcAft>
        <a:defRPr sz="2200" b="1">
          <a:solidFill>
            <a:srgbClr val="4E84C4"/>
          </a:solidFill>
          <a:latin typeface="Arial" charset="0"/>
        </a:defRPr>
      </a:lvl8pPr>
      <a:lvl9pPr marL="1828800" algn="l" rtl="0" fontAlgn="base">
        <a:lnSpc>
          <a:spcPct val="115000"/>
        </a:lnSpc>
        <a:spcBef>
          <a:spcPct val="0"/>
        </a:spcBef>
        <a:spcAft>
          <a:spcPct val="0"/>
        </a:spcAft>
        <a:defRPr sz="2200" b="1">
          <a:solidFill>
            <a:srgbClr val="4E84C4"/>
          </a:solidFill>
          <a:latin typeface="Arial" charset="0"/>
        </a:defRPr>
      </a:lvl9pPr>
    </p:titleStyle>
    <p:bodyStyle>
      <a:lvl1pPr marL="169863" indent="-169863" algn="l" rtl="0" eaLnBrk="0" fontAlgn="base" hangingPunct="0">
        <a:spcBef>
          <a:spcPct val="20000"/>
        </a:spcBef>
        <a:spcAft>
          <a:spcPct val="0"/>
        </a:spcAft>
        <a:buClr>
          <a:srgbClr val="4E84C4"/>
        </a:buClr>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B034"/>
        </a:solidFill>
        <a:effectLst/>
      </p:bgPr>
    </p:bg>
    <p:spTree>
      <p:nvGrpSpPr>
        <p:cNvPr id="1" name=""/>
        <p:cNvGrpSpPr/>
        <p:nvPr/>
      </p:nvGrpSpPr>
      <p:grpSpPr>
        <a:xfrm>
          <a:off x="0" y="0"/>
          <a:ext cx="0" cy="0"/>
          <a:chOff x="0" y="0"/>
          <a:chExt cx="0" cy="0"/>
        </a:xfrm>
      </p:grpSpPr>
      <p:grpSp>
        <p:nvGrpSpPr>
          <p:cNvPr id="2050" name="Group 7"/>
          <p:cNvGrpSpPr>
            <a:grpSpLocks/>
          </p:cNvGrpSpPr>
          <p:nvPr/>
        </p:nvGrpSpPr>
        <p:grpSpPr bwMode="auto">
          <a:xfrm>
            <a:off x="0" y="1485900"/>
            <a:ext cx="9144000" cy="5372100"/>
            <a:chOff x="0" y="936"/>
            <a:chExt cx="5760" cy="3384"/>
          </a:xfrm>
        </p:grpSpPr>
        <p:pic>
          <p:nvPicPr>
            <p:cNvPr id="2056" name="Picture 8" descr="Blue 200_1row"/>
            <p:cNvPicPr>
              <a:picLocks noChangeAspect="1" noChangeArrowheads="1"/>
            </p:cNvPicPr>
            <p:nvPr userDrawn="1"/>
          </p:nvPicPr>
          <p:blipFill>
            <a:blip r:embed="rId13" cstate="print"/>
            <a:srcRect l="3499" r="2338"/>
            <a:stretch>
              <a:fillRect/>
            </a:stretch>
          </p:blipFill>
          <p:spPr bwMode="auto">
            <a:xfrm>
              <a:off x="0" y="2736"/>
              <a:ext cx="5760" cy="135"/>
            </a:xfrm>
            <a:prstGeom prst="rect">
              <a:avLst/>
            </a:prstGeom>
            <a:noFill/>
            <a:ln w="9525">
              <a:noFill/>
              <a:miter lim="800000"/>
              <a:headEnd/>
              <a:tailEnd/>
            </a:ln>
          </p:spPr>
        </p:pic>
        <p:pic>
          <p:nvPicPr>
            <p:cNvPr id="2057" name="Picture 9" descr="Blue 200_1row"/>
            <p:cNvPicPr>
              <a:picLocks noChangeAspect="1" noChangeArrowheads="1"/>
            </p:cNvPicPr>
            <p:nvPr userDrawn="1"/>
          </p:nvPicPr>
          <p:blipFill>
            <a:blip r:embed="rId13" cstate="print"/>
            <a:srcRect l="1276" r="4561"/>
            <a:stretch>
              <a:fillRect/>
            </a:stretch>
          </p:blipFill>
          <p:spPr bwMode="auto">
            <a:xfrm>
              <a:off x="0" y="2887"/>
              <a:ext cx="5760" cy="135"/>
            </a:xfrm>
            <a:prstGeom prst="rect">
              <a:avLst/>
            </a:prstGeom>
            <a:noFill/>
            <a:ln w="9525">
              <a:noFill/>
              <a:miter lim="800000"/>
              <a:headEnd/>
              <a:tailEnd/>
            </a:ln>
          </p:spPr>
        </p:pic>
        <p:pic>
          <p:nvPicPr>
            <p:cNvPr id="2058" name="Picture 10" descr="Blue 200_1row"/>
            <p:cNvPicPr>
              <a:picLocks noChangeAspect="1" noChangeArrowheads="1"/>
            </p:cNvPicPr>
            <p:nvPr userDrawn="1"/>
          </p:nvPicPr>
          <p:blipFill>
            <a:blip r:embed="rId13" cstate="print"/>
            <a:srcRect l="1276" r="4561"/>
            <a:stretch>
              <a:fillRect/>
            </a:stretch>
          </p:blipFill>
          <p:spPr bwMode="auto">
            <a:xfrm>
              <a:off x="0" y="2586"/>
              <a:ext cx="5760" cy="135"/>
            </a:xfrm>
            <a:prstGeom prst="rect">
              <a:avLst/>
            </a:prstGeom>
            <a:noFill/>
            <a:ln w="9525">
              <a:noFill/>
              <a:miter lim="800000"/>
              <a:headEnd/>
              <a:tailEnd/>
            </a:ln>
          </p:spPr>
        </p:pic>
        <p:pic>
          <p:nvPicPr>
            <p:cNvPr id="2059" name="Picture 11" descr="Blue 200_1row"/>
            <p:cNvPicPr>
              <a:picLocks noChangeAspect="1" noChangeArrowheads="1"/>
            </p:cNvPicPr>
            <p:nvPr userDrawn="1"/>
          </p:nvPicPr>
          <p:blipFill>
            <a:blip r:embed="rId13" cstate="print"/>
            <a:srcRect l="3499" r="2338"/>
            <a:stretch>
              <a:fillRect/>
            </a:stretch>
          </p:blipFill>
          <p:spPr bwMode="auto">
            <a:xfrm>
              <a:off x="0" y="3034"/>
              <a:ext cx="5760" cy="135"/>
            </a:xfrm>
            <a:prstGeom prst="rect">
              <a:avLst/>
            </a:prstGeom>
            <a:noFill/>
            <a:ln w="9525">
              <a:noFill/>
              <a:miter lim="800000"/>
              <a:headEnd/>
              <a:tailEnd/>
            </a:ln>
          </p:spPr>
        </p:pic>
        <p:pic>
          <p:nvPicPr>
            <p:cNvPr id="2060" name="Picture 12" descr="Blue 200_1row"/>
            <p:cNvPicPr>
              <a:picLocks noChangeAspect="1" noChangeArrowheads="1"/>
            </p:cNvPicPr>
            <p:nvPr userDrawn="1"/>
          </p:nvPicPr>
          <p:blipFill>
            <a:blip r:embed="rId13" cstate="print"/>
            <a:srcRect l="1276" r="4561"/>
            <a:stretch>
              <a:fillRect/>
            </a:stretch>
          </p:blipFill>
          <p:spPr bwMode="auto">
            <a:xfrm>
              <a:off x="0" y="3185"/>
              <a:ext cx="5760" cy="135"/>
            </a:xfrm>
            <a:prstGeom prst="rect">
              <a:avLst/>
            </a:prstGeom>
            <a:noFill/>
            <a:ln w="9525">
              <a:noFill/>
              <a:miter lim="800000"/>
              <a:headEnd/>
              <a:tailEnd/>
            </a:ln>
          </p:spPr>
        </p:pic>
        <p:pic>
          <p:nvPicPr>
            <p:cNvPr id="2061" name="Picture 13" descr="Blue 200_1row"/>
            <p:cNvPicPr>
              <a:picLocks noChangeAspect="1" noChangeArrowheads="1"/>
            </p:cNvPicPr>
            <p:nvPr userDrawn="1"/>
          </p:nvPicPr>
          <p:blipFill>
            <a:blip r:embed="rId13" cstate="print"/>
            <a:srcRect l="3499" r="2338"/>
            <a:stretch>
              <a:fillRect/>
            </a:stretch>
          </p:blipFill>
          <p:spPr bwMode="auto">
            <a:xfrm>
              <a:off x="0" y="3334"/>
              <a:ext cx="5760" cy="135"/>
            </a:xfrm>
            <a:prstGeom prst="rect">
              <a:avLst/>
            </a:prstGeom>
            <a:noFill/>
            <a:ln w="9525">
              <a:noFill/>
              <a:miter lim="800000"/>
              <a:headEnd/>
              <a:tailEnd/>
            </a:ln>
          </p:spPr>
        </p:pic>
        <p:pic>
          <p:nvPicPr>
            <p:cNvPr id="2062" name="Picture 14" descr="Blue 200_1row"/>
            <p:cNvPicPr>
              <a:picLocks noChangeAspect="1" noChangeArrowheads="1"/>
            </p:cNvPicPr>
            <p:nvPr userDrawn="1"/>
          </p:nvPicPr>
          <p:blipFill>
            <a:blip r:embed="rId13" cstate="print"/>
            <a:srcRect l="1276" r="4561"/>
            <a:stretch>
              <a:fillRect/>
            </a:stretch>
          </p:blipFill>
          <p:spPr bwMode="auto">
            <a:xfrm>
              <a:off x="0" y="3482"/>
              <a:ext cx="5760" cy="135"/>
            </a:xfrm>
            <a:prstGeom prst="rect">
              <a:avLst/>
            </a:prstGeom>
            <a:noFill/>
            <a:ln w="9525">
              <a:noFill/>
              <a:miter lim="800000"/>
              <a:headEnd/>
              <a:tailEnd/>
            </a:ln>
          </p:spPr>
        </p:pic>
        <p:pic>
          <p:nvPicPr>
            <p:cNvPr id="2063" name="Picture 15" descr="Blue 200_1row"/>
            <p:cNvPicPr>
              <a:picLocks noChangeAspect="1" noChangeArrowheads="1"/>
            </p:cNvPicPr>
            <p:nvPr userDrawn="1"/>
          </p:nvPicPr>
          <p:blipFill>
            <a:blip r:embed="rId13" cstate="print"/>
            <a:srcRect l="3499" r="2338"/>
            <a:stretch>
              <a:fillRect/>
            </a:stretch>
          </p:blipFill>
          <p:spPr bwMode="auto">
            <a:xfrm>
              <a:off x="0" y="3632"/>
              <a:ext cx="5760" cy="135"/>
            </a:xfrm>
            <a:prstGeom prst="rect">
              <a:avLst/>
            </a:prstGeom>
            <a:noFill/>
            <a:ln w="9525">
              <a:noFill/>
              <a:miter lim="800000"/>
              <a:headEnd/>
              <a:tailEnd/>
            </a:ln>
          </p:spPr>
        </p:pic>
        <p:pic>
          <p:nvPicPr>
            <p:cNvPr id="2064" name="Picture 16" descr="Blue 200_1row"/>
            <p:cNvPicPr>
              <a:picLocks noChangeAspect="1" noChangeArrowheads="1"/>
            </p:cNvPicPr>
            <p:nvPr userDrawn="1"/>
          </p:nvPicPr>
          <p:blipFill>
            <a:blip r:embed="rId13" cstate="print"/>
            <a:srcRect l="1276" r="4561"/>
            <a:stretch>
              <a:fillRect/>
            </a:stretch>
          </p:blipFill>
          <p:spPr bwMode="auto">
            <a:xfrm>
              <a:off x="0" y="3783"/>
              <a:ext cx="5760" cy="135"/>
            </a:xfrm>
            <a:prstGeom prst="rect">
              <a:avLst/>
            </a:prstGeom>
            <a:noFill/>
            <a:ln w="9525">
              <a:noFill/>
              <a:miter lim="800000"/>
              <a:headEnd/>
              <a:tailEnd/>
            </a:ln>
          </p:spPr>
        </p:pic>
        <p:pic>
          <p:nvPicPr>
            <p:cNvPr id="2065" name="Picture 17" descr="Blue 200_1row"/>
            <p:cNvPicPr>
              <a:picLocks noChangeAspect="1" noChangeArrowheads="1"/>
            </p:cNvPicPr>
            <p:nvPr userDrawn="1"/>
          </p:nvPicPr>
          <p:blipFill>
            <a:blip r:embed="rId13" cstate="print"/>
            <a:srcRect l="3499" r="2338"/>
            <a:stretch>
              <a:fillRect/>
            </a:stretch>
          </p:blipFill>
          <p:spPr bwMode="auto">
            <a:xfrm>
              <a:off x="0" y="3933"/>
              <a:ext cx="5760" cy="135"/>
            </a:xfrm>
            <a:prstGeom prst="rect">
              <a:avLst/>
            </a:prstGeom>
            <a:noFill/>
            <a:ln w="9525">
              <a:noFill/>
              <a:miter lim="800000"/>
              <a:headEnd/>
              <a:tailEnd/>
            </a:ln>
          </p:spPr>
        </p:pic>
        <p:pic>
          <p:nvPicPr>
            <p:cNvPr id="2066" name="Picture 18" descr="orange"/>
            <p:cNvPicPr>
              <a:picLocks noChangeAspect="1" noChangeArrowheads="1"/>
            </p:cNvPicPr>
            <p:nvPr userDrawn="1"/>
          </p:nvPicPr>
          <p:blipFill>
            <a:blip r:embed="rId14" cstate="print"/>
            <a:srcRect l="18001" r="17999"/>
            <a:stretch>
              <a:fillRect/>
            </a:stretch>
          </p:blipFill>
          <p:spPr bwMode="auto">
            <a:xfrm>
              <a:off x="0" y="936"/>
              <a:ext cx="5760" cy="2624"/>
            </a:xfrm>
            <a:prstGeom prst="rect">
              <a:avLst/>
            </a:prstGeom>
            <a:noFill/>
            <a:ln w="9525">
              <a:noFill/>
              <a:miter lim="800000"/>
              <a:headEnd/>
              <a:tailEnd/>
            </a:ln>
          </p:spPr>
        </p:pic>
        <p:pic>
          <p:nvPicPr>
            <p:cNvPr id="2067" name="Picture 19" descr="orange"/>
            <p:cNvPicPr>
              <a:picLocks noChangeAspect="1" noChangeArrowheads="1"/>
            </p:cNvPicPr>
            <p:nvPr userDrawn="1"/>
          </p:nvPicPr>
          <p:blipFill>
            <a:blip r:embed="rId15" cstate="print"/>
            <a:srcRect/>
            <a:stretch>
              <a:fillRect/>
            </a:stretch>
          </p:blipFill>
          <p:spPr bwMode="auto">
            <a:xfrm>
              <a:off x="0" y="2816"/>
              <a:ext cx="5760" cy="1504"/>
            </a:xfrm>
            <a:prstGeom prst="rect">
              <a:avLst/>
            </a:prstGeom>
            <a:noFill/>
            <a:ln w="9525">
              <a:noFill/>
              <a:miter lim="800000"/>
              <a:headEnd/>
              <a:tailEnd/>
            </a:ln>
          </p:spPr>
        </p:pic>
      </p:grpSp>
      <p:sp>
        <p:nvSpPr>
          <p:cNvPr id="2051" name="Rectangle 2"/>
          <p:cNvSpPr>
            <a:spLocks noGrp="1" noChangeArrowheads="1"/>
          </p:cNvSpPr>
          <p:nvPr>
            <p:ph type="title"/>
          </p:nvPr>
        </p:nvSpPr>
        <p:spPr bwMode="auto">
          <a:xfrm>
            <a:off x="282575" y="3427413"/>
            <a:ext cx="5630863" cy="5397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4165" name="Line 21"/>
          <p:cNvSpPr>
            <a:spLocks noChangeShapeType="1"/>
          </p:cNvSpPr>
          <p:nvPr/>
        </p:nvSpPr>
        <p:spPr bwMode="auto">
          <a:xfrm>
            <a:off x="277813" y="4017963"/>
            <a:ext cx="5629275" cy="0"/>
          </a:xfrm>
          <a:prstGeom prst="line">
            <a:avLst/>
          </a:prstGeom>
          <a:noFill/>
          <a:ln w="9525">
            <a:solidFill>
              <a:schemeClr val="bg1"/>
            </a:solidFill>
            <a:round/>
            <a:headEnd/>
            <a:tailEnd/>
          </a:ln>
          <a:effectLst/>
        </p:spPr>
        <p:txBody>
          <a:bodyPr/>
          <a:lstStyle/>
          <a:p>
            <a:pPr>
              <a:defRPr/>
            </a:pPr>
            <a:endParaRPr lang="en-GB" dirty="0">
              <a:latin typeface="Arial" charset="0"/>
            </a:endParaRPr>
          </a:p>
        </p:txBody>
      </p:sp>
      <p:pic>
        <p:nvPicPr>
          <p:cNvPr id="2053" name="Picture 22" descr="tcs-trans"/>
          <p:cNvPicPr>
            <a:picLocks noChangeAspect="1" noChangeArrowheads="1"/>
          </p:cNvPicPr>
          <p:nvPr/>
        </p:nvPicPr>
        <p:blipFill>
          <a:blip r:embed="rId16" cstate="print"/>
          <a:srcRect/>
          <a:stretch>
            <a:fillRect/>
          </a:stretch>
        </p:blipFill>
        <p:spPr bwMode="auto">
          <a:xfrm>
            <a:off x="349250" y="6450013"/>
            <a:ext cx="2843213" cy="222250"/>
          </a:xfrm>
          <a:prstGeom prst="rect">
            <a:avLst/>
          </a:prstGeom>
          <a:noFill/>
          <a:ln w="9525">
            <a:noFill/>
            <a:miter lim="800000"/>
            <a:headEnd/>
            <a:tailEnd/>
          </a:ln>
        </p:spPr>
      </p:pic>
      <p:pic>
        <p:nvPicPr>
          <p:cNvPr id="2054" name="Picture 155" descr="tcs-trans"/>
          <p:cNvPicPr>
            <a:picLocks noChangeAspect="1" noChangeArrowheads="1"/>
          </p:cNvPicPr>
          <p:nvPr userDrawn="1"/>
        </p:nvPicPr>
        <p:blipFill>
          <a:blip r:embed="rId16" cstate="print"/>
          <a:srcRect/>
          <a:stretch>
            <a:fillRect/>
          </a:stretch>
        </p:blipFill>
        <p:spPr bwMode="auto">
          <a:xfrm>
            <a:off x="352425" y="712788"/>
            <a:ext cx="2843213" cy="222250"/>
          </a:xfrm>
          <a:prstGeom prst="rect">
            <a:avLst/>
          </a:prstGeom>
          <a:noFill/>
          <a:ln w="9525">
            <a:noFill/>
            <a:miter lim="800000"/>
            <a:headEnd/>
            <a:tailEnd/>
          </a:ln>
        </p:spPr>
      </p:pic>
      <p:pic>
        <p:nvPicPr>
          <p:cNvPr id="2055" name="Picture 156" descr="tata-trans-new"/>
          <p:cNvPicPr>
            <a:picLocks noChangeAspect="1" noChangeArrowheads="1"/>
          </p:cNvPicPr>
          <p:nvPr userDrawn="1"/>
        </p:nvPicPr>
        <p:blipFill>
          <a:blip r:embed="rId17" cstate="print"/>
          <a:srcRect/>
          <a:stretch>
            <a:fillRect/>
          </a:stretch>
        </p:blipFill>
        <p:spPr bwMode="auto">
          <a:xfrm>
            <a:off x="8189913" y="355600"/>
            <a:ext cx="560387" cy="496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hf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CCFF6"/>
        </a:solidFill>
        <a:effectLst/>
      </p:bgPr>
    </p:bg>
    <p:spTree>
      <p:nvGrpSpPr>
        <p:cNvPr id="1" name=""/>
        <p:cNvGrpSpPr/>
        <p:nvPr/>
      </p:nvGrpSpPr>
      <p:grpSpPr>
        <a:xfrm>
          <a:off x="0" y="0"/>
          <a:ext cx="0" cy="0"/>
          <a:chOff x="0" y="0"/>
          <a:chExt cx="0" cy="0"/>
        </a:xfrm>
      </p:grpSpPr>
      <p:grpSp>
        <p:nvGrpSpPr>
          <p:cNvPr id="3074" name="Group 7"/>
          <p:cNvGrpSpPr>
            <a:grpSpLocks/>
          </p:cNvGrpSpPr>
          <p:nvPr/>
        </p:nvGrpSpPr>
        <p:grpSpPr bwMode="auto">
          <a:xfrm>
            <a:off x="0" y="1435100"/>
            <a:ext cx="9144000" cy="5422900"/>
            <a:chOff x="0" y="904"/>
            <a:chExt cx="5760" cy="3416"/>
          </a:xfrm>
        </p:grpSpPr>
        <p:grpSp>
          <p:nvGrpSpPr>
            <p:cNvPr id="3081" name="Group 8"/>
            <p:cNvGrpSpPr>
              <a:grpSpLocks/>
            </p:cNvGrpSpPr>
            <p:nvPr userDrawn="1"/>
          </p:nvGrpSpPr>
          <p:grpSpPr bwMode="auto">
            <a:xfrm>
              <a:off x="0" y="2587"/>
              <a:ext cx="5760" cy="1480"/>
              <a:chOff x="0" y="2587"/>
              <a:chExt cx="5760" cy="1480"/>
            </a:xfrm>
          </p:grpSpPr>
          <p:pic>
            <p:nvPicPr>
              <p:cNvPr id="3084" name="Picture 9" descr="150_BLUE_single_line_subtracted ones"/>
              <p:cNvPicPr>
                <a:picLocks noChangeAspect="1" noChangeArrowheads="1"/>
              </p:cNvPicPr>
              <p:nvPr userDrawn="1"/>
            </p:nvPicPr>
            <p:blipFill>
              <a:blip r:embed="rId13" cstate="print"/>
              <a:srcRect l="1276" r="4561"/>
              <a:stretch>
                <a:fillRect/>
              </a:stretch>
            </p:blipFill>
            <p:spPr bwMode="auto">
              <a:xfrm>
                <a:off x="0" y="2587"/>
                <a:ext cx="5760" cy="134"/>
              </a:xfrm>
              <a:prstGeom prst="rect">
                <a:avLst/>
              </a:prstGeom>
              <a:noFill/>
              <a:ln w="9525">
                <a:noFill/>
                <a:miter lim="800000"/>
                <a:headEnd/>
                <a:tailEnd/>
              </a:ln>
            </p:spPr>
          </p:pic>
          <p:pic>
            <p:nvPicPr>
              <p:cNvPr id="3085" name="Picture 10" descr="150_BLUE_single_line_subtracted ones"/>
              <p:cNvPicPr>
                <a:picLocks noChangeAspect="1" noChangeArrowheads="1"/>
              </p:cNvPicPr>
              <p:nvPr userDrawn="1"/>
            </p:nvPicPr>
            <p:blipFill>
              <a:blip r:embed="rId13" cstate="print"/>
              <a:srcRect l="3499" r="2338"/>
              <a:stretch>
                <a:fillRect/>
              </a:stretch>
            </p:blipFill>
            <p:spPr bwMode="auto">
              <a:xfrm>
                <a:off x="0" y="2737"/>
                <a:ext cx="5760" cy="134"/>
              </a:xfrm>
              <a:prstGeom prst="rect">
                <a:avLst/>
              </a:prstGeom>
              <a:noFill/>
              <a:ln w="9525">
                <a:noFill/>
                <a:miter lim="800000"/>
                <a:headEnd/>
                <a:tailEnd/>
              </a:ln>
            </p:spPr>
          </p:pic>
          <p:pic>
            <p:nvPicPr>
              <p:cNvPr id="3086" name="Picture 11" descr="150_BLUE_single_line_subtracted ones"/>
              <p:cNvPicPr>
                <a:picLocks noChangeAspect="1" noChangeArrowheads="1"/>
              </p:cNvPicPr>
              <p:nvPr userDrawn="1"/>
            </p:nvPicPr>
            <p:blipFill>
              <a:blip r:embed="rId13" cstate="print"/>
              <a:srcRect l="1276" r="4561"/>
              <a:stretch>
                <a:fillRect/>
              </a:stretch>
            </p:blipFill>
            <p:spPr bwMode="auto">
              <a:xfrm>
                <a:off x="0" y="2887"/>
                <a:ext cx="5760" cy="134"/>
              </a:xfrm>
              <a:prstGeom prst="rect">
                <a:avLst/>
              </a:prstGeom>
              <a:noFill/>
              <a:ln w="9525">
                <a:noFill/>
                <a:miter lim="800000"/>
                <a:headEnd/>
                <a:tailEnd/>
              </a:ln>
            </p:spPr>
          </p:pic>
          <p:pic>
            <p:nvPicPr>
              <p:cNvPr id="3087" name="Picture 12" descr="150_BLUE_single_line_subtracted ones"/>
              <p:cNvPicPr>
                <a:picLocks noChangeAspect="1" noChangeArrowheads="1"/>
              </p:cNvPicPr>
              <p:nvPr userDrawn="1"/>
            </p:nvPicPr>
            <p:blipFill>
              <a:blip r:embed="rId13" cstate="print"/>
              <a:srcRect l="3499" r="2338"/>
              <a:stretch>
                <a:fillRect/>
              </a:stretch>
            </p:blipFill>
            <p:spPr bwMode="auto">
              <a:xfrm>
                <a:off x="0" y="3035"/>
                <a:ext cx="5760" cy="134"/>
              </a:xfrm>
              <a:prstGeom prst="rect">
                <a:avLst/>
              </a:prstGeom>
              <a:noFill/>
              <a:ln w="9525">
                <a:noFill/>
                <a:miter lim="800000"/>
                <a:headEnd/>
                <a:tailEnd/>
              </a:ln>
            </p:spPr>
          </p:pic>
          <p:pic>
            <p:nvPicPr>
              <p:cNvPr id="3088" name="Picture 13" descr="150_BLUE_single_line_subtracted ones"/>
              <p:cNvPicPr>
                <a:picLocks noChangeAspect="1" noChangeArrowheads="1"/>
              </p:cNvPicPr>
              <p:nvPr userDrawn="1"/>
            </p:nvPicPr>
            <p:blipFill>
              <a:blip r:embed="rId13" cstate="print"/>
              <a:srcRect l="1276" r="4561"/>
              <a:stretch>
                <a:fillRect/>
              </a:stretch>
            </p:blipFill>
            <p:spPr bwMode="auto">
              <a:xfrm>
                <a:off x="0" y="3185"/>
                <a:ext cx="5760" cy="134"/>
              </a:xfrm>
              <a:prstGeom prst="rect">
                <a:avLst/>
              </a:prstGeom>
              <a:noFill/>
              <a:ln w="9525">
                <a:noFill/>
                <a:miter lim="800000"/>
                <a:headEnd/>
                <a:tailEnd/>
              </a:ln>
            </p:spPr>
          </p:pic>
          <p:pic>
            <p:nvPicPr>
              <p:cNvPr id="3089" name="Picture 14" descr="150_BLUE_single_line_subtracted ones"/>
              <p:cNvPicPr>
                <a:picLocks noChangeAspect="1" noChangeArrowheads="1"/>
              </p:cNvPicPr>
              <p:nvPr userDrawn="1"/>
            </p:nvPicPr>
            <p:blipFill>
              <a:blip r:embed="rId13" cstate="print"/>
              <a:srcRect l="3499" r="2338"/>
              <a:stretch>
                <a:fillRect/>
              </a:stretch>
            </p:blipFill>
            <p:spPr bwMode="auto">
              <a:xfrm>
                <a:off x="0" y="3335"/>
                <a:ext cx="5760" cy="134"/>
              </a:xfrm>
              <a:prstGeom prst="rect">
                <a:avLst/>
              </a:prstGeom>
              <a:noFill/>
              <a:ln w="9525">
                <a:noFill/>
                <a:miter lim="800000"/>
                <a:headEnd/>
                <a:tailEnd/>
              </a:ln>
            </p:spPr>
          </p:pic>
          <p:pic>
            <p:nvPicPr>
              <p:cNvPr id="3090" name="Picture 15" descr="150_BLUE_single_line_subtracted ones"/>
              <p:cNvPicPr>
                <a:picLocks noChangeAspect="1" noChangeArrowheads="1"/>
              </p:cNvPicPr>
              <p:nvPr userDrawn="1"/>
            </p:nvPicPr>
            <p:blipFill>
              <a:blip r:embed="rId13" cstate="print"/>
              <a:srcRect l="1276" r="4561"/>
              <a:stretch>
                <a:fillRect/>
              </a:stretch>
            </p:blipFill>
            <p:spPr bwMode="auto">
              <a:xfrm>
                <a:off x="0" y="3483"/>
                <a:ext cx="5760" cy="134"/>
              </a:xfrm>
              <a:prstGeom prst="rect">
                <a:avLst/>
              </a:prstGeom>
              <a:noFill/>
              <a:ln w="9525">
                <a:noFill/>
                <a:miter lim="800000"/>
                <a:headEnd/>
                <a:tailEnd/>
              </a:ln>
            </p:spPr>
          </p:pic>
          <p:pic>
            <p:nvPicPr>
              <p:cNvPr id="3091" name="Picture 16" descr="150_BLUE_single_line_subtracted ones"/>
              <p:cNvPicPr>
                <a:picLocks noChangeAspect="1" noChangeArrowheads="1"/>
              </p:cNvPicPr>
              <p:nvPr userDrawn="1"/>
            </p:nvPicPr>
            <p:blipFill>
              <a:blip r:embed="rId13" cstate="print"/>
              <a:srcRect l="3499" r="2338"/>
              <a:stretch>
                <a:fillRect/>
              </a:stretch>
            </p:blipFill>
            <p:spPr bwMode="auto">
              <a:xfrm>
                <a:off x="0" y="3633"/>
                <a:ext cx="5760" cy="134"/>
              </a:xfrm>
              <a:prstGeom prst="rect">
                <a:avLst/>
              </a:prstGeom>
              <a:noFill/>
              <a:ln w="9525">
                <a:noFill/>
                <a:miter lim="800000"/>
                <a:headEnd/>
                <a:tailEnd/>
              </a:ln>
            </p:spPr>
          </p:pic>
          <p:pic>
            <p:nvPicPr>
              <p:cNvPr id="3092" name="Picture 17" descr="150_BLUE_single_line_subtracted ones"/>
              <p:cNvPicPr>
                <a:picLocks noChangeAspect="1" noChangeArrowheads="1"/>
              </p:cNvPicPr>
              <p:nvPr userDrawn="1"/>
            </p:nvPicPr>
            <p:blipFill>
              <a:blip r:embed="rId13" cstate="print"/>
              <a:srcRect l="1276" r="4561"/>
              <a:stretch>
                <a:fillRect/>
              </a:stretch>
            </p:blipFill>
            <p:spPr bwMode="auto">
              <a:xfrm>
                <a:off x="0" y="3783"/>
                <a:ext cx="5760" cy="134"/>
              </a:xfrm>
              <a:prstGeom prst="rect">
                <a:avLst/>
              </a:prstGeom>
              <a:noFill/>
              <a:ln w="9525">
                <a:noFill/>
                <a:miter lim="800000"/>
                <a:headEnd/>
                <a:tailEnd/>
              </a:ln>
            </p:spPr>
          </p:pic>
          <p:pic>
            <p:nvPicPr>
              <p:cNvPr id="3093" name="Picture 18" descr="150_BLUE_single_line_subtracted ones"/>
              <p:cNvPicPr>
                <a:picLocks noChangeAspect="1" noChangeArrowheads="1"/>
              </p:cNvPicPr>
              <p:nvPr userDrawn="1"/>
            </p:nvPicPr>
            <p:blipFill>
              <a:blip r:embed="rId13" cstate="print"/>
              <a:srcRect l="3499" r="2338"/>
              <a:stretch>
                <a:fillRect/>
              </a:stretch>
            </p:blipFill>
            <p:spPr bwMode="auto">
              <a:xfrm>
                <a:off x="0" y="3933"/>
                <a:ext cx="5760" cy="134"/>
              </a:xfrm>
              <a:prstGeom prst="rect">
                <a:avLst/>
              </a:prstGeom>
              <a:noFill/>
              <a:ln w="9525">
                <a:noFill/>
                <a:miter lim="800000"/>
                <a:headEnd/>
                <a:tailEnd/>
              </a:ln>
            </p:spPr>
          </p:pic>
        </p:grpSp>
        <p:pic>
          <p:nvPicPr>
            <p:cNvPr id="3082" name="Picture 19" descr="light_blue"/>
            <p:cNvPicPr>
              <a:picLocks noChangeAspect="1" noChangeArrowheads="1"/>
            </p:cNvPicPr>
            <p:nvPr userDrawn="1"/>
          </p:nvPicPr>
          <p:blipFill>
            <a:blip r:embed="rId14" cstate="print"/>
            <a:srcRect l="17999" r="18001"/>
            <a:stretch>
              <a:fillRect/>
            </a:stretch>
          </p:blipFill>
          <p:spPr bwMode="auto">
            <a:xfrm>
              <a:off x="0" y="904"/>
              <a:ext cx="5760" cy="2776"/>
            </a:xfrm>
            <a:prstGeom prst="rect">
              <a:avLst/>
            </a:prstGeom>
            <a:noFill/>
            <a:ln w="9525">
              <a:noFill/>
              <a:miter lim="800000"/>
              <a:headEnd/>
              <a:tailEnd/>
            </a:ln>
          </p:spPr>
        </p:pic>
        <p:pic>
          <p:nvPicPr>
            <p:cNvPr id="3083" name="Picture 20" descr="light_blue"/>
            <p:cNvPicPr>
              <a:picLocks noChangeAspect="1" noChangeArrowheads="1"/>
            </p:cNvPicPr>
            <p:nvPr userDrawn="1"/>
          </p:nvPicPr>
          <p:blipFill>
            <a:blip r:embed="rId15" cstate="print"/>
            <a:srcRect/>
            <a:stretch>
              <a:fillRect/>
            </a:stretch>
          </p:blipFill>
          <p:spPr bwMode="auto">
            <a:xfrm>
              <a:off x="0" y="2944"/>
              <a:ext cx="5760" cy="1376"/>
            </a:xfrm>
            <a:prstGeom prst="rect">
              <a:avLst/>
            </a:prstGeom>
            <a:noFill/>
            <a:ln w="9525">
              <a:noFill/>
              <a:miter lim="800000"/>
              <a:headEnd/>
              <a:tailEnd/>
            </a:ln>
          </p:spPr>
        </p:pic>
      </p:grpSp>
      <p:sp>
        <p:nvSpPr>
          <p:cNvPr id="143381" name="Line 21"/>
          <p:cNvSpPr>
            <a:spLocks noChangeShapeType="1"/>
          </p:cNvSpPr>
          <p:nvPr/>
        </p:nvSpPr>
        <p:spPr bwMode="auto">
          <a:xfrm>
            <a:off x="277813" y="4017963"/>
            <a:ext cx="5629275" cy="0"/>
          </a:xfrm>
          <a:prstGeom prst="line">
            <a:avLst/>
          </a:prstGeom>
          <a:noFill/>
          <a:ln w="9525">
            <a:solidFill>
              <a:schemeClr val="bg1"/>
            </a:solidFill>
            <a:round/>
            <a:headEnd/>
            <a:tailEnd/>
          </a:ln>
          <a:effectLst/>
        </p:spPr>
        <p:txBody>
          <a:bodyPr/>
          <a:lstStyle/>
          <a:p>
            <a:pPr>
              <a:defRPr/>
            </a:pPr>
            <a:endParaRPr lang="en-GB" dirty="0">
              <a:latin typeface="Arial" charset="0"/>
            </a:endParaRPr>
          </a:p>
        </p:txBody>
      </p:sp>
      <p:sp>
        <p:nvSpPr>
          <p:cNvPr id="3076" name="Rectangle 2"/>
          <p:cNvSpPr>
            <a:spLocks noGrp="1" noChangeArrowheads="1"/>
          </p:cNvSpPr>
          <p:nvPr>
            <p:ph type="title"/>
          </p:nvPr>
        </p:nvSpPr>
        <p:spPr bwMode="auto">
          <a:xfrm>
            <a:off x="282575" y="3427413"/>
            <a:ext cx="5630863" cy="53975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7" name="Picture 24" descr="tcs-trans"/>
          <p:cNvPicPr>
            <a:picLocks noChangeAspect="1" noChangeArrowheads="1"/>
          </p:cNvPicPr>
          <p:nvPr/>
        </p:nvPicPr>
        <p:blipFill>
          <a:blip r:embed="rId16" cstate="print"/>
          <a:srcRect/>
          <a:stretch>
            <a:fillRect/>
          </a:stretch>
        </p:blipFill>
        <p:spPr bwMode="auto">
          <a:xfrm>
            <a:off x="349250" y="6450013"/>
            <a:ext cx="2843213" cy="222250"/>
          </a:xfrm>
          <a:prstGeom prst="rect">
            <a:avLst/>
          </a:prstGeom>
          <a:noFill/>
          <a:ln w="9525">
            <a:noFill/>
            <a:miter lim="800000"/>
            <a:headEnd/>
            <a:tailEnd/>
          </a:ln>
        </p:spPr>
      </p:pic>
      <p:pic>
        <p:nvPicPr>
          <p:cNvPr id="3078" name="Picture 22" descr="tcs-trans"/>
          <p:cNvPicPr>
            <a:picLocks noChangeAspect="1" noChangeArrowheads="1"/>
          </p:cNvPicPr>
          <p:nvPr userDrawn="1"/>
        </p:nvPicPr>
        <p:blipFill>
          <a:blip r:embed="rId16" cstate="print"/>
          <a:srcRect/>
          <a:stretch>
            <a:fillRect/>
          </a:stretch>
        </p:blipFill>
        <p:spPr bwMode="auto">
          <a:xfrm>
            <a:off x="349250" y="6450013"/>
            <a:ext cx="2843213" cy="222250"/>
          </a:xfrm>
          <a:prstGeom prst="rect">
            <a:avLst/>
          </a:prstGeom>
          <a:noFill/>
          <a:ln w="9525">
            <a:noFill/>
            <a:miter lim="800000"/>
            <a:headEnd/>
            <a:tailEnd/>
          </a:ln>
        </p:spPr>
      </p:pic>
      <p:pic>
        <p:nvPicPr>
          <p:cNvPr id="3079" name="Picture 155" descr="tcs-trans"/>
          <p:cNvPicPr>
            <a:picLocks noChangeAspect="1" noChangeArrowheads="1"/>
          </p:cNvPicPr>
          <p:nvPr userDrawn="1"/>
        </p:nvPicPr>
        <p:blipFill>
          <a:blip r:embed="rId16" cstate="print"/>
          <a:srcRect/>
          <a:stretch>
            <a:fillRect/>
          </a:stretch>
        </p:blipFill>
        <p:spPr bwMode="auto">
          <a:xfrm>
            <a:off x="352425" y="712788"/>
            <a:ext cx="2843213" cy="222250"/>
          </a:xfrm>
          <a:prstGeom prst="rect">
            <a:avLst/>
          </a:prstGeom>
          <a:noFill/>
          <a:ln w="9525">
            <a:noFill/>
            <a:miter lim="800000"/>
            <a:headEnd/>
            <a:tailEnd/>
          </a:ln>
        </p:spPr>
      </p:pic>
      <p:pic>
        <p:nvPicPr>
          <p:cNvPr id="3080" name="Picture 156" descr="tata-trans-new"/>
          <p:cNvPicPr>
            <a:picLocks noChangeAspect="1" noChangeArrowheads="1"/>
          </p:cNvPicPr>
          <p:nvPr userDrawn="1"/>
        </p:nvPicPr>
        <p:blipFill>
          <a:blip r:embed="rId17" cstate="print"/>
          <a:srcRect/>
          <a:stretch>
            <a:fillRect/>
          </a:stretch>
        </p:blipFill>
        <p:spPr bwMode="auto">
          <a:xfrm>
            <a:off x="8189913" y="355600"/>
            <a:ext cx="560387" cy="496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hf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4B948"/>
        </a:solidFill>
        <a:effectLst/>
      </p:bgPr>
    </p:bg>
    <p:spTree>
      <p:nvGrpSpPr>
        <p:cNvPr id="1" name=""/>
        <p:cNvGrpSpPr/>
        <p:nvPr/>
      </p:nvGrpSpPr>
      <p:grpSpPr>
        <a:xfrm>
          <a:off x="0" y="0"/>
          <a:ext cx="0" cy="0"/>
          <a:chOff x="0" y="0"/>
          <a:chExt cx="0" cy="0"/>
        </a:xfrm>
      </p:grpSpPr>
      <p:grpSp>
        <p:nvGrpSpPr>
          <p:cNvPr id="4098" name="Group 8"/>
          <p:cNvGrpSpPr>
            <a:grpSpLocks/>
          </p:cNvGrpSpPr>
          <p:nvPr/>
        </p:nvGrpSpPr>
        <p:grpSpPr bwMode="auto">
          <a:xfrm>
            <a:off x="0" y="800100"/>
            <a:ext cx="9144000" cy="6057900"/>
            <a:chOff x="0" y="504"/>
            <a:chExt cx="5760" cy="3816"/>
          </a:xfrm>
        </p:grpSpPr>
        <p:grpSp>
          <p:nvGrpSpPr>
            <p:cNvPr id="4105" name="Group 9"/>
            <p:cNvGrpSpPr>
              <a:grpSpLocks/>
            </p:cNvGrpSpPr>
            <p:nvPr/>
          </p:nvGrpSpPr>
          <p:grpSpPr bwMode="auto">
            <a:xfrm>
              <a:off x="0" y="2585"/>
              <a:ext cx="5760" cy="1481"/>
              <a:chOff x="0" y="2585"/>
              <a:chExt cx="5760" cy="1481"/>
            </a:xfrm>
          </p:grpSpPr>
          <p:pic>
            <p:nvPicPr>
              <p:cNvPr id="4108" name="Picture 10" descr="150_GREEN_single_line_subtracted ones"/>
              <p:cNvPicPr>
                <a:picLocks noChangeAspect="1" noChangeArrowheads="1"/>
              </p:cNvPicPr>
              <p:nvPr userDrawn="1"/>
            </p:nvPicPr>
            <p:blipFill>
              <a:blip r:embed="rId13" cstate="print"/>
              <a:srcRect l="1291" r="4544"/>
              <a:stretch>
                <a:fillRect/>
              </a:stretch>
            </p:blipFill>
            <p:spPr bwMode="auto">
              <a:xfrm>
                <a:off x="0" y="2585"/>
                <a:ext cx="5760" cy="134"/>
              </a:xfrm>
              <a:prstGeom prst="rect">
                <a:avLst/>
              </a:prstGeom>
              <a:noFill/>
              <a:ln w="9525">
                <a:noFill/>
                <a:miter lim="800000"/>
                <a:headEnd/>
                <a:tailEnd/>
              </a:ln>
            </p:spPr>
          </p:pic>
          <p:pic>
            <p:nvPicPr>
              <p:cNvPr id="4109" name="Picture 11" descr="150_GREEN_single_line_subtracted ones"/>
              <p:cNvPicPr>
                <a:picLocks noChangeAspect="1" noChangeArrowheads="1"/>
              </p:cNvPicPr>
              <p:nvPr userDrawn="1"/>
            </p:nvPicPr>
            <p:blipFill>
              <a:blip r:embed="rId13" cstate="print"/>
              <a:srcRect l="3499" r="2338"/>
              <a:stretch>
                <a:fillRect/>
              </a:stretch>
            </p:blipFill>
            <p:spPr bwMode="auto">
              <a:xfrm>
                <a:off x="0" y="2735"/>
                <a:ext cx="5760" cy="134"/>
              </a:xfrm>
              <a:prstGeom prst="rect">
                <a:avLst/>
              </a:prstGeom>
              <a:noFill/>
              <a:ln w="9525">
                <a:noFill/>
                <a:miter lim="800000"/>
                <a:headEnd/>
                <a:tailEnd/>
              </a:ln>
            </p:spPr>
          </p:pic>
          <p:pic>
            <p:nvPicPr>
              <p:cNvPr id="4110" name="Picture 12" descr="150_GREEN_single_line_subtracted ones"/>
              <p:cNvPicPr>
                <a:picLocks noChangeAspect="1" noChangeArrowheads="1"/>
              </p:cNvPicPr>
              <p:nvPr userDrawn="1"/>
            </p:nvPicPr>
            <p:blipFill>
              <a:blip r:embed="rId13" cstate="print"/>
              <a:srcRect l="1291" r="4544"/>
              <a:stretch>
                <a:fillRect/>
              </a:stretch>
            </p:blipFill>
            <p:spPr bwMode="auto">
              <a:xfrm>
                <a:off x="0" y="2885"/>
                <a:ext cx="5760" cy="134"/>
              </a:xfrm>
              <a:prstGeom prst="rect">
                <a:avLst/>
              </a:prstGeom>
              <a:noFill/>
              <a:ln w="9525">
                <a:noFill/>
                <a:miter lim="800000"/>
                <a:headEnd/>
                <a:tailEnd/>
              </a:ln>
            </p:spPr>
          </p:pic>
          <p:pic>
            <p:nvPicPr>
              <p:cNvPr id="4111" name="Picture 13" descr="150_GREEN_single_line_subtracted ones"/>
              <p:cNvPicPr>
                <a:picLocks noChangeAspect="1" noChangeArrowheads="1"/>
              </p:cNvPicPr>
              <p:nvPr userDrawn="1"/>
            </p:nvPicPr>
            <p:blipFill>
              <a:blip r:embed="rId13" cstate="print"/>
              <a:srcRect l="3499" r="2338"/>
              <a:stretch>
                <a:fillRect/>
              </a:stretch>
            </p:blipFill>
            <p:spPr bwMode="auto">
              <a:xfrm>
                <a:off x="0" y="3032"/>
                <a:ext cx="5760" cy="134"/>
              </a:xfrm>
              <a:prstGeom prst="rect">
                <a:avLst/>
              </a:prstGeom>
              <a:noFill/>
              <a:ln w="9525">
                <a:noFill/>
                <a:miter lim="800000"/>
                <a:headEnd/>
                <a:tailEnd/>
              </a:ln>
            </p:spPr>
          </p:pic>
          <p:pic>
            <p:nvPicPr>
              <p:cNvPr id="4112" name="Picture 14" descr="150_GREEN_single_line_subtracted ones"/>
              <p:cNvPicPr>
                <a:picLocks noChangeAspect="1" noChangeArrowheads="1"/>
              </p:cNvPicPr>
              <p:nvPr userDrawn="1"/>
            </p:nvPicPr>
            <p:blipFill>
              <a:blip r:embed="rId13" cstate="print"/>
              <a:srcRect l="1291" r="4544"/>
              <a:stretch>
                <a:fillRect/>
              </a:stretch>
            </p:blipFill>
            <p:spPr bwMode="auto">
              <a:xfrm>
                <a:off x="0" y="3185"/>
                <a:ext cx="5760" cy="134"/>
              </a:xfrm>
              <a:prstGeom prst="rect">
                <a:avLst/>
              </a:prstGeom>
              <a:noFill/>
              <a:ln w="9525">
                <a:noFill/>
                <a:miter lim="800000"/>
                <a:headEnd/>
                <a:tailEnd/>
              </a:ln>
            </p:spPr>
          </p:pic>
          <p:pic>
            <p:nvPicPr>
              <p:cNvPr id="4113" name="Picture 15" descr="150_GREEN_single_line_subtracted ones"/>
              <p:cNvPicPr>
                <a:picLocks noChangeAspect="1" noChangeArrowheads="1"/>
              </p:cNvPicPr>
              <p:nvPr userDrawn="1"/>
            </p:nvPicPr>
            <p:blipFill>
              <a:blip r:embed="rId13" cstate="print"/>
              <a:srcRect l="3499" r="2338"/>
              <a:stretch>
                <a:fillRect/>
              </a:stretch>
            </p:blipFill>
            <p:spPr bwMode="auto">
              <a:xfrm>
                <a:off x="0" y="3332"/>
                <a:ext cx="5760" cy="134"/>
              </a:xfrm>
              <a:prstGeom prst="rect">
                <a:avLst/>
              </a:prstGeom>
              <a:noFill/>
              <a:ln w="9525">
                <a:noFill/>
                <a:miter lim="800000"/>
                <a:headEnd/>
                <a:tailEnd/>
              </a:ln>
            </p:spPr>
          </p:pic>
          <p:pic>
            <p:nvPicPr>
              <p:cNvPr id="4114" name="Picture 16" descr="150_GREEN_single_line_subtracted ones"/>
              <p:cNvPicPr>
                <a:picLocks noChangeAspect="1" noChangeArrowheads="1"/>
              </p:cNvPicPr>
              <p:nvPr userDrawn="1"/>
            </p:nvPicPr>
            <p:blipFill>
              <a:blip r:embed="rId13" cstate="print"/>
              <a:srcRect l="1291" r="4544"/>
              <a:stretch>
                <a:fillRect/>
              </a:stretch>
            </p:blipFill>
            <p:spPr bwMode="auto">
              <a:xfrm>
                <a:off x="0" y="3482"/>
                <a:ext cx="5760" cy="134"/>
              </a:xfrm>
              <a:prstGeom prst="rect">
                <a:avLst/>
              </a:prstGeom>
              <a:noFill/>
              <a:ln w="9525">
                <a:noFill/>
                <a:miter lim="800000"/>
                <a:headEnd/>
                <a:tailEnd/>
              </a:ln>
            </p:spPr>
          </p:pic>
          <p:pic>
            <p:nvPicPr>
              <p:cNvPr id="4115" name="Picture 17" descr="150_GREEN_single_line_subtracted ones"/>
              <p:cNvPicPr>
                <a:picLocks noChangeAspect="1" noChangeArrowheads="1"/>
              </p:cNvPicPr>
              <p:nvPr userDrawn="1"/>
            </p:nvPicPr>
            <p:blipFill>
              <a:blip r:embed="rId13" cstate="print"/>
              <a:srcRect l="3499" r="2338"/>
              <a:stretch>
                <a:fillRect/>
              </a:stretch>
            </p:blipFill>
            <p:spPr bwMode="auto">
              <a:xfrm>
                <a:off x="0" y="3632"/>
                <a:ext cx="5760" cy="134"/>
              </a:xfrm>
              <a:prstGeom prst="rect">
                <a:avLst/>
              </a:prstGeom>
              <a:noFill/>
              <a:ln w="9525">
                <a:noFill/>
                <a:miter lim="800000"/>
                <a:headEnd/>
                <a:tailEnd/>
              </a:ln>
            </p:spPr>
          </p:pic>
          <p:pic>
            <p:nvPicPr>
              <p:cNvPr id="4116" name="Picture 18" descr="150_GREEN_single_line_subtracted ones"/>
              <p:cNvPicPr>
                <a:picLocks noChangeAspect="1" noChangeArrowheads="1"/>
              </p:cNvPicPr>
              <p:nvPr userDrawn="1"/>
            </p:nvPicPr>
            <p:blipFill>
              <a:blip r:embed="rId13" cstate="print"/>
              <a:srcRect l="1291" r="4544"/>
              <a:stretch>
                <a:fillRect/>
              </a:stretch>
            </p:blipFill>
            <p:spPr bwMode="auto">
              <a:xfrm>
                <a:off x="0" y="3782"/>
                <a:ext cx="5760" cy="134"/>
              </a:xfrm>
              <a:prstGeom prst="rect">
                <a:avLst/>
              </a:prstGeom>
              <a:noFill/>
              <a:ln w="9525">
                <a:noFill/>
                <a:miter lim="800000"/>
                <a:headEnd/>
                <a:tailEnd/>
              </a:ln>
            </p:spPr>
          </p:pic>
          <p:pic>
            <p:nvPicPr>
              <p:cNvPr id="4117" name="Picture 19" descr="150_GREEN_single_line_subtracted ones"/>
              <p:cNvPicPr>
                <a:picLocks noChangeAspect="1" noChangeArrowheads="1"/>
              </p:cNvPicPr>
              <p:nvPr userDrawn="1"/>
            </p:nvPicPr>
            <p:blipFill>
              <a:blip r:embed="rId13" cstate="print"/>
              <a:srcRect l="3499" r="2338"/>
              <a:stretch>
                <a:fillRect/>
              </a:stretch>
            </p:blipFill>
            <p:spPr bwMode="auto">
              <a:xfrm>
                <a:off x="0" y="3932"/>
                <a:ext cx="5760" cy="134"/>
              </a:xfrm>
              <a:prstGeom prst="rect">
                <a:avLst/>
              </a:prstGeom>
              <a:noFill/>
              <a:ln w="9525">
                <a:noFill/>
                <a:miter lim="800000"/>
                <a:headEnd/>
                <a:tailEnd/>
              </a:ln>
            </p:spPr>
          </p:pic>
        </p:grpSp>
        <p:pic>
          <p:nvPicPr>
            <p:cNvPr id="4106" name="Picture 20" descr="green"/>
            <p:cNvPicPr>
              <a:picLocks noChangeAspect="1" noChangeArrowheads="1"/>
            </p:cNvPicPr>
            <p:nvPr userDrawn="1"/>
          </p:nvPicPr>
          <p:blipFill>
            <a:blip r:embed="rId14" cstate="print"/>
            <a:srcRect l="17999" r="18001"/>
            <a:stretch>
              <a:fillRect/>
            </a:stretch>
          </p:blipFill>
          <p:spPr bwMode="auto">
            <a:xfrm>
              <a:off x="0" y="504"/>
              <a:ext cx="5760" cy="3040"/>
            </a:xfrm>
            <a:prstGeom prst="rect">
              <a:avLst/>
            </a:prstGeom>
            <a:noFill/>
            <a:ln w="9525">
              <a:noFill/>
              <a:miter lim="800000"/>
              <a:headEnd/>
              <a:tailEnd/>
            </a:ln>
          </p:spPr>
        </p:pic>
        <p:pic>
          <p:nvPicPr>
            <p:cNvPr id="4107" name="Picture 21" descr="green"/>
            <p:cNvPicPr>
              <a:picLocks noChangeAspect="1" noChangeArrowheads="1"/>
            </p:cNvPicPr>
            <p:nvPr userDrawn="1"/>
          </p:nvPicPr>
          <p:blipFill>
            <a:blip r:embed="rId14" cstate="print"/>
            <a:srcRect l="17999" r="18001" b="61098"/>
            <a:stretch>
              <a:fillRect/>
            </a:stretch>
          </p:blipFill>
          <p:spPr bwMode="auto">
            <a:xfrm>
              <a:off x="0" y="3072"/>
              <a:ext cx="5760" cy="1248"/>
            </a:xfrm>
            <a:prstGeom prst="rect">
              <a:avLst/>
            </a:prstGeom>
            <a:noFill/>
            <a:ln w="9525">
              <a:noFill/>
              <a:miter lim="800000"/>
              <a:headEnd/>
              <a:tailEnd/>
            </a:ln>
          </p:spPr>
        </p:pic>
      </p:grpSp>
      <p:sp>
        <p:nvSpPr>
          <p:cNvPr id="4099" name="Rectangle 2"/>
          <p:cNvSpPr>
            <a:spLocks noGrp="1" noChangeArrowheads="1"/>
          </p:cNvSpPr>
          <p:nvPr>
            <p:ph type="title"/>
          </p:nvPr>
        </p:nvSpPr>
        <p:spPr bwMode="auto">
          <a:xfrm>
            <a:off x="282575" y="3427413"/>
            <a:ext cx="5630863" cy="53975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7463" name="Line 7"/>
          <p:cNvSpPr>
            <a:spLocks noChangeShapeType="1"/>
          </p:cNvSpPr>
          <p:nvPr/>
        </p:nvSpPr>
        <p:spPr bwMode="auto">
          <a:xfrm>
            <a:off x="277813" y="4017963"/>
            <a:ext cx="5629275" cy="0"/>
          </a:xfrm>
          <a:prstGeom prst="line">
            <a:avLst/>
          </a:prstGeom>
          <a:noFill/>
          <a:ln w="9525">
            <a:solidFill>
              <a:schemeClr val="bg1"/>
            </a:solidFill>
            <a:round/>
            <a:headEnd/>
            <a:tailEnd/>
          </a:ln>
          <a:effectLst/>
        </p:spPr>
        <p:txBody>
          <a:bodyPr/>
          <a:lstStyle/>
          <a:p>
            <a:pPr>
              <a:defRPr/>
            </a:pPr>
            <a:endParaRPr lang="en-GB" dirty="0">
              <a:latin typeface="Arial" charset="0"/>
            </a:endParaRPr>
          </a:p>
        </p:txBody>
      </p:sp>
      <p:pic>
        <p:nvPicPr>
          <p:cNvPr id="4101" name="Picture 22" descr="tcs-trans"/>
          <p:cNvPicPr>
            <a:picLocks noChangeAspect="1" noChangeArrowheads="1"/>
          </p:cNvPicPr>
          <p:nvPr/>
        </p:nvPicPr>
        <p:blipFill>
          <a:blip r:embed="rId15" cstate="print"/>
          <a:srcRect/>
          <a:stretch>
            <a:fillRect/>
          </a:stretch>
        </p:blipFill>
        <p:spPr bwMode="auto">
          <a:xfrm>
            <a:off x="349250" y="6450013"/>
            <a:ext cx="2843213" cy="222250"/>
          </a:xfrm>
          <a:prstGeom prst="rect">
            <a:avLst/>
          </a:prstGeom>
          <a:noFill/>
          <a:ln w="9525">
            <a:noFill/>
            <a:miter lim="800000"/>
            <a:headEnd/>
            <a:tailEnd/>
          </a:ln>
        </p:spPr>
      </p:pic>
      <p:pic>
        <p:nvPicPr>
          <p:cNvPr id="4102" name="Picture 22" descr="tcs-trans"/>
          <p:cNvPicPr>
            <a:picLocks noChangeAspect="1" noChangeArrowheads="1"/>
          </p:cNvPicPr>
          <p:nvPr userDrawn="1"/>
        </p:nvPicPr>
        <p:blipFill>
          <a:blip r:embed="rId15" cstate="print"/>
          <a:srcRect/>
          <a:stretch>
            <a:fillRect/>
          </a:stretch>
        </p:blipFill>
        <p:spPr bwMode="auto">
          <a:xfrm>
            <a:off x="349250" y="6450013"/>
            <a:ext cx="2843213" cy="222250"/>
          </a:xfrm>
          <a:prstGeom prst="rect">
            <a:avLst/>
          </a:prstGeom>
          <a:noFill/>
          <a:ln w="9525">
            <a:noFill/>
            <a:miter lim="800000"/>
            <a:headEnd/>
            <a:tailEnd/>
          </a:ln>
        </p:spPr>
      </p:pic>
      <p:pic>
        <p:nvPicPr>
          <p:cNvPr id="4103" name="Picture 155" descr="tcs-trans"/>
          <p:cNvPicPr>
            <a:picLocks noChangeAspect="1" noChangeArrowheads="1"/>
          </p:cNvPicPr>
          <p:nvPr userDrawn="1"/>
        </p:nvPicPr>
        <p:blipFill>
          <a:blip r:embed="rId15" cstate="print"/>
          <a:srcRect/>
          <a:stretch>
            <a:fillRect/>
          </a:stretch>
        </p:blipFill>
        <p:spPr bwMode="auto">
          <a:xfrm>
            <a:off x="352425" y="712788"/>
            <a:ext cx="2843213" cy="222250"/>
          </a:xfrm>
          <a:prstGeom prst="rect">
            <a:avLst/>
          </a:prstGeom>
          <a:noFill/>
          <a:ln w="9525">
            <a:noFill/>
            <a:miter lim="800000"/>
            <a:headEnd/>
            <a:tailEnd/>
          </a:ln>
        </p:spPr>
      </p:pic>
      <p:pic>
        <p:nvPicPr>
          <p:cNvPr id="4104" name="Picture 156" descr="tata-trans-new"/>
          <p:cNvPicPr>
            <a:picLocks noChangeAspect="1" noChangeArrowheads="1"/>
          </p:cNvPicPr>
          <p:nvPr userDrawn="1"/>
        </p:nvPicPr>
        <p:blipFill>
          <a:blip r:embed="rId16" cstate="print"/>
          <a:srcRect/>
          <a:stretch>
            <a:fillRect/>
          </a:stretch>
        </p:blipFill>
        <p:spPr bwMode="auto">
          <a:xfrm>
            <a:off x="8189913" y="355600"/>
            <a:ext cx="560387" cy="496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sp>
        <p:nvSpPr>
          <p:cNvPr id="9" name="Rectangle 71"/>
          <p:cNvSpPr txBox="1">
            <a:spLocks noChangeArrowheads="1"/>
          </p:cNvSpPr>
          <p:nvPr/>
        </p:nvSpPr>
        <p:spPr bwMode="auto">
          <a:xfrm>
            <a:off x="8229600" y="63119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3B55AB4-0D57-4FBE-946B-A81E4A9D2A4C}" type="slidenum">
              <a:rPr lang="en-US" sz="1200" kern="1200" noProof="0" smtClean="0">
                <a:solidFill>
                  <a:schemeClr val="tx1"/>
                </a:solidFill>
                <a:latin typeface="Myriad Pro"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lang="en-US" sz="1200" kern="1200" noProof="0" dirty="0" smtClean="0">
                <a:solidFill>
                  <a:schemeClr val="tx1"/>
                </a:solidFill>
                <a:latin typeface="Myriad Pro" pitchFamily="34" charset="0"/>
                <a:ea typeface="+mn-ea"/>
                <a:cs typeface="+mn-cs"/>
              </a:rPr>
              <a:t> </a:t>
            </a:r>
            <a:endParaRPr lang="en-US" sz="1200" kern="1200" noProof="0" dirty="0">
              <a:solidFill>
                <a:schemeClr val="tx1"/>
              </a:solidFill>
              <a:latin typeface="Myriad Pro" pitchFamily="34" charset="0"/>
              <a:ea typeface="+mn-ea"/>
              <a:cs typeface="+mn-cs"/>
            </a:endParaRPr>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2" descr="Q:\Repro 2\New guidelines 2011_12\Final 260411\PPT\OLD\050511\WMF\text slide pattern_2 boxes_060511.wmf"/>
          <p:cNvPicPr>
            <a:picLocks noChangeAspect="1" noChangeArrowheads="1"/>
          </p:cNvPicPr>
          <p:nvPr/>
        </p:nvPicPr>
        <p:blipFill>
          <a:blip r:embed="rId14" cstate="print"/>
          <a:srcRect/>
          <a:stretch>
            <a:fillRect/>
          </a:stretch>
        </p:blipFill>
        <p:spPr bwMode="auto">
          <a:xfrm>
            <a:off x="0" y="1"/>
            <a:ext cx="1243832" cy="1066800"/>
          </a:xfrm>
          <a:prstGeom prst="rect">
            <a:avLst/>
          </a:prstGeom>
          <a:noFill/>
        </p:spPr>
      </p:pic>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Lst>
  <p:hf hdr="0" ftr="0" dt="0"/>
  <p:txStyles>
    <p:titleStyle>
      <a:lvl1pPr algn="l" defTabSz="914400" rtl="0" eaLnBrk="1" latinLnBrk="0" hangingPunct="1">
        <a:spcBef>
          <a:spcPct val="0"/>
        </a:spcBef>
        <a:buNone/>
        <a:defRPr sz="28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Myriad Pro" pitchFamily="34" charset="0"/>
          <a:ea typeface="+mn-ea"/>
          <a:cs typeface="+mn-cs"/>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cstate="print"/>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4020"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cstate="print"/>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4022"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cstate="print"/>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cstate="print"/>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4024"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Myriad Pro" pitchFamily="34" charset="0"/>
                <a:ea typeface="+mj-ea"/>
                <a:cs typeface="+mj-cs"/>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cstate="print"/>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4026" r:id="rId1"/>
  </p:sldLayoutIdLst>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mailto:paulina.sperczak@tcs.com" TargetMode="Externa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ctrTitle"/>
          </p:nvPr>
        </p:nvSpPr>
        <p:spPr>
          <a:xfrm>
            <a:off x="152400" y="1762125"/>
            <a:ext cx="8948738" cy="3632200"/>
          </a:xfrm>
        </p:spPr>
        <p:txBody>
          <a:bodyPr/>
          <a:lstStyle/>
          <a:p>
            <a:pPr eaLnBrk="1" hangingPunct="1">
              <a:lnSpc>
                <a:spcPct val="125000"/>
              </a:lnSpc>
              <a:defRPr/>
            </a:pPr>
            <a:r>
              <a:rPr lang="en-US" sz="3200" dirty="0" smtClean="0">
                <a:solidFill>
                  <a:srgbClr val="FFFFCC"/>
                </a:solidFill>
                <a:effectLst>
                  <a:outerShdw blurRad="38100" dist="38100" dir="2700000" algn="tl">
                    <a:srgbClr val="000000">
                      <a:alpha val="43137"/>
                    </a:srgbClr>
                  </a:outerShdw>
                </a:effectLst>
                <a:latin typeface="Lucida Calligraphy" pitchFamily="66" charset="0"/>
                <a:ea typeface="Tahoma" pitchFamily="34" charset="0"/>
                <a:cs typeface="Tahoma" pitchFamily="34" charset="0"/>
              </a:rPr>
              <a:t/>
            </a:r>
            <a:br>
              <a:rPr lang="en-US" sz="3200" dirty="0" smtClean="0">
                <a:solidFill>
                  <a:srgbClr val="FFFFCC"/>
                </a:solidFill>
                <a:effectLst>
                  <a:outerShdw blurRad="38100" dist="38100" dir="2700000" algn="tl">
                    <a:srgbClr val="000000">
                      <a:alpha val="43137"/>
                    </a:srgbClr>
                  </a:outerShdw>
                </a:effectLst>
                <a:latin typeface="Lucida Calligraphy" pitchFamily="66" charset="0"/>
                <a:ea typeface="Tahoma" pitchFamily="34" charset="0"/>
                <a:cs typeface="Tahoma" pitchFamily="34" charset="0"/>
              </a:rPr>
            </a:br>
            <a:r>
              <a:rPr lang="en-US" sz="3200" dirty="0" smtClean="0">
                <a:solidFill>
                  <a:srgbClr val="FFFFCC"/>
                </a:solidFill>
                <a:effectLst>
                  <a:outerShdw blurRad="38100" dist="38100" dir="2700000" algn="tl">
                    <a:srgbClr val="000000">
                      <a:alpha val="43137"/>
                    </a:srgbClr>
                  </a:outerShdw>
                </a:effectLst>
                <a:latin typeface="Lucida Calligraphy" pitchFamily="66" charset="0"/>
                <a:ea typeface="Tahoma" pitchFamily="34" charset="0"/>
                <a:cs typeface="Tahoma" pitchFamily="34" charset="0"/>
              </a:rPr>
              <a:t/>
            </a:r>
            <a:br>
              <a:rPr lang="en-US" sz="3200" dirty="0" smtClean="0">
                <a:solidFill>
                  <a:srgbClr val="FFFFCC"/>
                </a:solidFill>
                <a:effectLst>
                  <a:outerShdw blurRad="38100" dist="38100" dir="2700000" algn="tl">
                    <a:srgbClr val="000000">
                      <a:alpha val="43137"/>
                    </a:srgbClr>
                  </a:outerShdw>
                </a:effectLst>
                <a:latin typeface="Lucida Calligraphy" pitchFamily="66" charset="0"/>
                <a:ea typeface="Tahoma" pitchFamily="34" charset="0"/>
                <a:cs typeface="Tahoma" pitchFamily="34" charset="0"/>
              </a:rPr>
            </a:br>
            <a:r>
              <a:rPr lang="en-US" sz="2800" dirty="0" smtClean="0">
                <a:solidFill>
                  <a:srgbClr val="FFFFCC"/>
                </a:solidFill>
                <a:effectLst>
                  <a:outerShdw blurRad="38100" dist="38100" dir="2700000" algn="tl">
                    <a:srgbClr val="000000">
                      <a:alpha val="43137"/>
                    </a:srgbClr>
                  </a:outerShdw>
                </a:effectLst>
                <a:latin typeface="+mn-lt"/>
                <a:ea typeface="Tahoma" pitchFamily="34" charset="0"/>
                <a:cs typeface="Tahoma" pitchFamily="34" charset="0"/>
              </a:rPr>
              <a:t>New Hire Quick Reference Guide</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2400" b="0" dirty="0" smtClean="0">
                <a:effectLst>
                  <a:outerShdw blurRad="38100" dist="38100" dir="2700000" algn="tl">
                    <a:srgbClr val="000000">
                      <a:alpha val="43137"/>
                    </a:srgbClr>
                  </a:outerShdw>
                </a:effectLst>
              </a:rPr>
              <a:t>TCS Human Resources </a:t>
            </a:r>
            <a:r>
              <a:rPr lang="en-US" sz="2400" dirty="0" smtClean="0">
                <a:effectLst>
                  <a:outerShdw blurRad="38100" dist="38100" dir="2700000" algn="tl">
                    <a:srgbClr val="000000">
                      <a:alpha val="43137"/>
                    </a:srgbClr>
                  </a:outerShdw>
                </a:effectLst>
              </a:rPr>
              <a:t>North America</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2016</a:t>
            </a:r>
            <a:endParaRPr lang="en-US" sz="2400" b="0"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88831" y="593724"/>
            <a:ext cx="8442325" cy="595313"/>
          </a:xfrm>
        </p:spPr>
        <p:txBody>
          <a:bodyPr/>
          <a:lstStyle/>
          <a:p>
            <a:r>
              <a:rPr lang="en-US" dirty="0" smtClean="0"/>
              <a:t>GESS - Bank Details for Payroll Direct Deposits</a:t>
            </a:r>
            <a:br>
              <a:rPr lang="en-US" dirty="0" smtClean="0"/>
            </a:br>
            <a:endParaRPr lang="en-US" dirty="0" smtClean="0"/>
          </a:p>
        </p:txBody>
      </p:sp>
      <p:sp>
        <p:nvSpPr>
          <p:cNvPr id="24579" name="Content Placeholder 2"/>
          <p:cNvSpPr>
            <a:spLocks noGrp="1"/>
          </p:cNvSpPr>
          <p:nvPr>
            <p:ph idx="1"/>
          </p:nvPr>
        </p:nvSpPr>
        <p:spPr/>
        <p:txBody>
          <a:bodyPr/>
          <a:lstStyle/>
          <a:p>
            <a:r>
              <a:rPr lang="en-US" sz="1400" b="1" dirty="0" smtClean="0"/>
              <a:t>To set up direct deposit follow the path below:</a:t>
            </a:r>
          </a:p>
          <a:p>
            <a:r>
              <a:rPr lang="en-US" sz="1400" b="1" dirty="0" smtClean="0">
                <a:solidFill>
                  <a:srgbClr val="C00000"/>
                </a:solidFill>
              </a:rPr>
              <a:t>Ultimatix </a:t>
            </a:r>
            <a:r>
              <a:rPr lang="en-US" sz="1400" b="1" dirty="0">
                <a:solidFill>
                  <a:srgbClr val="C00000"/>
                </a:solidFill>
              </a:rPr>
              <a:t>Homepage</a:t>
            </a:r>
            <a:r>
              <a:rPr lang="en-US" sz="1400" dirty="0">
                <a:solidFill>
                  <a:srgbClr val="C00000"/>
                </a:solidFill>
              </a:rPr>
              <a:t> &gt;&gt;</a:t>
            </a:r>
            <a:r>
              <a:rPr lang="en-US" sz="1400" b="1" dirty="0">
                <a:solidFill>
                  <a:srgbClr val="C00000"/>
                </a:solidFill>
              </a:rPr>
              <a:t>Employee Services</a:t>
            </a:r>
            <a:r>
              <a:rPr lang="en-US" sz="1400" dirty="0">
                <a:solidFill>
                  <a:srgbClr val="C00000"/>
                </a:solidFill>
              </a:rPr>
              <a:t>&gt;&gt;</a:t>
            </a:r>
            <a:r>
              <a:rPr lang="en-US" sz="1400" b="1" dirty="0">
                <a:solidFill>
                  <a:srgbClr val="C00000"/>
                </a:solidFill>
              </a:rPr>
              <a:t>Global ESS</a:t>
            </a:r>
            <a:r>
              <a:rPr lang="en-US" sz="1400" dirty="0">
                <a:solidFill>
                  <a:srgbClr val="C00000"/>
                </a:solidFill>
              </a:rPr>
              <a:t>  &gt;&gt; </a:t>
            </a:r>
            <a:r>
              <a:rPr lang="en-US" sz="1400" b="1" dirty="0">
                <a:solidFill>
                  <a:srgbClr val="C00000"/>
                </a:solidFill>
              </a:rPr>
              <a:t>My Profile &gt;&gt; Bank Details</a:t>
            </a:r>
          </a:p>
          <a:p>
            <a:endParaRPr lang="en-US" sz="1400" dirty="0" smtClean="0">
              <a:solidFill>
                <a:srgbClr val="C00000"/>
              </a:solidFill>
            </a:endParaRPr>
          </a:p>
          <a:p>
            <a:pPr marL="0" indent="0">
              <a:buNone/>
            </a:pPr>
            <a:endParaRPr lang="en-US" sz="2000" dirty="0"/>
          </a:p>
          <a:p>
            <a:endParaRPr lang="en-US" sz="2000" dirty="0" smtClean="0"/>
          </a:p>
          <a:p>
            <a:endParaRPr lang="en-US" sz="2000" dirty="0"/>
          </a:p>
          <a:p>
            <a:endParaRPr lang="en-US" sz="2000" dirty="0" smtClean="0"/>
          </a:p>
          <a:p>
            <a:pPr>
              <a:buFontTx/>
              <a:buNone/>
            </a:pPr>
            <a:endParaRPr lang="en-US" sz="2000" dirty="0" smtClean="0"/>
          </a:p>
          <a:p>
            <a:pPr>
              <a:buFontTx/>
              <a:buNone/>
            </a:pPr>
            <a:r>
              <a:rPr lang="en-US" sz="2000" dirty="0" smtClean="0"/>
              <a:t>	</a:t>
            </a:r>
          </a:p>
          <a:p>
            <a:endParaRPr lang="en-US" dirty="0" smtClean="0"/>
          </a:p>
        </p:txBody>
      </p:sp>
      <p:pic>
        <p:nvPicPr>
          <p:cNvPr id="2" name="Picture 1"/>
          <p:cNvPicPr>
            <a:picLocks noChangeAspect="1"/>
          </p:cNvPicPr>
          <p:nvPr/>
        </p:nvPicPr>
        <p:blipFill>
          <a:blip r:embed="rId2"/>
          <a:stretch>
            <a:fillRect/>
          </a:stretch>
        </p:blipFill>
        <p:spPr>
          <a:xfrm>
            <a:off x="2300566" y="1904381"/>
            <a:ext cx="4272695" cy="40767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295400" y="354738"/>
            <a:ext cx="7543800" cy="487362"/>
          </a:xfrm>
        </p:spPr>
        <p:txBody>
          <a:bodyPr/>
          <a:lstStyle/>
          <a:p>
            <a:r>
              <a:rPr lang="en-US" dirty="0" smtClean="0"/>
              <a:t>GESS - Bank Details for Payroll Direct Deposits</a:t>
            </a:r>
          </a:p>
        </p:txBody>
      </p:sp>
      <p:sp>
        <p:nvSpPr>
          <p:cNvPr id="26627" name="Content Placeholder 2"/>
          <p:cNvSpPr>
            <a:spLocks noGrp="1"/>
          </p:cNvSpPr>
          <p:nvPr>
            <p:ph idx="1"/>
          </p:nvPr>
        </p:nvSpPr>
        <p:spPr>
          <a:xfrm>
            <a:off x="411144" y="1189037"/>
            <a:ext cx="8428056" cy="5085639"/>
          </a:xfrm>
        </p:spPr>
        <p:txBody>
          <a:bodyPr/>
          <a:lstStyle/>
          <a:p>
            <a:r>
              <a:rPr lang="en-US" sz="1400" b="1" dirty="0" smtClean="0">
                <a:latin typeface="+mn-lt"/>
              </a:rPr>
              <a:t>Click on CREATE BASE button to add new bank details.</a:t>
            </a:r>
          </a:p>
          <a:p>
            <a:endParaRPr lang="en-US" sz="1400" b="1" dirty="0" smtClean="0">
              <a:latin typeface="+mn-lt"/>
            </a:endParaRPr>
          </a:p>
          <a:p>
            <a:endParaRPr lang="en-US" sz="1400" b="1" dirty="0">
              <a:latin typeface="+mn-lt"/>
            </a:endParaRPr>
          </a:p>
          <a:p>
            <a:endParaRPr lang="en-US" sz="1400" b="1" dirty="0" smtClean="0">
              <a:latin typeface="+mn-lt"/>
            </a:endParaRPr>
          </a:p>
          <a:p>
            <a:endParaRPr lang="en-US" sz="1400" b="1" dirty="0" smtClean="0">
              <a:latin typeface="+mn-lt"/>
            </a:endParaRPr>
          </a:p>
          <a:p>
            <a:endParaRPr lang="en-US" sz="1400" b="1" dirty="0" smtClean="0">
              <a:latin typeface="+mn-lt"/>
            </a:endParaRPr>
          </a:p>
          <a:p>
            <a:r>
              <a:rPr lang="en-US" sz="1400" b="1" dirty="0">
                <a:latin typeface="+mn-lt"/>
              </a:rPr>
              <a:t>You will need to provide the following details:</a:t>
            </a:r>
          </a:p>
          <a:p>
            <a:pPr lvl="1"/>
            <a:r>
              <a:rPr lang="en-US" sz="1400" b="1" dirty="0">
                <a:latin typeface="+mn-lt"/>
              </a:rPr>
              <a:t>Account Type -&gt; Select Checking or Saving</a:t>
            </a:r>
          </a:p>
          <a:p>
            <a:pPr lvl="1"/>
            <a:r>
              <a:rPr lang="en-US" sz="1400" b="1" dirty="0">
                <a:latin typeface="+mn-lt"/>
              </a:rPr>
              <a:t>Account Nature -&gt; Select United States Local Hires Bank</a:t>
            </a:r>
          </a:p>
          <a:p>
            <a:pPr lvl="1"/>
            <a:r>
              <a:rPr lang="en-US" sz="1400" b="1" dirty="0">
                <a:latin typeface="+mn-lt"/>
              </a:rPr>
              <a:t>Account Number</a:t>
            </a:r>
          </a:p>
          <a:p>
            <a:pPr lvl="1"/>
            <a:r>
              <a:rPr lang="en-US" sz="1400" b="1" dirty="0">
                <a:latin typeface="+mn-lt"/>
              </a:rPr>
              <a:t>Bank Name</a:t>
            </a:r>
          </a:p>
          <a:p>
            <a:pPr lvl="1"/>
            <a:r>
              <a:rPr lang="en-US" sz="1400" b="1" dirty="0">
                <a:latin typeface="+mn-lt"/>
              </a:rPr>
              <a:t>Routing Number</a:t>
            </a:r>
          </a:p>
          <a:p>
            <a:pPr lvl="1"/>
            <a:r>
              <a:rPr lang="en-US" sz="1400" b="1" dirty="0">
                <a:latin typeface="+mn-lt"/>
              </a:rPr>
              <a:t>Your First Name</a:t>
            </a:r>
          </a:p>
          <a:p>
            <a:pPr lvl="1"/>
            <a:r>
              <a:rPr lang="en-US" sz="1400" b="1" dirty="0">
                <a:latin typeface="+mn-lt"/>
              </a:rPr>
              <a:t>Your Last Name</a:t>
            </a:r>
          </a:p>
          <a:p>
            <a:pPr lvl="1"/>
            <a:r>
              <a:rPr lang="en-US" sz="1400" b="1" dirty="0">
                <a:latin typeface="+mn-lt"/>
              </a:rPr>
              <a:t>Account Category US Local *</a:t>
            </a:r>
            <a:r>
              <a:rPr lang="en-US" sz="1400" b="1" dirty="0" smtClean="0">
                <a:latin typeface="+mn-lt"/>
              </a:rPr>
              <a:t>-&gt; </a:t>
            </a:r>
            <a:r>
              <a:rPr lang="en-US" sz="1400" b="1" dirty="0">
                <a:latin typeface="+mn-lt"/>
              </a:rPr>
              <a:t>Select “Primary”</a:t>
            </a:r>
          </a:p>
          <a:p>
            <a:pPr marL="0" indent="0">
              <a:buNone/>
            </a:pPr>
            <a:endParaRPr lang="en-US" sz="1600" dirty="0" smtClean="0"/>
          </a:p>
          <a:p>
            <a:endParaRPr lang="en-US" sz="1600" dirty="0"/>
          </a:p>
          <a:p>
            <a:pPr marL="914400" lvl="2" indent="0">
              <a:buNone/>
            </a:pPr>
            <a:endParaRPr lang="en-US" sz="1200" dirty="0" smtClean="0"/>
          </a:p>
        </p:txBody>
      </p:sp>
      <p:pic>
        <p:nvPicPr>
          <p:cNvPr id="2" name="Picture 1"/>
          <p:cNvPicPr>
            <a:picLocks noChangeAspect="1"/>
          </p:cNvPicPr>
          <p:nvPr/>
        </p:nvPicPr>
        <p:blipFill>
          <a:blip r:embed="rId2"/>
          <a:stretch>
            <a:fillRect/>
          </a:stretch>
        </p:blipFill>
        <p:spPr>
          <a:xfrm>
            <a:off x="2610406" y="1685131"/>
            <a:ext cx="4029531" cy="78580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GESS - Bank Details for Payroll Direct Deposits</a:t>
            </a:r>
          </a:p>
        </p:txBody>
      </p:sp>
      <p:sp>
        <p:nvSpPr>
          <p:cNvPr id="27651" name="Content Placeholder 2"/>
          <p:cNvSpPr>
            <a:spLocks noGrp="1"/>
          </p:cNvSpPr>
          <p:nvPr>
            <p:ph idx="1"/>
          </p:nvPr>
        </p:nvSpPr>
        <p:spPr/>
        <p:txBody>
          <a:bodyPr/>
          <a:lstStyle/>
          <a:p>
            <a:endParaRPr lang="en-US" dirty="0" smtClean="0"/>
          </a:p>
          <a:p>
            <a:pPr>
              <a:buFontTx/>
              <a:buNone/>
            </a:pPr>
            <a:endParaRPr lang="en-US" dirty="0" smtClean="0"/>
          </a:p>
          <a:p>
            <a:endParaRPr lang="en-US" dirty="0" smtClean="0"/>
          </a:p>
        </p:txBody>
      </p:sp>
      <p:pic>
        <p:nvPicPr>
          <p:cNvPr id="2" name="Picture 1"/>
          <p:cNvPicPr>
            <a:picLocks noChangeAspect="1"/>
          </p:cNvPicPr>
          <p:nvPr/>
        </p:nvPicPr>
        <p:blipFill>
          <a:blip r:embed="rId3"/>
          <a:stretch>
            <a:fillRect/>
          </a:stretch>
        </p:blipFill>
        <p:spPr>
          <a:xfrm>
            <a:off x="141392" y="1585911"/>
            <a:ext cx="8967560" cy="373221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411144" y="1189037"/>
            <a:ext cx="8428056" cy="5085639"/>
          </a:xfrm>
        </p:spPr>
        <p:txBody>
          <a:bodyPr/>
          <a:lstStyle/>
          <a:p>
            <a:r>
              <a:rPr lang="en-US" sz="1400" b="1" dirty="0" smtClean="0">
                <a:latin typeface="+mj-lt"/>
              </a:rPr>
              <a:t>Click on CREATE OVERSEAS button to add new bank details.</a:t>
            </a:r>
          </a:p>
          <a:p>
            <a:endParaRPr lang="en-US" sz="1400" b="1" dirty="0" smtClean="0">
              <a:latin typeface="+mj-lt"/>
            </a:endParaRPr>
          </a:p>
          <a:p>
            <a:endParaRPr lang="en-US" sz="1400" b="1" dirty="0">
              <a:latin typeface="+mj-lt"/>
            </a:endParaRPr>
          </a:p>
          <a:p>
            <a:endParaRPr lang="en-US" sz="1400" b="1" dirty="0" smtClean="0">
              <a:latin typeface="+mj-lt"/>
            </a:endParaRPr>
          </a:p>
          <a:p>
            <a:endParaRPr lang="en-US" sz="1400" b="1" dirty="0" smtClean="0">
              <a:latin typeface="+mj-lt"/>
            </a:endParaRPr>
          </a:p>
          <a:p>
            <a:r>
              <a:rPr lang="en-US" sz="1400" b="1" dirty="0">
                <a:latin typeface="+mj-lt"/>
              </a:rPr>
              <a:t>You will need to provide the following details:</a:t>
            </a:r>
          </a:p>
          <a:p>
            <a:pPr lvl="1"/>
            <a:r>
              <a:rPr lang="en-US" sz="1400" b="1" dirty="0">
                <a:latin typeface="+mj-lt"/>
              </a:rPr>
              <a:t>Account Type -&gt; Select Checking or Saving</a:t>
            </a:r>
          </a:p>
          <a:p>
            <a:pPr lvl="1"/>
            <a:r>
              <a:rPr lang="en-US" sz="1400" b="1" dirty="0">
                <a:latin typeface="+mj-lt"/>
              </a:rPr>
              <a:t>Account Nature -&gt; Select United States Local Hires Bank</a:t>
            </a:r>
          </a:p>
          <a:p>
            <a:pPr lvl="1"/>
            <a:r>
              <a:rPr lang="en-US" sz="1400" b="1" dirty="0">
                <a:latin typeface="+mj-lt"/>
              </a:rPr>
              <a:t>Account Number</a:t>
            </a:r>
          </a:p>
          <a:p>
            <a:pPr lvl="1"/>
            <a:r>
              <a:rPr lang="en-US" sz="1400" b="1" dirty="0">
                <a:latin typeface="+mj-lt"/>
              </a:rPr>
              <a:t>Bank Name</a:t>
            </a:r>
          </a:p>
          <a:p>
            <a:pPr lvl="1"/>
            <a:r>
              <a:rPr lang="en-US" sz="1400" b="1" dirty="0">
                <a:latin typeface="+mj-lt"/>
              </a:rPr>
              <a:t>Routing Number</a:t>
            </a:r>
          </a:p>
          <a:p>
            <a:pPr lvl="1"/>
            <a:r>
              <a:rPr lang="en-US" sz="1400" b="1" dirty="0">
                <a:latin typeface="+mj-lt"/>
              </a:rPr>
              <a:t>Your First Name</a:t>
            </a:r>
          </a:p>
          <a:p>
            <a:pPr lvl="1"/>
            <a:r>
              <a:rPr lang="en-US" sz="1400" b="1" dirty="0">
                <a:latin typeface="+mj-lt"/>
              </a:rPr>
              <a:t>Your Last </a:t>
            </a:r>
            <a:r>
              <a:rPr lang="en-US" sz="1400" b="1" dirty="0" smtClean="0">
                <a:latin typeface="+mj-lt"/>
              </a:rPr>
              <a:t>Name</a:t>
            </a:r>
          </a:p>
          <a:p>
            <a:pPr lvl="1"/>
            <a:r>
              <a:rPr lang="en-US" sz="1400" b="1" dirty="0" smtClean="0">
                <a:latin typeface="+mj-lt"/>
              </a:rPr>
              <a:t>Mark as SALARY ACCOUNT</a:t>
            </a:r>
          </a:p>
          <a:p>
            <a:endParaRPr lang="en-US" sz="1400" b="1" dirty="0">
              <a:latin typeface="+mj-lt"/>
            </a:endParaRPr>
          </a:p>
          <a:p>
            <a:pPr marL="0" indent="0" algn="ctr">
              <a:buNone/>
            </a:pPr>
            <a:r>
              <a:rPr lang="en-US" sz="1400" b="1" dirty="0">
                <a:solidFill>
                  <a:srgbClr val="C00000"/>
                </a:solidFill>
              </a:rPr>
              <a:t>Please Note:  You MUST enter your bank details here for your expense claims  to be directly deposited.  This is for claims only and not direct deposit of your paycheck</a:t>
            </a:r>
            <a:endParaRPr lang="en-US" sz="1400" dirty="0">
              <a:solidFill>
                <a:srgbClr val="C00000"/>
              </a:solidFill>
            </a:endParaRPr>
          </a:p>
          <a:p>
            <a:endParaRPr lang="en-US" sz="1600" b="1" dirty="0" smtClean="0">
              <a:latin typeface="+mj-lt"/>
            </a:endParaRPr>
          </a:p>
          <a:p>
            <a:pPr marL="0" indent="0">
              <a:buNone/>
            </a:pPr>
            <a:endParaRPr lang="en-US" sz="1600" dirty="0" smtClean="0"/>
          </a:p>
          <a:p>
            <a:endParaRPr lang="en-US" sz="1600" dirty="0"/>
          </a:p>
          <a:p>
            <a:pPr marL="914400" lvl="2" indent="0">
              <a:buNone/>
            </a:pPr>
            <a:endParaRPr lang="en-US" sz="1200" dirty="0" smtClean="0"/>
          </a:p>
        </p:txBody>
      </p:sp>
      <p:pic>
        <p:nvPicPr>
          <p:cNvPr id="3" name="Picture 2"/>
          <p:cNvPicPr>
            <a:picLocks noChangeAspect="1"/>
          </p:cNvPicPr>
          <p:nvPr/>
        </p:nvPicPr>
        <p:blipFill>
          <a:blip r:embed="rId2"/>
          <a:stretch>
            <a:fillRect/>
          </a:stretch>
        </p:blipFill>
        <p:spPr>
          <a:xfrm>
            <a:off x="2230437" y="1533525"/>
            <a:ext cx="4276725" cy="895350"/>
          </a:xfrm>
          <a:prstGeom prst="rect">
            <a:avLst/>
          </a:prstGeom>
        </p:spPr>
      </p:pic>
      <p:sp>
        <p:nvSpPr>
          <p:cNvPr id="7" name="Title 1"/>
          <p:cNvSpPr txBox="1">
            <a:spLocks/>
          </p:cNvSpPr>
          <p:nvPr/>
        </p:nvSpPr>
        <p:spPr>
          <a:xfrm>
            <a:off x="1447800" y="382494"/>
            <a:ext cx="75438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Myriad Pro" pitchFamily="34" charset="0"/>
                <a:ea typeface="+mj-ea"/>
                <a:cs typeface="+mj-cs"/>
              </a:defRPr>
            </a:lvl1pPr>
          </a:lstStyle>
          <a:p>
            <a:pPr fontAlgn="auto">
              <a:spcAft>
                <a:spcPts val="0"/>
              </a:spcAft>
            </a:pPr>
            <a:r>
              <a:rPr lang="en-US" dirty="0" smtClean="0"/>
              <a:t>GESS - Bank Details for Claim Reimbursements</a:t>
            </a:r>
          </a:p>
        </p:txBody>
      </p:sp>
    </p:spTree>
    <p:extLst>
      <p:ext uri="{BB962C8B-B14F-4D97-AF65-F5344CB8AC3E}">
        <p14:creationId xmlns:p14="http://schemas.microsoft.com/office/powerpoint/2010/main" val="3497755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8288" y="1676399"/>
            <a:ext cx="8755846" cy="3775075"/>
          </a:xfrm>
          <a:prstGeom prst="rect">
            <a:avLst/>
          </a:prstGeom>
        </p:spPr>
      </p:pic>
      <p:sp>
        <p:nvSpPr>
          <p:cNvPr id="6" name="Title 1"/>
          <p:cNvSpPr txBox="1">
            <a:spLocks/>
          </p:cNvSpPr>
          <p:nvPr/>
        </p:nvSpPr>
        <p:spPr>
          <a:xfrm>
            <a:off x="1371600" y="382494"/>
            <a:ext cx="75438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Myriad Pro" pitchFamily="34" charset="0"/>
                <a:ea typeface="+mj-ea"/>
                <a:cs typeface="+mj-cs"/>
              </a:defRPr>
            </a:lvl1pPr>
          </a:lstStyle>
          <a:p>
            <a:pPr fontAlgn="auto">
              <a:spcAft>
                <a:spcPts val="0"/>
              </a:spcAft>
            </a:pPr>
            <a:r>
              <a:rPr lang="en-US" dirty="0" smtClean="0"/>
              <a:t>GESS - Bank Details for Claim Reimbursements</a:t>
            </a:r>
          </a:p>
        </p:txBody>
      </p:sp>
    </p:spTree>
    <p:extLst>
      <p:ext uri="{BB962C8B-B14F-4D97-AF65-F5344CB8AC3E}">
        <p14:creationId xmlns:p14="http://schemas.microsoft.com/office/powerpoint/2010/main" val="4101321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400" b="1" dirty="0"/>
              <a:t>Upon clicking SUBMIT, the data entered will appear as </a:t>
            </a:r>
            <a:r>
              <a:rPr lang="en-US" sz="1400" b="1" dirty="0" smtClean="0"/>
              <a:t>a row </a:t>
            </a:r>
            <a:r>
              <a:rPr lang="en-US" sz="1400" b="1" dirty="0"/>
              <a:t>as shown below. </a:t>
            </a:r>
          </a:p>
          <a:p>
            <a:r>
              <a:rPr lang="en-US" sz="1400" b="1" dirty="0"/>
              <a:t>These details can be edited/end-dated</a:t>
            </a:r>
            <a:r>
              <a:rPr lang="en-US" sz="1400" b="1" dirty="0" smtClean="0"/>
              <a:t>.</a:t>
            </a:r>
          </a:p>
          <a:p>
            <a:r>
              <a:rPr lang="en-US" sz="1400" b="1" dirty="0" smtClean="0"/>
              <a:t>Secondary account for payroll direct deposit can be added.</a:t>
            </a:r>
            <a:endParaRPr lang="en-US" sz="1400" b="1"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dirty="0" smtClean="0"/>
              <a:t/>
            </a:r>
            <a:br>
              <a:rPr lang="en-US" dirty="0" smtClean="0"/>
            </a:br>
            <a:r>
              <a:rPr lang="en-US" sz="1400" b="1" dirty="0" smtClean="0">
                <a:solidFill>
                  <a:srgbClr val="C00000"/>
                </a:solidFill>
              </a:rPr>
              <a:t>Please note it takes 1-2 pay cycles to validate your account information. </a:t>
            </a:r>
          </a:p>
          <a:p>
            <a:pPr marL="0" indent="0" algn="ctr">
              <a:buNone/>
            </a:pPr>
            <a:r>
              <a:rPr lang="en-US" sz="1400" b="1" dirty="0">
                <a:solidFill>
                  <a:srgbClr val="C00000"/>
                </a:solidFill>
              </a:rPr>
              <a:t>*</a:t>
            </a:r>
            <a:r>
              <a:rPr lang="en-US" sz="1400" b="1" dirty="0" smtClean="0">
                <a:solidFill>
                  <a:srgbClr val="C00000"/>
                </a:solidFill>
              </a:rPr>
              <a:t>First paycheck will be live and mailed to home address in Global ESS Profile</a:t>
            </a:r>
            <a:endParaRPr lang="en-US" sz="1400" b="1" dirty="0">
              <a:solidFill>
                <a:srgbClr val="C00000"/>
              </a:solidFill>
            </a:endParaRPr>
          </a:p>
        </p:txBody>
      </p:sp>
      <p:pic>
        <p:nvPicPr>
          <p:cNvPr id="5" name="Picture 4"/>
          <p:cNvPicPr>
            <a:picLocks noChangeAspect="1"/>
          </p:cNvPicPr>
          <p:nvPr/>
        </p:nvPicPr>
        <p:blipFill>
          <a:blip r:embed="rId2"/>
          <a:stretch>
            <a:fillRect/>
          </a:stretch>
        </p:blipFill>
        <p:spPr>
          <a:xfrm>
            <a:off x="266699" y="2404541"/>
            <a:ext cx="8209747" cy="2094954"/>
          </a:xfrm>
          <a:prstGeom prst="rect">
            <a:avLst/>
          </a:prstGeom>
        </p:spPr>
      </p:pic>
      <p:sp>
        <p:nvSpPr>
          <p:cNvPr id="6" name="Title 1"/>
          <p:cNvSpPr>
            <a:spLocks noGrp="1"/>
          </p:cNvSpPr>
          <p:nvPr>
            <p:ph type="title"/>
          </p:nvPr>
        </p:nvSpPr>
        <p:spPr>
          <a:xfrm>
            <a:off x="1295400" y="331694"/>
            <a:ext cx="7543800" cy="487362"/>
          </a:xfrm>
        </p:spPr>
        <p:txBody>
          <a:bodyPr/>
          <a:lstStyle/>
          <a:p>
            <a:r>
              <a:rPr lang="en-US" dirty="0" smtClean="0"/>
              <a:t>GESS - Bank Details</a:t>
            </a:r>
          </a:p>
        </p:txBody>
      </p:sp>
    </p:spTree>
    <p:extLst>
      <p:ext uri="{BB962C8B-B14F-4D97-AF65-F5344CB8AC3E}">
        <p14:creationId xmlns:p14="http://schemas.microsoft.com/office/powerpoint/2010/main" val="3704501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286642" y="315960"/>
            <a:ext cx="8661400" cy="777828"/>
          </a:xfrm>
        </p:spPr>
        <p:txBody>
          <a:bodyPr/>
          <a:lstStyle/>
          <a:p>
            <a:pPr eaLnBrk="1" hangingPunct="1"/>
            <a:r>
              <a:rPr lang="en-US" sz="3200" dirty="0" smtClean="0">
                <a:latin typeface="Calibri" pitchFamily="34" charset="0"/>
              </a:rPr>
              <a:t>GESS - TCS Email ID Creation</a:t>
            </a:r>
          </a:p>
        </p:txBody>
      </p:sp>
      <p:sp>
        <p:nvSpPr>
          <p:cNvPr id="38916" name="Rectangle 3"/>
          <p:cNvSpPr>
            <a:spLocks noGrp="1" noChangeArrowheads="1"/>
          </p:cNvSpPr>
          <p:nvPr>
            <p:ph idx="1"/>
          </p:nvPr>
        </p:nvSpPr>
        <p:spPr>
          <a:xfrm>
            <a:off x="225425" y="1192213"/>
            <a:ext cx="8718550" cy="5310187"/>
          </a:xfrm>
        </p:spPr>
        <p:txBody>
          <a:bodyPr/>
          <a:lstStyle/>
          <a:p>
            <a:pPr eaLnBrk="1" hangingPunct="1">
              <a:buNone/>
            </a:pPr>
            <a:r>
              <a:rPr lang="en-US" sz="1400" b="1" dirty="0" smtClean="0">
                <a:latin typeface="+mj-lt"/>
              </a:rPr>
              <a:t>To select an TCS email address:</a:t>
            </a:r>
          </a:p>
          <a:p>
            <a:pPr algn="just"/>
            <a:r>
              <a:rPr lang="en-US" sz="1400" b="1" dirty="0" smtClean="0">
                <a:solidFill>
                  <a:srgbClr val="C00000"/>
                </a:solidFill>
                <a:latin typeface="+mj-lt"/>
              </a:rPr>
              <a:t>Ultimatix  Homepage </a:t>
            </a:r>
            <a:r>
              <a:rPr lang="en-US" sz="1400" b="1" dirty="0">
                <a:solidFill>
                  <a:srgbClr val="C00000"/>
                </a:solidFill>
                <a:latin typeface="+mj-lt"/>
              </a:rPr>
              <a:t>-</a:t>
            </a:r>
            <a:r>
              <a:rPr lang="en-US" sz="1400" b="1" dirty="0" smtClean="0">
                <a:solidFill>
                  <a:srgbClr val="C00000"/>
                </a:solidFill>
                <a:latin typeface="+mj-lt"/>
              </a:rPr>
              <a:t>&gt;Employee Services-&gt;Global ESS </a:t>
            </a:r>
            <a:r>
              <a:rPr lang="en-US" sz="1400" b="1" dirty="0">
                <a:solidFill>
                  <a:srgbClr val="C00000"/>
                </a:solidFill>
                <a:latin typeface="+mj-lt"/>
              </a:rPr>
              <a:t>-</a:t>
            </a:r>
            <a:r>
              <a:rPr lang="en-US" sz="1400" b="1" dirty="0" smtClean="0">
                <a:solidFill>
                  <a:srgbClr val="C00000"/>
                </a:solidFill>
                <a:latin typeface="+mj-lt"/>
              </a:rPr>
              <a:t>&gt; My Profile -&gt; Email selection</a:t>
            </a:r>
            <a:r>
              <a:rPr lang="en-US" sz="1400" b="1" dirty="0" smtClean="0">
                <a:latin typeface="+mj-lt"/>
              </a:rPr>
              <a:t>   </a:t>
            </a:r>
          </a:p>
          <a:p>
            <a:pPr lvl="1" algn="just"/>
            <a:r>
              <a:rPr lang="en-US" sz="1400" b="1" dirty="0" smtClean="0">
                <a:latin typeface="+mj-lt"/>
              </a:rPr>
              <a:t>Select your email address and update </a:t>
            </a:r>
            <a:r>
              <a:rPr lang="en-US" sz="1400" b="1" dirty="0">
                <a:latin typeface="+mj-lt"/>
              </a:rPr>
              <a:t>your </a:t>
            </a:r>
            <a:r>
              <a:rPr lang="en-US" sz="1400" b="1" dirty="0" smtClean="0">
                <a:latin typeface="+mj-lt"/>
              </a:rPr>
              <a:t>signature</a:t>
            </a:r>
          </a:p>
          <a:p>
            <a:pPr lvl="1" algn="just"/>
            <a:endParaRPr lang="en-US" sz="1400" b="1" dirty="0">
              <a:latin typeface="+mj-lt"/>
            </a:endParaRPr>
          </a:p>
          <a:p>
            <a:pPr lvl="1" algn="just"/>
            <a:endParaRPr lang="en-US" sz="1400" b="1" dirty="0" smtClean="0">
              <a:latin typeface="+mj-lt"/>
            </a:endParaRPr>
          </a:p>
          <a:p>
            <a:pPr lvl="1" algn="just"/>
            <a:endParaRPr lang="en-US" sz="1400" b="1" dirty="0">
              <a:latin typeface="+mj-lt"/>
            </a:endParaRPr>
          </a:p>
          <a:p>
            <a:pPr lvl="1" algn="just"/>
            <a:endParaRPr lang="en-US" sz="1400" b="1" dirty="0" smtClean="0">
              <a:latin typeface="+mj-lt"/>
            </a:endParaRPr>
          </a:p>
          <a:p>
            <a:pPr lvl="1" algn="just"/>
            <a:endParaRPr lang="en-US" sz="1400" b="1" dirty="0">
              <a:latin typeface="+mj-lt"/>
            </a:endParaRPr>
          </a:p>
          <a:p>
            <a:pPr lvl="1" algn="just"/>
            <a:endParaRPr lang="en-US" sz="1400" b="1" dirty="0" smtClean="0">
              <a:latin typeface="+mj-lt"/>
            </a:endParaRPr>
          </a:p>
          <a:p>
            <a:pPr lvl="1" algn="just"/>
            <a:endParaRPr lang="en-US" sz="1400" b="1" dirty="0">
              <a:latin typeface="+mj-lt"/>
            </a:endParaRPr>
          </a:p>
          <a:p>
            <a:pPr lvl="1" algn="just"/>
            <a:endParaRPr lang="en-US" sz="1400" b="1" dirty="0" smtClean="0">
              <a:latin typeface="+mj-lt"/>
            </a:endParaRPr>
          </a:p>
          <a:p>
            <a:pPr lvl="1" algn="just"/>
            <a:endParaRPr lang="en-US" sz="1400" b="1" dirty="0">
              <a:latin typeface="+mj-lt"/>
            </a:endParaRPr>
          </a:p>
          <a:p>
            <a:pPr lvl="1" algn="just"/>
            <a:endParaRPr lang="en-US" sz="1400" b="1" dirty="0" smtClean="0">
              <a:latin typeface="+mj-lt"/>
            </a:endParaRPr>
          </a:p>
          <a:p>
            <a:pPr lvl="1" algn="just"/>
            <a:endParaRPr lang="en-US" sz="1400" b="1" dirty="0">
              <a:latin typeface="+mj-lt"/>
            </a:endParaRPr>
          </a:p>
          <a:p>
            <a:pPr lvl="1" algn="just"/>
            <a:endParaRPr lang="en-US" sz="1400" b="1" dirty="0" smtClean="0">
              <a:latin typeface="+mj-lt"/>
            </a:endParaRPr>
          </a:p>
          <a:p>
            <a:pPr lvl="1" algn="just"/>
            <a:endParaRPr lang="en-US" sz="1400" b="1" dirty="0">
              <a:latin typeface="+mj-lt"/>
            </a:endParaRPr>
          </a:p>
          <a:p>
            <a:pPr lvl="1" algn="just"/>
            <a:endParaRPr lang="en-US" sz="1400" b="1" dirty="0" smtClean="0">
              <a:latin typeface="+mj-lt"/>
            </a:endParaRPr>
          </a:p>
          <a:p>
            <a:pPr lvl="1" algn="just"/>
            <a:endParaRPr lang="en-US" sz="1400" b="1" dirty="0">
              <a:latin typeface="+mj-lt"/>
            </a:endParaRPr>
          </a:p>
          <a:p>
            <a:pPr marL="457200" lvl="1" indent="0" algn="ctr">
              <a:buNone/>
            </a:pPr>
            <a:r>
              <a:rPr lang="en-US" sz="1400" b="1" dirty="0" smtClean="0">
                <a:solidFill>
                  <a:srgbClr val="C00000"/>
                </a:solidFill>
                <a:latin typeface="+mj-lt"/>
              </a:rPr>
              <a:t>Please note that all email communications will be sent to your TCS email, you are expected to log in and check your TCS email on a regular basis.</a:t>
            </a:r>
            <a:endParaRPr lang="en-US" sz="1400" b="1" dirty="0">
              <a:solidFill>
                <a:srgbClr val="C00000"/>
              </a:solidFill>
              <a:latin typeface="+mj-lt"/>
            </a:endParaRPr>
          </a:p>
          <a:p>
            <a:pPr>
              <a:buNone/>
            </a:pPr>
            <a:r>
              <a:rPr lang="en-US" sz="1400" b="1" dirty="0" smtClean="0">
                <a:latin typeface="+mj-lt"/>
              </a:rPr>
              <a:t>			</a:t>
            </a:r>
          </a:p>
          <a:p>
            <a:endParaRPr lang="en-US" sz="1600" dirty="0" smtClean="0"/>
          </a:p>
          <a:p>
            <a:pPr eaLnBrk="1" hangingPunct="1"/>
            <a:endParaRPr lang="en-US" sz="1600" dirty="0" smtClean="0"/>
          </a:p>
          <a:p>
            <a:pPr eaLnBrk="1" hangingPunct="1"/>
            <a:endParaRPr lang="en-US" sz="1400" dirty="0" smtClean="0"/>
          </a:p>
          <a:p>
            <a:pPr eaLnBrk="1" hangingPunct="1"/>
            <a:endParaRPr lang="en-US" sz="1400" dirty="0" smtClean="0"/>
          </a:p>
          <a:p>
            <a:pPr eaLnBrk="1" hangingPunct="1"/>
            <a:endParaRPr lang="en-US" sz="1400" dirty="0" smtClean="0"/>
          </a:p>
          <a:p>
            <a:pPr eaLnBrk="1" hangingPunct="1"/>
            <a:endParaRPr lang="en-US" sz="1400" dirty="0" smtClean="0"/>
          </a:p>
        </p:txBody>
      </p:sp>
      <p:sp>
        <p:nvSpPr>
          <p:cNvPr id="38914" name="Slide Number Placeholder 3"/>
          <p:cNvSpPr>
            <a:spLocks noGrp="1"/>
          </p:cNvSpPr>
          <p:nvPr>
            <p:ph type="sldNum" sz="quarter" idx="4294967295"/>
          </p:nvPr>
        </p:nvSpPr>
        <p:spPr>
          <a:xfrm>
            <a:off x="4165600" y="6240463"/>
            <a:ext cx="663575" cy="360362"/>
          </a:xfrm>
          <a:prstGeom prst="rect">
            <a:avLst/>
          </a:prstGeom>
          <a:noFill/>
        </p:spPr>
        <p:txBody>
          <a:bodyPr/>
          <a:lstStyle/>
          <a:p>
            <a:pPr>
              <a:buNone/>
            </a:pPr>
            <a:fld id="{36889A93-58F3-4406-AB50-1882F12BBEB2}" type="slidenum">
              <a:rPr lang="en-US" sz="1200" smtClean="0">
                <a:solidFill>
                  <a:schemeClr val="accent1"/>
                </a:solidFill>
                <a:latin typeface="Arial" pitchFamily="34" charset="0"/>
              </a:rPr>
              <a:pPr>
                <a:buNone/>
              </a:pPr>
              <a:t>15</a:t>
            </a:fld>
            <a:endParaRPr lang="en-US" sz="1200" dirty="0" smtClean="0">
              <a:solidFill>
                <a:schemeClr val="accent1"/>
              </a:solidFill>
              <a:latin typeface="Arial" pitchFamily="34" charset="0"/>
            </a:endParaRPr>
          </a:p>
        </p:txBody>
      </p:sp>
      <p:sp>
        <p:nvSpPr>
          <p:cNvPr id="6" name="Rectangle 5"/>
          <p:cNvSpPr/>
          <p:nvPr/>
        </p:nvSpPr>
        <p:spPr>
          <a:xfrm>
            <a:off x="8674100" y="6438900"/>
            <a:ext cx="228600" cy="2286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517650" y="2100263"/>
            <a:ext cx="5741998" cy="343693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972" y="152400"/>
            <a:ext cx="8661400" cy="838200"/>
          </a:xfrm>
        </p:spPr>
        <p:txBody>
          <a:bodyPr>
            <a:normAutofit fontScale="90000"/>
          </a:bodyPr>
          <a:lstStyle/>
          <a:p>
            <a:pPr algn="ctr"/>
            <a:r>
              <a:rPr lang="en-US" sz="3200" dirty="0" smtClean="0">
                <a:latin typeface="Calibri" pitchFamily="34" charset="0"/>
              </a:rPr>
              <a:t/>
            </a:r>
            <a:br>
              <a:rPr lang="en-US" sz="3200" dirty="0" smtClean="0">
                <a:latin typeface="Calibri" pitchFamily="34" charset="0"/>
              </a:rPr>
            </a:br>
            <a:r>
              <a:rPr lang="en-US" sz="3200" dirty="0" smtClean="0">
                <a:latin typeface="Calibri" pitchFamily="34" charset="0"/>
              </a:rPr>
              <a:t>TCS </a:t>
            </a:r>
            <a:r>
              <a:rPr lang="en-US" sz="3600" dirty="0" smtClean="0">
                <a:latin typeface="Calibri" pitchFamily="34" charset="0"/>
              </a:rPr>
              <a:t>Webmail/Lotus Notes</a:t>
            </a:r>
            <a:r>
              <a:rPr lang="en-US" sz="3200" dirty="0" smtClean="0">
                <a:latin typeface="Calibri" pitchFamily="34" charset="0"/>
              </a:rPr>
              <a:t/>
            </a:r>
            <a:br>
              <a:rPr lang="en-US" sz="3200" dirty="0" smtClean="0">
                <a:latin typeface="Calibri" pitchFamily="34" charset="0"/>
              </a:rPr>
            </a:br>
            <a:endParaRPr lang="en-US" sz="3200" dirty="0">
              <a:latin typeface="Calibri" pitchFamily="34" charset="0"/>
            </a:endParaRPr>
          </a:p>
        </p:txBody>
      </p:sp>
      <p:sp>
        <p:nvSpPr>
          <p:cNvPr id="3" name="Content Placeholder 2"/>
          <p:cNvSpPr>
            <a:spLocks noGrp="1"/>
          </p:cNvSpPr>
          <p:nvPr>
            <p:ph idx="1"/>
          </p:nvPr>
        </p:nvSpPr>
        <p:spPr>
          <a:xfrm>
            <a:off x="152400" y="1150882"/>
            <a:ext cx="8718550" cy="5259561"/>
          </a:xfrm>
        </p:spPr>
        <p:txBody>
          <a:bodyPr/>
          <a:lstStyle/>
          <a:p>
            <a:r>
              <a:rPr lang="en-US" sz="1400" b="1" dirty="0" smtClean="0">
                <a:latin typeface="+mj-lt"/>
              </a:rPr>
              <a:t>After about 3 hours you can gain access to Webmail to access email server remotely</a:t>
            </a:r>
          </a:p>
          <a:p>
            <a:r>
              <a:rPr lang="en-US" sz="1400" b="1" dirty="0" smtClean="0">
                <a:latin typeface="+mj-lt"/>
              </a:rPr>
              <a:t>Login for Webmail: </a:t>
            </a:r>
            <a:r>
              <a:rPr lang="en-US" sz="1400" b="1" dirty="0" smtClean="0">
                <a:solidFill>
                  <a:srgbClr val="C00000"/>
                </a:solidFill>
                <a:latin typeface="+mj-lt"/>
              </a:rPr>
              <a:t>https://webmail.tcs.com</a:t>
            </a:r>
          </a:p>
          <a:p>
            <a:pPr lvl="1"/>
            <a:r>
              <a:rPr lang="en-US" sz="1400" b="1" dirty="0" smtClean="0">
                <a:latin typeface="+mj-lt"/>
              </a:rPr>
              <a:t>Your user name is the entire e-mail ID that you have selected in Global ESS</a:t>
            </a:r>
          </a:p>
          <a:p>
            <a:pPr lvl="1"/>
            <a:r>
              <a:rPr lang="en-US" sz="1400" b="1" dirty="0" smtClean="0">
                <a:latin typeface="+mj-lt"/>
              </a:rPr>
              <a:t>Your default webmail password is </a:t>
            </a:r>
            <a:r>
              <a:rPr lang="en-US" sz="1400" b="1" dirty="0" err="1" smtClean="0">
                <a:latin typeface="+mj-lt"/>
              </a:rPr>
              <a:t>ChangePwd@DDMMYYYY</a:t>
            </a:r>
            <a:r>
              <a:rPr lang="en-US" sz="1400" b="1" dirty="0" smtClean="0">
                <a:latin typeface="+mj-lt"/>
              </a:rPr>
              <a:t> (Date of Birth in DDMMYYYY format)</a:t>
            </a:r>
          </a:p>
          <a:p>
            <a:pPr marL="0" indent="0">
              <a:buNone/>
            </a:pPr>
            <a:endParaRPr lang="en-US" sz="1400" b="1" dirty="0" smtClean="0">
              <a:latin typeface="+mj-lt"/>
            </a:endParaRPr>
          </a:p>
          <a:p>
            <a:r>
              <a:rPr lang="en-US" sz="1400" b="1" dirty="0" smtClean="0">
                <a:latin typeface="+mj-lt"/>
              </a:rPr>
              <a:t>If you were provided a TCS Laptop </a:t>
            </a:r>
            <a:r>
              <a:rPr lang="en-US" sz="1400" b="1" dirty="0" smtClean="0">
                <a:latin typeface="+mn-lt"/>
              </a:rPr>
              <a:t>you can request Lotus Notes via Ultimatix Helpdesk: </a:t>
            </a:r>
          </a:p>
          <a:p>
            <a:pPr lvl="1"/>
            <a:r>
              <a:rPr lang="en-US" sz="1400" b="1" dirty="0" smtClean="0">
                <a:latin typeface="+mn-lt"/>
              </a:rPr>
              <a:t>Please raise a ticket with the Ultimatix Helpdesk. </a:t>
            </a:r>
          </a:p>
          <a:p>
            <a:pPr lvl="1"/>
            <a:r>
              <a:rPr lang="en-US" sz="1400" b="1" dirty="0" smtClean="0">
                <a:latin typeface="+mn-lt"/>
              </a:rPr>
              <a:t>Call the Ultimatix Helpdesk at 1-877-TCS-INDY (1-877-827-4639) or 732 590 2727 and give the representative your ticket number.  </a:t>
            </a:r>
          </a:p>
          <a:p>
            <a:pPr lvl="1"/>
            <a:r>
              <a:rPr lang="en-US" sz="1400" b="1" dirty="0" smtClean="0">
                <a:latin typeface="+mn-lt"/>
              </a:rPr>
              <a:t>The representative will configure Lotus Notes for you remotely while you are on the phone.</a:t>
            </a:r>
          </a:p>
          <a:p>
            <a:pPr lvl="1"/>
            <a:r>
              <a:rPr lang="en-US" sz="1400" b="1" dirty="0" smtClean="0">
                <a:solidFill>
                  <a:srgbClr val="C00000"/>
                </a:solidFill>
                <a:latin typeface="+mn-lt"/>
              </a:rPr>
              <a:t>If you received a TCS Laptop please do not install updated versions of Internet Explorer (IE 9 or 10). </a:t>
            </a:r>
          </a:p>
          <a:p>
            <a:pPr algn="ctr">
              <a:buNone/>
            </a:pPr>
            <a:endParaRPr lang="en-US" sz="1400" b="1" dirty="0">
              <a:solidFill>
                <a:srgbClr val="FF0000"/>
              </a:solidFill>
              <a:latin typeface="+mn-lt"/>
            </a:endParaRPr>
          </a:p>
          <a:p>
            <a:r>
              <a:rPr lang="en-US" sz="1400" b="1" dirty="0">
                <a:latin typeface="+mn-lt"/>
              </a:rPr>
              <a:t>The Password Management section allows you to change your passwords at any </a:t>
            </a:r>
            <a:r>
              <a:rPr lang="en-US" sz="1400" b="1" dirty="0" smtClean="0">
                <a:latin typeface="+mn-lt"/>
              </a:rPr>
              <a:t>time.</a:t>
            </a:r>
          </a:p>
          <a:p>
            <a:pPr lvl="1"/>
            <a:r>
              <a:rPr lang="en-US" sz="1400" b="1" dirty="0">
                <a:latin typeface="+mn-lt"/>
              </a:rPr>
              <a:t>Y</a:t>
            </a:r>
            <a:r>
              <a:rPr lang="en-US" sz="1400" b="1" dirty="0" smtClean="0">
                <a:latin typeface="+mn-lt"/>
              </a:rPr>
              <a:t>ou </a:t>
            </a:r>
            <a:r>
              <a:rPr lang="en-US" sz="1400" b="1" dirty="0">
                <a:latin typeface="+mn-lt"/>
              </a:rPr>
              <a:t>can reset </a:t>
            </a:r>
            <a:r>
              <a:rPr lang="en-US" sz="1400" b="1" dirty="0" smtClean="0">
                <a:latin typeface="+mn-lt"/>
              </a:rPr>
              <a:t>your password yourself </a:t>
            </a:r>
            <a:r>
              <a:rPr lang="en-US" sz="1400" b="1" dirty="0">
                <a:latin typeface="+mn-lt"/>
              </a:rPr>
              <a:t>by clicking on “Forgot my Password” and </a:t>
            </a:r>
            <a:r>
              <a:rPr lang="en-US" sz="1400" b="1" dirty="0" smtClean="0">
                <a:latin typeface="+mn-lt"/>
              </a:rPr>
              <a:t>using </a:t>
            </a:r>
            <a:r>
              <a:rPr lang="en-US" sz="1400" b="1" dirty="0">
                <a:latin typeface="+mn-lt"/>
              </a:rPr>
              <a:t>your “Secret Question</a:t>
            </a:r>
            <a:r>
              <a:rPr lang="en-US" sz="1400" b="1" dirty="0" smtClean="0">
                <a:latin typeface="+mn-lt"/>
              </a:rPr>
              <a:t>”.</a:t>
            </a:r>
          </a:p>
          <a:p>
            <a:pPr lvl="1"/>
            <a:r>
              <a:rPr lang="en-US" sz="1400" b="1" dirty="0" smtClean="0">
                <a:latin typeface="+mn-lt"/>
              </a:rPr>
              <a:t>To </a:t>
            </a:r>
            <a:r>
              <a:rPr lang="en-US" sz="1400" b="1" dirty="0">
                <a:latin typeface="+mn-lt"/>
              </a:rPr>
              <a:t>set up your </a:t>
            </a:r>
            <a:r>
              <a:rPr lang="en-US" sz="1400" b="1" dirty="0" smtClean="0">
                <a:latin typeface="+mn-lt"/>
              </a:rPr>
              <a:t>“Secret Question”, </a:t>
            </a:r>
            <a:r>
              <a:rPr lang="en-US" sz="1400" b="1" dirty="0">
                <a:latin typeface="+mn-lt"/>
              </a:rPr>
              <a:t>click on the Password Management tab on the upper right hand corner of the Ultimatix Homepage. Once the page has loaded please click on Secret Question. Set up your secret question and answer. </a:t>
            </a:r>
          </a:p>
          <a:p>
            <a:pPr algn="ctr">
              <a:buNone/>
            </a:pPr>
            <a:endParaRPr lang="en-US" sz="1400" b="1" dirty="0" smtClean="0">
              <a:solidFill>
                <a:srgbClr val="FF0000"/>
              </a:solidFill>
              <a:latin typeface="+mj-lt"/>
            </a:endParaRPr>
          </a:p>
          <a:p>
            <a:pPr>
              <a:buNone/>
            </a:pPr>
            <a:endParaRPr lang="en-US" sz="2000" b="1" dirty="0">
              <a:solidFill>
                <a:srgbClr val="FF0000"/>
              </a:solidFill>
            </a:endParaRPr>
          </a:p>
        </p:txBody>
      </p:sp>
      <p:sp>
        <p:nvSpPr>
          <p:cNvPr id="4" name="Slide Number Placeholder 3"/>
          <p:cNvSpPr>
            <a:spLocks noGrp="1"/>
          </p:cNvSpPr>
          <p:nvPr>
            <p:ph type="sldNum" sz="quarter" idx="4294967295"/>
          </p:nvPr>
        </p:nvSpPr>
        <p:spPr>
          <a:xfrm>
            <a:off x="4152900" y="6497638"/>
            <a:ext cx="663575" cy="360362"/>
          </a:xfrm>
          <a:prstGeom prst="rect">
            <a:avLst/>
          </a:prstGeom>
        </p:spPr>
        <p:txBody>
          <a:bodyPr/>
          <a:lstStyle/>
          <a:p>
            <a:pPr>
              <a:buNone/>
              <a:defRPr/>
            </a:pPr>
            <a:fld id="{8C7D59B3-9B1B-4840-91A4-2491E9EC7710}" type="slidenum">
              <a:rPr lang="en-US" sz="1200" smtClean="0">
                <a:solidFill>
                  <a:schemeClr val="accent1"/>
                </a:solidFill>
              </a:rPr>
              <a:pPr>
                <a:buNone/>
                <a:defRPr/>
              </a:pPr>
              <a:t>16</a:t>
            </a:fld>
            <a:endParaRPr lang="en-US" sz="1200" dirty="0">
              <a:solidFill>
                <a:schemeClr val="accent1"/>
              </a:solidFill>
            </a:endParaRPr>
          </a:p>
        </p:txBody>
      </p:sp>
      <p:sp>
        <p:nvSpPr>
          <p:cNvPr id="5" name="Rectangle 4"/>
          <p:cNvSpPr/>
          <p:nvPr/>
        </p:nvSpPr>
        <p:spPr>
          <a:xfrm>
            <a:off x="8610600" y="6375400"/>
            <a:ext cx="317500" cy="25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26287"/>
            <a:ext cx="7543800" cy="487362"/>
          </a:xfrm>
        </p:spPr>
        <p:txBody>
          <a:bodyPr/>
          <a:lstStyle/>
          <a:p>
            <a:r>
              <a:rPr lang="en-US" dirty="0" smtClean="0"/>
              <a:t>Ultimatix Helpdesk</a:t>
            </a:r>
            <a:endParaRPr lang="en-US" dirty="0"/>
          </a:p>
        </p:txBody>
      </p:sp>
      <p:sp>
        <p:nvSpPr>
          <p:cNvPr id="3" name="Content Placeholder 2"/>
          <p:cNvSpPr>
            <a:spLocks noGrp="1"/>
          </p:cNvSpPr>
          <p:nvPr>
            <p:ph idx="1"/>
          </p:nvPr>
        </p:nvSpPr>
        <p:spPr>
          <a:xfrm>
            <a:off x="411144" y="1189037"/>
            <a:ext cx="8428056" cy="5180232"/>
          </a:xfrm>
        </p:spPr>
        <p:txBody>
          <a:bodyPr/>
          <a:lstStyle/>
          <a:p>
            <a:r>
              <a:rPr lang="en-US" sz="1400" b="1" dirty="0" smtClean="0">
                <a:latin typeface="+mj-lt"/>
              </a:rPr>
              <a:t>To create a ticket with the Ultimatix Helpdesk:</a:t>
            </a:r>
          </a:p>
          <a:p>
            <a:endParaRPr lang="en-US" sz="1400" b="1" dirty="0" smtClean="0">
              <a:latin typeface="+mj-lt"/>
            </a:endParaRPr>
          </a:p>
          <a:p>
            <a:pPr lvl="1"/>
            <a:r>
              <a:rPr lang="en-US" sz="1400" b="1" dirty="0" smtClean="0">
                <a:solidFill>
                  <a:srgbClr val="C00000"/>
                </a:solidFill>
                <a:latin typeface="+mj-lt"/>
              </a:rPr>
              <a:t>Ultimatix -&gt;Employee Services-&gt;Helpdesk</a:t>
            </a:r>
            <a:r>
              <a:rPr lang="en-US" sz="1400" b="1" dirty="0">
                <a:solidFill>
                  <a:srgbClr val="C00000"/>
                </a:solidFill>
                <a:latin typeface="+mj-lt"/>
              </a:rPr>
              <a:t>-</a:t>
            </a:r>
            <a:r>
              <a:rPr lang="en-US" sz="1400" b="1" dirty="0" smtClean="0">
                <a:solidFill>
                  <a:srgbClr val="C00000"/>
                </a:solidFill>
                <a:latin typeface="+mj-lt"/>
              </a:rPr>
              <a:t>&gt;TCS Global Helpdesk-&gt;Select the Application Link&gt;&gt; Click on Services-&gt;Ticketing Tool</a:t>
            </a:r>
          </a:p>
          <a:p>
            <a:pPr lvl="1"/>
            <a:endParaRPr lang="en-US" sz="1400" b="1" dirty="0" smtClean="0">
              <a:latin typeface="+mj-lt"/>
            </a:endParaRPr>
          </a:p>
          <a:p>
            <a:pPr lvl="1"/>
            <a:r>
              <a:rPr lang="en-US" sz="1400" b="1" dirty="0" smtClean="0">
                <a:latin typeface="+mj-lt"/>
              </a:rPr>
              <a:t>Once you complete the ticket and receive a ticket number you can contact the Global Helpdesk at:	1-877-827-4639 or 732 590 2727</a:t>
            </a:r>
          </a:p>
          <a:p>
            <a:endParaRPr lang="en-US" sz="1400" b="1" dirty="0" smtClean="0">
              <a:latin typeface="+mj-lt"/>
            </a:endParaRPr>
          </a:p>
          <a:p>
            <a:r>
              <a:rPr lang="en-US" sz="1400" b="1" dirty="0" smtClean="0">
                <a:latin typeface="+mj-lt"/>
              </a:rPr>
              <a:t>If you lock yourself out of Ultimatix &amp; you do not have a TCS email ID you must have your manager or someone from  HR email the Ultimatix Helpdesk (</a:t>
            </a:r>
            <a:r>
              <a:rPr lang="en-US" sz="1400" b="1" dirty="0" smtClean="0">
                <a:solidFill>
                  <a:srgbClr val="C00000"/>
                </a:solidFill>
                <a:latin typeface="+mj-lt"/>
              </a:rPr>
              <a:t>ultimatix.helpdesk@tcs.com</a:t>
            </a:r>
            <a:r>
              <a:rPr lang="en-US" sz="1400" b="1" dirty="0" smtClean="0">
                <a:latin typeface="+mj-lt"/>
              </a:rPr>
              <a:t>) to reset your password.</a:t>
            </a:r>
          </a:p>
          <a:p>
            <a:endParaRPr lang="en-US" sz="1400" b="1" dirty="0" smtClean="0">
              <a:latin typeface="+mj-lt"/>
            </a:endParaRPr>
          </a:p>
          <a:p>
            <a:r>
              <a:rPr lang="en-US" sz="1400" b="1" dirty="0" smtClean="0">
                <a:latin typeface="+mj-lt"/>
              </a:rPr>
              <a:t>The email should contain your:</a:t>
            </a:r>
          </a:p>
          <a:p>
            <a:pPr lvl="1"/>
            <a:r>
              <a:rPr lang="en-US" sz="1400" b="1" dirty="0" smtClean="0">
                <a:latin typeface="+mj-lt"/>
              </a:rPr>
              <a:t>Employee ID</a:t>
            </a:r>
          </a:p>
          <a:p>
            <a:pPr lvl="1"/>
            <a:r>
              <a:rPr lang="en-US" sz="1400" b="1" dirty="0" smtClean="0">
                <a:latin typeface="+mj-lt"/>
              </a:rPr>
              <a:t>Date of Joining</a:t>
            </a:r>
          </a:p>
          <a:p>
            <a:pPr lvl="1"/>
            <a:r>
              <a:rPr lang="en-US" sz="1400" b="1" dirty="0" smtClean="0">
                <a:latin typeface="+mj-lt"/>
              </a:rPr>
              <a:t>Date of Birth</a:t>
            </a:r>
          </a:p>
          <a:p>
            <a:pPr>
              <a:buNone/>
            </a:pPr>
            <a:endParaRPr lang="en-US" sz="1600" dirty="0" smtClean="0"/>
          </a:p>
          <a:p>
            <a:pPr>
              <a:buNone/>
            </a:pPr>
            <a:endParaRPr lang="en-US" sz="1600" dirty="0" smtClean="0"/>
          </a:p>
          <a:p>
            <a:pPr>
              <a:buNone/>
            </a:pPr>
            <a:endParaRPr lang="en-US" sz="1600"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GESS – W4 Form</a:t>
            </a:r>
          </a:p>
        </p:txBody>
      </p:sp>
      <p:sp>
        <p:nvSpPr>
          <p:cNvPr id="21507" name="Content Placeholder 2"/>
          <p:cNvSpPr>
            <a:spLocks noGrp="1"/>
          </p:cNvSpPr>
          <p:nvPr>
            <p:ph idx="1"/>
          </p:nvPr>
        </p:nvSpPr>
        <p:spPr>
          <a:xfrm>
            <a:off x="126124" y="1388866"/>
            <a:ext cx="5328745" cy="4525963"/>
          </a:xfrm>
        </p:spPr>
        <p:txBody>
          <a:bodyPr/>
          <a:lstStyle/>
          <a:p>
            <a:pPr marL="0" indent="0">
              <a:buNone/>
            </a:pPr>
            <a:r>
              <a:rPr lang="en-US" sz="1400" b="1" dirty="0" smtClean="0">
                <a:solidFill>
                  <a:srgbClr val="C00000"/>
                </a:solidFill>
                <a:latin typeface="+mj-lt"/>
              </a:rPr>
              <a:t>Ultimatix -&gt;Global ESS–&gt; Benefits and Taxes-&gt;W4 Form</a:t>
            </a:r>
          </a:p>
          <a:p>
            <a:pPr lvl="1"/>
            <a:r>
              <a:rPr lang="en-US" sz="1400" b="1" dirty="0">
                <a:latin typeface="+mj-lt"/>
              </a:rPr>
              <a:t>Upon clicking on W4 Form, the screen called “Personal Allowance worksheet” will appear. </a:t>
            </a:r>
            <a:endParaRPr lang="en-US" sz="1400" b="1" dirty="0" smtClean="0">
              <a:latin typeface="+mj-lt"/>
            </a:endParaRPr>
          </a:p>
          <a:p>
            <a:pPr lvl="1"/>
            <a:r>
              <a:rPr lang="en-US" sz="1400" b="1" dirty="0" smtClean="0">
                <a:latin typeface="+mj-lt"/>
              </a:rPr>
              <a:t>Enter </a:t>
            </a:r>
            <a:r>
              <a:rPr lang="en-US" sz="1400" b="1" dirty="0">
                <a:latin typeface="+mj-lt"/>
              </a:rPr>
              <a:t>the numerical values as indicated in the instructions</a:t>
            </a:r>
            <a:r>
              <a:rPr lang="en-US" sz="1400" b="1" dirty="0" smtClean="0">
                <a:latin typeface="+mj-lt"/>
              </a:rPr>
              <a:t>.</a:t>
            </a:r>
            <a:endParaRPr lang="en-US" sz="1400" b="1" dirty="0">
              <a:latin typeface="+mj-lt"/>
            </a:endParaRPr>
          </a:p>
          <a:p>
            <a:pPr lvl="1"/>
            <a:r>
              <a:rPr lang="en-US" sz="1400" b="1" dirty="0">
                <a:latin typeface="+mj-lt"/>
              </a:rPr>
              <a:t>Click on CONTINUE after entering all values or RESET to erase all.</a:t>
            </a:r>
          </a:p>
          <a:p>
            <a:pPr lvl="1"/>
            <a:r>
              <a:rPr lang="en-US" sz="1400" b="1" dirty="0" smtClean="0">
                <a:latin typeface="+mj-lt"/>
              </a:rPr>
              <a:t>The </a:t>
            </a:r>
            <a:r>
              <a:rPr lang="en-US" sz="1400" b="1" dirty="0">
                <a:latin typeface="+mj-lt"/>
              </a:rPr>
              <a:t>W4 Form will appear after clicking CONTINUE. It will contain your SSN and Residence Address. </a:t>
            </a:r>
          </a:p>
          <a:p>
            <a:pPr lvl="1"/>
            <a:r>
              <a:rPr lang="en-US" sz="1400" b="1" dirty="0" smtClean="0">
                <a:latin typeface="+mj-lt"/>
              </a:rPr>
              <a:t>Click </a:t>
            </a:r>
            <a:r>
              <a:rPr lang="en-US" sz="1400" b="1" dirty="0">
                <a:latin typeface="+mj-lt"/>
              </a:rPr>
              <a:t>on your correct Marital status in Item 3.</a:t>
            </a:r>
          </a:p>
          <a:p>
            <a:pPr lvl="1"/>
            <a:r>
              <a:rPr lang="en-US" sz="1400" b="1" dirty="0" smtClean="0">
                <a:latin typeface="+mj-lt"/>
              </a:rPr>
              <a:t>Enter </a:t>
            </a:r>
            <a:r>
              <a:rPr lang="en-US" sz="1400" b="1" dirty="0">
                <a:latin typeface="+mj-lt"/>
              </a:rPr>
              <a:t>the amount that needs to be withheld in Item 6.</a:t>
            </a:r>
          </a:p>
          <a:p>
            <a:pPr lvl="1"/>
            <a:r>
              <a:rPr lang="en-US" sz="1400" b="1" dirty="0" smtClean="0">
                <a:latin typeface="+mj-lt"/>
              </a:rPr>
              <a:t>Write </a:t>
            </a:r>
            <a:r>
              <a:rPr lang="en-US" sz="1400" b="1" dirty="0">
                <a:latin typeface="+mj-lt"/>
              </a:rPr>
              <a:t>EXEMPT in Item 7 if you are exempt from all tax liabilities.</a:t>
            </a:r>
          </a:p>
          <a:p>
            <a:pPr lvl="1"/>
            <a:r>
              <a:rPr lang="en-US" sz="1400" b="1" dirty="0" smtClean="0">
                <a:latin typeface="+mj-lt"/>
              </a:rPr>
              <a:t>Click </a:t>
            </a:r>
            <a:r>
              <a:rPr lang="en-US" sz="1400" b="1" dirty="0">
                <a:latin typeface="+mj-lt"/>
              </a:rPr>
              <a:t>SUBMIT.</a:t>
            </a:r>
          </a:p>
          <a:p>
            <a:endParaRPr lang="en-US" sz="1400" dirty="0" smtClean="0"/>
          </a:p>
          <a:p>
            <a:pPr>
              <a:buNone/>
            </a:pPr>
            <a:endParaRPr lang="en-US" sz="1400" dirty="0" smtClean="0"/>
          </a:p>
          <a:p>
            <a:pPr>
              <a:buNone/>
            </a:pPr>
            <a:endParaRPr lang="en-US" sz="1400" dirty="0" smtClean="0"/>
          </a:p>
          <a:p>
            <a:endParaRPr lang="en-US" sz="1400" dirty="0" smtClean="0"/>
          </a:p>
        </p:txBody>
      </p:sp>
      <p:pic>
        <p:nvPicPr>
          <p:cNvPr id="3" name="Picture 2"/>
          <p:cNvPicPr>
            <a:picLocks noChangeAspect="1"/>
          </p:cNvPicPr>
          <p:nvPr/>
        </p:nvPicPr>
        <p:blipFill>
          <a:blip r:embed="rId2"/>
          <a:stretch>
            <a:fillRect/>
          </a:stretch>
        </p:blipFill>
        <p:spPr>
          <a:xfrm>
            <a:off x="5328745" y="2763221"/>
            <a:ext cx="3673366" cy="332502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dirty="0" smtClean="0"/>
              <a:t>Introductions</a:t>
            </a:r>
            <a:endParaRPr lang="en-US" sz="2800" dirty="0"/>
          </a:p>
        </p:txBody>
      </p:sp>
      <p:sp>
        <p:nvSpPr>
          <p:cNvPr id="3" name="Text Placeholder 2"/>
          <p:cNvSpPr>
            <a:spLocks noGrp="1"/>
          </p:cNvSpPr>
          <p:nvPr>
            <p:ph type="body" sz="quarter" idx="4294967295"/>
          </p:nvPr>
        </p:nvSpPr>
        <p:spPr>
          <a:xfrm>
            <a:off x="4343400" y="1169894"/>
            <a:ext cx="4453128" cy="4701988"/>
          </a:xfrm>
          <a:prstGeom prst="rect">
            <a:avLst/>
          </a:prstGeom>
        </p:spPr>
        <p:txBody>
          <a:bodyPr>
            <a:normAutofit fontScale="92500"/>
          </a:bodyPr>
          <a:lstStyle/>
          <a:p>
            <a:pPr marL="0" indent="0" algn="ctr">
              <a:buNone/>
            </a:pPr>
            <a:endParaRPr lang="en-US" dirty="0" smtClean="0"/>
          </a:p>
          <a:p>
            <a:pPr marL="0" indent="0" algn="ctr">
              <a:buNone/>
            </a:pPr>
            <a:endParaRPr lang="en-US" b="1" dirty="0"/>
          </a:p>
          <a:p>
            <a:pPr marL="0" indent="0" algn="ctr">
              <a:buNone/>
            </a:pPr>
            <a:r>
              <a:rPr lang="en-US" b="1" dirty="0" smtClean="0"/>
              <a:t>Paulina Bettini</a:t>
            </a:r>
          </a:p>
          <a:p>
            <a:pPr marL="0" indent="0" algn="ctr">
              <a:buNone/>
            </a:pPr>
            <a:r>
              <a:rPr lang="en-US" b="1" dirty="0"/>
              <a:t>Talent Engagement </a:t>
            </a:r>
            <a:r>
              <a:rPr lang="en-US" b="1" dirty="0" smtClean="0"/>
              <a:t>Partner</a:t>
            </a:r>
          </a:p>
          <a:p>
            <a:pPr marL="0" indent="0" algn="ctr">
              <a:buNone/>
            </a:pPr>
            <a:r>
              <a:rPr lang="en-US" b="1" dirty="0" smtClean="0"/>
              <a:t>NJ – Eastern Region</a:t>
            </a:r>
          </a:p>
          <a:p>
            <a:pPr marL="0" indent="0" algn="ctr">
              <a:buNone/>
            </a:pPr>
            <a:r>
              <a:rPr lang="en-US" b="1" dirty="0" smtClean="0"/>
              <a:t>Human Resources</a:t>
            </a:r>
          </a:p>
          <a:p>
            <a:pPr marL="0" indent="0" algn="ctr">
              <a:buNone/>
            </a:pPr>
            <a:endParaRPr lang="en-US" b="1" dirty="0"/>
          </a:p>
          <a:p>
            <a:pPr marL="0" indent="0" algn="ctr">
              <a:buNone/>
            </a:pPr>
            <a:r>
              <a:rPr lang="en-US" b="1" dirty="0" smtClean="0"/>
              <a:t>Office: </a:t>
            </a:r>
            <a:r>
              <a:rPr lang="en-US" dirty="0" smtClean="0"/>
              <a:t>Edison, NJ </a:t>
            </a:r>
          </a:p>
          <a:p>
            <a:pPr marL="0" indent="0" algn="ctr">
              <a:buNone/>
            </a:pPr>
            <a:r>
              <a:rPr lang="en-US" dirty="0"/>
              <a:t/>
            </a:r>
            <a:br>
              <a:rPr lang="en-US" dirty="0"/>
            </a:br>
            <a:r>
              <a:rPr lang="en-US" b="1" dirty="0" smtClean="0"/>
              <a:t>Work </a:t>
            </a:r>
            <a:r>
              <a:rPr lang="en-US" b="1" dirty="0"/>
              <a:t>Phone Number:</a:t>
            </a:r>
            <a:r>
              <a:rPr lang="en-US" dirty="0"/>
              <a:t> 732 </a:t>
            </a:r>
            <a:r>
              <a:rPr lang="en-US" dirty="0" smtClean="0"/>
              <a:t>491-0140</a:t>
            </a:r>
            <a:r>
              <a:rPr lang="en-US" b="1" dirty="0"/>
              <a:t/>
            </a:r>
            <a:br>
              <a:rPr lang="en-US" b="1" dirty="0"/>
            </a:br>
            <a:r>
              <a:rPr lang="en-US" b="1" dirty="0"/>
              <a:t>Cell Number:</a:t>
            </a:r>
            <a:r>
              <a:rPr lang="en-US" dirty="0"/>
              <a:t> 425 516-9851 </a:t>
            </a:r>
            <a:br>
              <a:rPr lang="en-US" dirty="0"/>
            </a:br>
            <a:r>
              <a:rPr lang="en-US" b="1" dirty="0"/>
              <a:t>Mail to:</a:t>
            </a:r>
            <a:r>
              <a:rPr lang="en-US" dirty="0"/>
              <a:t> </a:t>
            </a:r>
            <a:r>
              <a:rPr lang="en-US" u="sng" dirty="0">
                <a:hlinkClick r:id="rId2"/>
              </a:rPr>
              <a:t>paulina.sperczak@tcs.com</a:t>
            </a:r>
            <a:r>
              <a:rPr lang="en-US" dirty="0"/>
              <a:t>  </a:t>
            </a:r>
            <a:br>
              <a:rPr lang="en-US" dirty="0"/>
            </a:b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75" y="1169894"/>
            <a:ext cx="3526491" cy="4701988"/>
          </a:xfrm>
          <a:prstGeom prst="rect">
            <a:avLst/>
          </a:prstGeom>
        </p:spPr>
      </p:pic>
    </p:spTree>
    <p:extLst>
      <p:ext uri="{BB962C8B-B14F-4D97-AF65-F5344CB8AC3E}">
        <p14:creationId xmlns:p14="http://schemas.microsoft.com/office/powerpoint/2010/main" val="3436534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ESS – Benefits Election</a:t>
            </a:r>
            <a:endParaRPr lang="en-US" dirty="0"/>
          </a:p>
        </p:txBody>
      </p:sp>
      <p:sp>
        <p:nvSpPr>
          <p:cNvPr id="3" name="Content Placeholder 2"/>
          <p:cNvSpPr>
            <a:spLocks noGrp="1"/>
          </p:cNvSpPr>
          <p:nvPr>
            <p:ph idx="1"/>
          </p:nvPr>
        </p:nvSpPr>
        <p:spPr/>
        <p:txBody>
          <a:bodyPr/>
          <a:lstStyle/>
          <a:p>
            <a:pPr marL="342900" lvl="1" indent="-342900">
              <a:buFont typeface="Wingdings" pitchFamily="2" charset="2"/>
              <a:buChar char="§"/>
            </a:pPr>
            <a:r>
              <a:rPr lang="en-US" sz="1400" b="1" dirty="0" smtClean="0"/>
              <a:t>Once </a:t>
            </a:r>
            <a:r>
              <a:rPr lang="en-US" sz="1400" b="1" dirty="0"/>
              <a:t>all information has been added\updated </a:t>
            </a:r>
            <a:r>
              <a:rPr lang="en-US" sz="1400" b="1" dirty="0" smtClean="0"/>
              <a:t>in your Global ESS Profile you </a:t>
            </a:r>
            <a:r>
              <a:rPr lang="en-US" sz="1400" b="1" dirty="0"/>
              <a:t>must wait 24 hours before selecting your TCS Health Insurance Benefits</a:t>
            </a:r>
          </a:p>
          <a:p>
            <a:pPr lvl="1"/>
            <a:r>
              <a:rPr lang="en-US" sz="1400" b="1" dirty="0" smtClean="0"/>
              <a:t>Please </a:t>
            </a:r>
            <a:r>
              <a:rPr lang="en-US" sz="1400" b="1" dirty="0"/>
              <a:t>note, you need to add dependents first in My Profile-&gt;Contacts and tag as “Dependent” to add </a:t>
            </a:r>
            <a:r>
              <a:rPr lang="en-US" sz="1400" b="1" dirty="0" smtClean="0"/>
              <a:t>them to </a:t>
            </a:r>
            <a:r>
              <a:rPr lang="en-US" sz="1400" b="1" dirty="0"/>
              <a:t>TCS health insurance plans.</a:t>
            </a:r>
          </a:p>
          <a:p>
            <a:r>
              <a:rPr lang="en-US" sz="1400" b="1" dirty="0" err="1" smtClean="0">
                <a:solidFill>
                  <a:srgbClr val="C00000"/>
                </a:solidFill>
              </a:rPr>
              <a:t>Ultimatix</a:t>
            </a:r>
            <a:r>
              <a:rPr lang="en-US" sz="1400" b="1" dirty="0" smtClean="0">
                <a:solidFill>
                  <a:srgbClr val="C00000"/>
                </a:solidFill>
              </a:rPr>
              <a:t>-&gt;Employee Services-&gt;Global ESS-&gt;Benefits and Taxes-&gt;US Benefits</a:t>
            </a:r>
          </a:p>
          <a:p>
            <a:r>
              <a:rPr lang="en-US" sz="1400" b="1" dirty="0" smtClean="0"/>
              <a:t>Click on “Apply Benefits”</a:t>
            </a: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smtClean="0">
              <a:solidFill>
                <a:srgbClr val="FF0000"/>
              </a:solidFill>
            </a:endParaRP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a:solidFill>
                <a:srgbClr val="FF0000"/>
              </a:solidFill>
            </a:endParaRPr>
          </a:p>
          <a:p>
            <a:endParaRPr lang="en-US" dirty="0"/>
          </a:p>
        </p:txBody>
      </p:sp>
      <p:pic>
        <p:nvPicPr>
          <p:cNvPr id="4" name="Picture 3"/>
          <p:cNvPicPr>
            <a:picLocks noChangeAspect="1"/>
          </p:cNvPicPr>
          <p:nvPr/>
        </p:nvPicPr>
        <p:blipFill>
          <a:blip r:embed="rId2"/>
          <a:stretch>
            <a:fillRect/>
          </a:stretch>
        </p:blipFill>
        <p:spPr>
          <a:xfrm>
            <a:off x="2624417" y="2963905"/>
            <a:ext cx="3751730" cy="3386095"/>
          </a:xfrm>
          <a:prstGeom prst="rect">
            <a:avLst/>
          </a:prstGeom>
        </p:spPr>
      </p:pic>
    </p:spTree>
    <p:extLst>
      <p:ext uri="{BB962C8B-B14F-4D97-AF65-F5344CB8AC3E}">
        <p14:creationId xmlns:p14="http://schemas.microsoft.com/office/powerpoint/2010/main" val="73766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980" y="1522879"/>
            <a:ext cx="8808384" cy="3695825"/>
          </a:xfrm>
          <a:prstGeom prst="rect">
            <a:avLst/>
          </a:prstGeom>
        </p:spPr>
      </p:pic>
      <p:sp>
        <p:nvSpPr>
          <p:cNvPr id="5" name="Title 1"/>
          <p:cNvSpPr>
            <a:spLocks noGrp="1"/>
          </p:cNvSpPr>
          <p:nvPr>
            <p:ph type="title"/>
          </p:nvPr>
        </p:nvSpPr>
        <p:spPr/>
        <p:txBody>
          <a:bodyPr/>
          <a:lstStyle/>
          <a:p>
            <a:r>
              <a:rPr lang="en-US" dirty="0" smtClean="0"/>
              <a:t>GESS – Benefits Selection</a:t>
            </a:r>
            <a:endParaRPr lang="en-US" dirty="0"/>
          </a:p>
        </p:txBody>
      </p:sp>
      <p:sp>
        <p:nvSpPr>
          <p:cNvPr id="6" name="Content Placeholder 2"/>
          <p:cNvSpPr>
            <a:spLocks noGrp="1"/>
          </p:cNvSpPr>
          <p:nvPr>
            <p:ph idx="1"/>
          </p:nvPr>
        </p:nvSpPr>
        <p:spPr>
          <a:xfrm>
            <a:off x="411144" y="1189037"/>
            <a:ext cx="8428056" cy="1141909"/>
          </a:xfrm>
        </p:spPr>
        <p:txBody>
          <a:bodyPr/>
          <a:lstStyle/>
          <a:p>
            <a:pPr marL="0" indent="0">
              <a:buNone/>
            </a:pPr>
            <a:r>
              <a:rPr lang="en-US" sz="1400" b="1" dirty="0" smtClean="0"/>
              <a:t>Select “New Hire” as the event type, select the applicable plan and click on “Submit”</a:t>
            </a:r>
          </a:p>
          <a:p>
            <a:endParaRPr lang="en-US" sz="1400" b="1" dirty="0">
              <a:solidFill>
                <a:srgbClr val="FF0000"/>
              </a:solidFill>
            </a:endParaRPr>
          </a:p>
          <a:p>
            <a:endParaRPr lang="en-US" sz="1400" b="1" dirty="0" smtClean="0">
              <a:solidFill>
                <a:srgbClr val="FF0000"/>
              </a:solidFill>
            </a:endParaRP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smtClean="0">
              <a:solidFill>
                <a:srgbClr val="FF0000"/>
              </a:solidFill>
            </a:endParaRPr>
          </a:p>
          <a:p>
            <a:pPr marL="0" indent="0">
              <a:buNone/>
            </a:pPr>
            <a:endParaRPr lang="en-US" sz="1400" b="1" dirty="0">
              <a:solidFill>
                <a:srgbClr val="FF0000"/>
              </a:solidFill>
            </a:endParaRPr>
          </a:p>
          <a:p>
            <a:pPr marL="0" indent="0">
              <a:buNone/>
            </a:pPr>
            <a:endParaRPr lang="en-US" sz="1400" b="1" dirty="0" smtClean="0">
              <a:solidFill>
                <a:srgbClr val="FF0000"/>
              </a:solidFill>
            </a:endParaRPr>
          </a:p>
          <a:p>
            <a:pPr marL="0" indent="0">
              <a:buNone/>
            </a:pPr>
            <a:endParaRPr lang="en-US" sz="1400" b="1" dirty="0" smtClean="0">
              <a:solidFill>
                <a:srgbClr val="FF0000"/>
              </a:solidFill>
            </a:endParaRP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8739477"/>
              </p:ext>
            </p:extLst>
          </p:nvPr>
        </p:nvGraphicFramePr>
        <p:xfrm>
          <a:off x="110490" y="5461906"/>
          <a:ext cx="9029364" cy="1396094"/>
        </p:xfrm>
        <a:graphic>
          <a:graphicData uri="http://schemas.openxmlformats.org/drawingml/2006/table">
            <a:tbl>
              <a:tblPr/>
              <a:tblGrid>
                <a:gridCol w="9029364"/>
              </a:tblGrid>
              <a:tr h="0">
                <a:tc>
                  <a:txBody>
                    <a:bodyPr/>
                    <a:lstStyle/>
                    <a:p>
                      <a:r>
                        <a:rPr lang="en-US" sz="1400" b="1" i="0" u="none" strike="noStrike" dirty="0">
                          <a:solidFill>
                            <a:srgbClr val="000000"/>
                          </a:solidFill>
                          <a:effectLst/>
                          <a:latin typeface="+mn-lt"/>
                        </a:rPr>
                        <a:t>You can view your Benefit Enrollments through </a:t>
                      </a:r>
                      <a:r>
                        <a:rPr lang="en-US" sz="1400" b="1" i="0" u="none" strike="noStrike" dirty="0">
                          <a:solidFill>
                            <a:srgbClr val="C00000"/>
                          </a:solidFill>
                          <a:effectLst/>
                          <a:latin typeface="+mn-lt"/>
                        </a:rPr>
                        <a:t>Global ESS &gt; Benefits and Taxes &gt; US Benefits &gt; My Enrollments or Global ESS &gt; My Request Lists &gt; Benefits and Taxes &gt; Benefits Requests</a:t>
                      </a:r>
                      <a:endParaRPr lang="en-US" sz="1400" b="1" dirty="0">
                        <a:solidFill>
                          <a:srgbClr val="C00000"/>
                        </a:solidFill>
                        <a:latin typeface="+mn-lt"/>
                      </a:endParaRPr>
                    </a:p>
                  </a:txBody>
                  <a:tcPr anchor="ctr">
                    <a:lnL>
                      <a:noFill/>
                    </a:lnL>
                    <a:lnR>
                      <a:noFill/>
                    </a:lnR>
                    <a:lnT>
                      <a:noFill/>
                    </a:lnT>
                    <a:lnB>
                      <a:noFill/>
                    </a:lnB>
                    <a:solidFill>
                      <a:srgbClr val="FFFFFF"/>
                    </a:solidFill>
                  </a:tcPr>
                </a:tc>
              </a:tr>
              <a:tr h="877934">
                <a:tc>
                  <a:txBody>
                    <a:bodyPr/>
                    <a:lstStyle/>
                    <a:p>
                      <a:r>
                        <a:rPr lang="en-US" sz="1400" b="1" i="0" u="none" strike="noStrike" dirty="0">
                          <a:solidFill>
                            <a:srgbClr val="000000"/>
                          </a:solidFill>
                          <a:effectLst/>
                          <a:latin typeface="+mn-lt"/>
                        </a:rPr>
                        <a:t>To view complete plan and procedure documents, you can log into </a:t>
                      </a:r>
                      <a:r>
                        <a:rPr lang="en-US" sz="1400" b="1" i="0" u="none" strike="noStrike" dirty="0">
                          <a:solidFill>
                            <a:srgbClr val="C00000"/>
                          </a:solidFill>
                          <a:effectLst/>
                          <a:latin typeface="+mn-lt"/>
                        </a:rPr>
                        <a:t>Ultimatix &gt; Knowledge Management &gt; </a:t>
                      </a:r>
                      <a:r>
                        <a:rPr lang="en-US" sz="1400" b="1" i="0" u="none" strike="noStrike" dirty="0" err="1">
                          <a:solidFill>
                            <a:srgbClr val="C00000"/>
                          </a:solidFill>
                          <a:effectLst/>
                          <a:latin typeface="+mn-lt"/>
                        </a:rPr>
                        <a:t>Knowmax</a:t>
                      </a:r>
                      <a:r>
                        <a:rPr lang="en-US" sz="1400" b="1" i="0" u="none" strike="noStrike" dirty="0">
                          <a:solidFill>
                            <a:srgbClr val="C00000"/>
                          </a:solidFill>
                          <a:effectLst/>
                          <a:latin typeface="+mn-lt"/>
                        </a:rPr>
                        <a:t> &gt; MY HR &gt; North Americas &gt; US &gt; Local Associates &gt; My Benefits &gt; Insurance</a:t>
                      </a:r>
                      <a:endParaRPr lang="en-US" sz="1400" b="1" dirty="0">
                        <a:solidFill>
                          <a:srgbClr val="C00000"/>
                        </a:solidFill>
                        <a:latin typeface="+mn-lt"/>
                      </a:endParaRP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007633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GESS – Leave Application</a:t>
            </a:r>
            <a:endParaRPr lang="en-US" dirty="0"/>
          </a:p>
        </p:txBody>
      </p:sp>
      <p:sp>
        <p:nvSpPr>
          <p:cNvPr id="3" name="Content Placeholder 2"/>
          <p:cNvSpPr>
            <a:spLocks noGrp="1"/>
          </p:cNvSpPr>
          <p:nvPr>
            <p:ph idx="1"/>
          </p:nvPr>
        </p:nvSpPr>
        <p:spPr/>
        <p:txBody>
          <a:bodyPr/>
          <a:lstStyle/>
          <a:p>
            <a:r>
              <a:rPr lang="en-US" sz="1400" b="1" dirty="0" err="1" smtClean="0">
                <a:solidFill>
                  <a:srgbClr val="C00000"/>
                </a:solidFill>
              </a:rPr>
              <a:t>Ultimatix</a:t>
            </a:r>
            <a:r>
              <a:rPr lang="en-US" sz="1400" b="1" dirty="0" smtClean="0">
                <a:solidFill>
                  <a:srgbClr val="C00000"/>
                </a:solidFill>
              </a:rPr>
              <a:t>-&gt;Employee Services-&gt;Global ESS-&gt;Leave</a:t>
            </a:r>
          </a:p>
          <a:p>
            <a:pPr lvl="1"/>
            <a:r>
              <a:rPr lang="en-US" sz="1400" b="1" dirty="0" smtClean="0"/>
              <a:t>Apply Leave Request</a:t>
            </a:r>
          </a:p>
          <a:p>
            <a:pPr lvl="1"/>
            <a:r>
              <a:rPr lang="en-US" sz="1400" b="1" dirty="0" smtClean="0"/>
              <a:t>Check your Leave Balance Report</a:t>
            </a:r>
          </a:p>
          <a:p>
            <a:pPr lvl="1"/>
            <a:r>
              <a:rPr lang="en-US" sz="1400" b="1" dirty="0" smtClean="0"/>
              <a:t>Submit Leave Ending Reporting Form (LERF)</a:t>
            </a:r>
          </a:p>
          <a:p>
            <a:pPr lvl="2"/>
            <a:r>
              <a:rPr lang="en-US" sz="1400" b="1" dirty="0" smtClean="0"/>
              <a:t>Please note LERF is required when returning from Leave without Pay</a:t>
            </a:r>
          </a:p>
          <a:p>
            <a:pPr lvl="2"/>
            <a:endParaRPr lang="en-US" sz="1400" b="1" dirty="0"/>
          </a:p>
          <a:p>
            <a:pPr lvl="2"/>
            <a:endParaRPr lang="en-US" sz="1400" b="1" dirty="0" smtClean="0"/>
          </a:p>
          <a:p>
            <a:pPr lvl="2"/>
            <a:endParaRPr lang="en-US" sz="1400" b="1" dirty="0"/>
          </a:p>
          <a:p>
            <a:pPr lvl="2"/>
            <a:endParaRPr lang="en-US" sz="1400" b="1" dirty="0" smtClean="0"/>
          </a:p>
          <a:p>
            <a:pPr lvl="2"/>
            <a:endParaRPr lang="en-US" sz="1400" b="1" dirty="0"/>
          </a:p>
          <a:p>
            <a:pPr lvl="2"/>
            <a:endParaRPr lang="en-US" sz="1400" b="1" dirty="0" smtClean="0"/>
          </a:p>
          <a:p>
            <a:pPr lvl="2"/>
            <a:endParaRPr lang="en-US" sz="1400" b="1" dirty="0"/>
          </a:p>
          <a:p>
            <a:pPr lvl="2"/>
            <a:endParaRPr lang="en-US" sz="1400" b="1" dirty="0" smtClean="0"/>
          </a:p>
          <a:p>
            <a:pPr lvl="2"/>
            <a:endParaRPr lang="en-US" sz="1400" b="1" dirty="0"/>
          </a:p>
          <a:p>
            <a:pPr lvl="2"/>
            <a:endParaRPr lang="en-US" sz="1400" b="1" dirty="0" smtClean="0"/>
          </a:p>
          <a:p>
            <a:pPr lvl="2"/>
            <a:endParaRPr lang="en-US" sz="1400" b="1" dirty="0"/>
          </a:p>
          <a:p>
            <a:pPr lvl="2"/>
            <a:endParaRPr lang="en-US" sz="1400" b="1" dirty="0" smtClean="0"/>
          </a:p>
          <a:p>
            <a:pPr lvl="2"/>
            <a:endParaRPr lang="en-US" sz="1400" b="1" dirty="0"/>
          </a:p>
          <a:p>
            <a:pPr lvl="2"/>
            <a:endParaRPr lang="en-US" sz="1400" b="1" dirty="0" smtClean="0"/>
          </a:p>
          <a:p>
            <a:pPr marL="914400" lvl="2" indent="0">
              <a:buNone/>
            </a:pPr>
            <a:r>
              <a:rPr lang="en-US" sz="1400" b="1" dirty="0" smtClean="0"/>
              <a:t>Any </a:t>
            </a:r>
            <a:r>
              <a:rPr lang="en-US" sz="1400" b="1" dirty="0"/>
              <a:t>questions or problems contact HR Helpline at (866) 502-2494</a:t>
            </a:r>
          </a:p>
          <a:p>
            <a:pPr lvl="2"/>
            <a:r>
              <a:rPr lang="en-US" sz="1400" b="1" dirty="0" smtClean="0"/>
              <a:t> </a:t>
            </a:r>
            <a:endParaRPr lang="en-US" sz="1400" b="1" dirty="0"/>
          </a:p>
        </p:txBody>
      </p:sp>
      <p:pic>
        <p:nvPicPr>
          <p:cNvPr id="5" name="Picture 4"/>
          <p:cNvPicPr>
            <a:picLocks noChangeAspect="1"/>
          </p:cNvPicPr>
          <p:nvPr/>
        </p:nvPicPr>
        <p:blipFill>
          <a:blip r:embed="rId2"/>
          <a:stretch>
            <a:fillRect/>
          </a:stretch>
        </p:blipFill>
        <p:spPr>
          <a:xfrm>
            <a:off x="2429659" y="2620309"/>
            <a:ext cx="3907641" cy="3424484"/>
          </a:xfrm>
          <a:prstGeom prst="rect">
            <a:avLst/>
          </a:prstGeom>
        </p:spPr>
      </p:pic>
    </p:spTree>
    <p:extLst>
      <p:ext uri="{BB962C8B-B14F-4D97-AF65-F5344CB8AC3E}">
        <p14:creationId xmlns:p14="http://schemas.microsoft.com/office/powerpoint/2010/main" val="4135027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246187" y="325126"/>
            <a:ext cx="8229600" cy="571500"/>
          </a:xfrm>
        </p:spPr>
        <p:txBody>
          <a:bodyPr>
            <a:noAutofit/>
          </a:bodyPr>
          <a:lstStyle/>
          <a:p>
            <a:pPr eaLnBrk="1" hangingPunct="1">
              <a:defRPr/>
            </a:pPr>
            <a:r>
              <a:rPr lang="en-US" sz="3200" dirty="0" smtClean="0">
                <a:latin typeface="Calibri" pitchFamily="34" charset="0"/>
              </a:rPr>
              <a:t>GESS– Leave Application</a:t>
            </a:r>
          </a:p>
        </p:txBody>
      </p:sp>
      <p:sp>
        <p:nvSpPr>
          <p:cNvPr id="61443" name="Slide Number Placeholder 3"/>
          <p:cNvSpPr>
            <a:spLocks noGrp="1"/>
          </p:cNvSpPr>
          <p:nvPr>
            <p:ph type="sldNum" sz="quarter" idx="4294967295"/>
          </p:nvPr>
        </p:nvSpPr>
        <p:spPr>
          <a:xfrm>
            <a:off x="4076700" y="6497638"/>
            <a:ext cx="663575" cy="360362"/>
          </a:xfrm>
          <a:prstGeom prst="rect">
            <a:avLst/>
          </a:prstGeom>
          <a:noFill/>
        </p:spPr>
        <p:txBody>
          <a:bodyPr/>
          <a:lstStyle/>
          <a:p>
            <a:pPr fontAlgn="base">
              <a:spcAft>
                <a:spcPct val="0"/>
              </a:spcAft>
              <a:buNone/>
            </a:pPr>
            <a:fld id="{0C358851-52EF-443B-86F8-FBF587CD4EF9}" type="slidenum">
              <a:rPr lang="en-US" sz="1200" smtClean="0">
                <a:solidFill>
                  <a:schemeClr val="accent1"/>
                </a:solidFill>
                <a:latin typeface="Arial" pitchFamily="34" charset="0"/>
              </a:rPr>
              <a:pPr fontAlgn="base">
                <a:spcAft>
                  <a:spcPct val="0"/>
                </a:spcAft>
                <a:buNone/>
              </a:pPr>
              <a:t>22</a:t>
            </a:fld>
            <a:endParaRPr lang="en-US" sz="1200" dirty="0" smtClean="0">
              <a:solidFill>
                <a:schemeClr val="accent1"/>
              </a:solidFill>
              <a:latin typeface="Arial" pitchFamily="34" charset="0"/>
            </a:endParaRPr>
          </a:p>
        </p:txBody>
      </p:sp>
      <p:sp>
        <p:nvSpPr>
          <p:cNvPr id="6" name="Rectangle 5"/>
          <p:cNvSpPr/>
          <p:nvPr/>
        </p:nvSpPr>
        <p:spPr>
          <a:xfrm>
            <a:off x="8597900" y="6375400"/>
            <a:ext cx="317500" cy="279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4672" y="2532384"/>
            <a:ext cx="9148672" cy="3843016"/>
          </a:xfrm>
          <a:prstGeom prst="rect">
            <a:avLst/>
          </a:prstGeom>
        </p:spPr>
      </p:pic>
      <p:sp>
        <p:nvSpPr>
          <p:cNvPr id="8" name="Content Placeholder 2"/>
          <p:cNvSpPr>
            <a:spLocks noGrp="1"/>
          </p:cNvSpPr>
          <p:nvPr>
            <p:ph idx="1"/>
          </p:nvPr>
        </p:nvSpPr>
        <p:spPr>
          <a:xfrm>
            <a:off x="411144" y="1189037"/>
            <a:ext cx="8428056" cy="4525963"/>
          </a:xfrm>
        </p:spPr>
        <p:txBody>
          <a:bodyPr/>
          <a:lstStyle/>
          <a:p>
            <a:r>
              <a:rPr lang="en-US" sz="1400" b="1" dirty="0" smtClean="0"/>
              <a:t>Confirm personal contact details</a:t>
            </a:r>
          </a:p>
          <a:p>
            <a:r>
              <a:rPr lang="en-US" sz="1400" b="1" dirty="0" smtClean="0"/>
              <a:t>Select Leave Dates and Leave Type (Sick, Vacation, Jury Duty, Bereavement, LWP, etc.)</a:t>
            </a:r>
          </a:p>
          <a:p>
            <a:r>
              <a:rPr lang="en-US" sz="1400" b="1" dirty="0" smtClean="0"/>
              <a:t>Provide detailed reason for leave request</a:t>
            </a:r>
          </a:p>
          <a:p>
            <a:r>
              <a:rPr lang="en-US" sz="1400" b="1" dirty="0" smtClean="0"/>
              <a:t>Upload applicable documents, if required (i.e. Jury duty notice, Doctors note, FMLA paperwork, etc.)</a:t>
            </a:r>
            <a:endParaRPr lang="en-US" sz="1400" b="1" dirty="0"/>
          </a:p>
        </p:txBody>
      </p:sp>
      <p:sp>
        <p:nvSpPr>
          <p:cNvPr id="3" name="Rounded Rectangle 2"/>
          <p:cNvSpPr/>
          <p:nvPr/>
        </p:nvSpPr>
        <p:spPr>
          <a:xfrm>
            <a:off x="7428006" y="3318820"/>
            <a:ext cx="1169894" cy="570296"/>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200" b="1" dirty="0" smtClean="0">
                <a:solidFill>
                  <a:schemeClr val="tx1"/>
                </a:solidFill>
              </a:rPr>
              <a:t>Click on “Start Tour” for guidance</a:t>
            </a:r>
            <a:endParaRPr lang="en-US" sz="1200" b="1" dirty="0">
              <a:solidFill>
                <a:schemeClr val="tx1"/>
              </a:solidFill>
            </a:endParaRPr>
          </a:p>
        </p:txBody>
      </p:sp>
      <p:cxnSp>
        <p:nvCxnSpPr>
          <p:cNvPr id="5" name="Straight Arrow Connector 4"/>
          <p:cNvCxnSpPr>
            <a:endCxn id="3" idx="0"/>
          </p:cNvCxnSpPr>
          <p:nvPr/>
        </p:nvCxnSpPr>
        <p:spPr>
          <a:xfrm flipH="1">
            <a:off x="8012953" y="2759563"/>
            <a:ext cx="404906" cy="55925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IPMS – Timesheet Entry</a:t>
            </a:r>
            <a:endParaRPr lang="en-US" dirty="0"/>
          </a:p>
        </p:txBody>
      </p:sp>
      <p:sp>
        <p:nvSpPr>
          <p:cNvPr id="3" name="Content Placeholder 2"/>
          <p:cNvSpPr>
            <a:spLocks noGrp="1"/>
          </p:cNvSpPr>
          <p:nvPr>
            <p:ph idx="1"/>
          </p:nvPr>
        </p:nvSpPr>
        <p:spPr/>
        <p:txBody>
          <a:bodyPr/>
          <a:lstStyle/>
          <a:p>
            <a:r>
              <a:rPr lang="en-US" sz="1400" b="1" dirty="0" err="1" smtClean="0">
                <a:solidFill>
                  <a:srgbClr val="C00000"/>
                </a:solidFill>
                <a:latin typeface="+mj-lt"/>
              </a:rPr>
              <a:t>Ultimatix</a:t>
            </a:r>
            <a:r>
              <a:rPr lang="en-US" sz="1400" b="1" dirty="0" smtClean="0">
                <a:solidFill>
                  <a:srgbClr val="C00000"/>
                </a:solidFill>
                <a:latin typeface="+mj-lt"/>
              </a:rPr>
              <a:t>-&gt;Employee Services-&gt;Timesheet Entry</a:t>
            </a:r>
            <a:endParaRPr lang="en-US" sz="1400" b="1" dirty="0">
              <a:solidFill>
                <a:srgbClr val="C00000"/>
              </a:solidFill>
              <a:latin typeface="+mj-lt"/>
            </a:endParaRPr>
          </a:p>
          <a:p>
            <a:r>
              <a:rPr lang="en-US" sz="1400" b="1" dirty="0">
                <a:latin typeface="+mj-lt"/>
              </a:rPr>
              <a:t>Once the </a:t>
            </a:r>
            <a:r>
              <a:rPr lang="en-US" sz="1400" b="1" dirty="0" smtClean="0">
                <a:latin typeface="+mj-lt"/>
              </a:rPr>
              <a:t>Timesheet loads, click on the applicable date from the calendar and follow instructions on the next slide </a:t>
            </a:r>
          </a:p>
          <a:p>
            <a:r>
              <a:rPr lang="en-US" sz="1400" b="1" dirty="0">
                <a:latin typeface="+mj-lt"/>
              </a:rPr>
              <a:t>Any questions or problems contact HR Helpline at (866) 502-2494</a:t>
            </a:r>
          </a:p>
          <a:p>
            <a:endParaRPr lang="en-US" sz="1400" dirty="0"/>
          </a:p>
          <a:p>
            <a:endParaRPr lang="en-US" dirty="0"/>
          </a:p>
        </p:txBody>
      </p:sp>
      <p:pic>
        <p:nvPicPr>
          <p:cNvPr id="4" name="Picture 3"/>
          <p:cNvPicPr>
            <a:picLocks noChangeAspect="1"/>
          </p:cNvPicPr>
          <p:nvPr/>
        </p:nvPicPr>
        <p:blipFill>
          <a:blip r:embed="rId2"/>
          <a:stretch>
            <a:fillRect/>
          </a:stretch>
        </p:blipFill>
        <p:spPr>
          <a:xfrm>
            <a:off x="240814" y="2306010"/>
            <a:ext cx="3566328" cy="3408990"/>
          </a:xfrm>
          <a:prstGeom prst="rect">
            <a:avLst/>
          </a:prstGeom>
        </p:spPr>
      </p:pic>
      <p:pic>
        <p:nvPicPr>
          <p:cNvPr id="5" name="Picture 4"/>
          <p:cNvPicPr>
            <a:picLocks noChangeAspect="1"/>
          </p:cNvPicPr>
          <p:nvPr/>
        </p:nvPicPr>
        <p:blipFill>
          <a:blip r:embed="rId3"/>
          <a:stretch>
            <a:fillRect/>
          </a:stretch>
        </p:blipFill>
        <p:spPr>
          <a:xfrm>
            <a:off x="3292904" y="3322662"/>
            <a:ext cx="5851096" cy="3124606"/>
          </a:xfrm>
          <a:prstGeom prst="rect">
            <a:avLst/>
          </a:prstGeom>
        </p:spPr>
      </p:pic>
    </p:spTree>
    <p:extLst>
      <p:ext uri="{BB962C8B-B14F-4D97-AF65-F5344CB8AC3E}">
        <p14:creationId xmlns:p14="http://schemas.microsoft.com/office/powerpoint/2010/main" val="320642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84150"/>
            <a:ext cx="8661400" cy="800100"/>
          </a:xfrm>
        </p:spPr>
        <p:txBody>
          <a:bodyPr/>
          <a:lstStyle/>
          <a:p>
            <a:pPr algn="ctr"/>
            <a:r>
              <a:rPr lang="en-US" sz="3200" dirty="0" smtClean="0"/>
              <a:t>IPMS - Timesheet Entry</a:t>
            </a:r>
            <a:endParaRPr lang="en-US" sz="3200" dirty="0"/>
          </a:p>
        </p:txBody>
      </p:sp>
      <p:sp>
        <p:nvSpPr>
          <p:cNvPr id="4" name="Slide Number Placeholder 3"/>
          <p:cNvSpPr>
            <a:spLocks noGrp="1"/>
          </p:cNvSpPr>
          <p:nvPr>
            <p:ph type="sldNum" sz="quarter" idx="4294967295"/>
          </p:nvPr>
        </p:nvSpPr>
        <p:spPr>
          <a:xfrm>
            <a:off x="0" y="6405563"/>
            <a:ext cx="663575" cy="360362"/>
          </a:xfrm>
          <a:prstGeom prst="rect">
            <a:avLst/>
          </a:prstGeom>
        </p:spPr>
        <p:txBody>
          <a:bodyPr/>
          <a:lstStyle/>
          <a:p>
            <a:pPr>
              <a:defRPr/>
            </a:pPr>
            <a:fld id="{3D471E46-5056-46A9-B7AC-3E26C6C55F86}" type="slidenum">
              <a:rPr lang="en-US" smtClean="0"/>
              <a:pPr>
                <a:defRPr/>
              </a:pPr>
              <a:t>24</a:t>
            </a:fld>
            <a:endParaRPr lang="en-US" dirty="0"/>
          </a:p>
        </p:txBody>
      </p:sp>
      <p:pic>
        <p:nvPicPr>
          <p:cNvPr id="297986" name="Picture 2"/>
          <p:cNvPicPr>
            <a:picLocks noChangeAspect="1" noChangeArrowheads="1"/>
          </p:cNvPicPr>
          <p:nvPr/>
        </p:nvPicPr>
        <p:blipFill>
          <a:blip r:embed="rId2" cstate="email"/>
          <a:srcRect/>
          <a:stretch>
            <a:fillRect/>
          </a:stretch>
        </p:blipFill>
        <p:spPr bwMode="auto">
          <a:xfrm>
            <a:off x="185738" y="1117600"/>
            <a:ext cx="8696325" cy="5562600"/>
          </a:xfrm>
          <a:prstGeom prst="rect">
            <a:avLst/>
          </a:prstGeom>
          <a:noFill/>
          <a:ln w="9525">
            <a:noFill/>
            <a:miter lim="800000"/>
            <a:headEnd/>
            <a:tailEnd/>
          </a:ln>
        </p:spPr>
      </p:pic>
      <p:sp>
        <p:nvSpPr>
          <p:cNvPr id="7" name="AutoShape 5"/>
          <p:cNvSpPr>
            <a:spLocks noChangeArrowheads="1"/>
          </p:cNvSpPr>
          <p:nvPr/>
        </p:nvSpPr>
        <p:spPr bwMode="auto">
          <a:xfrm>
            <a:off x="3759200" y="914400"/>
            <a:ext cx="1905000" cy="520700"/>
          </a:xfrm>
          <a:prstGeom prst="roundRect">
            <a:avLst>
              <a:gd name="adj" fmla="val 16667"/>
            </a:avLst>
          </a:prstGeom>
          <a:solidFill>
            <a:srgbClr val="D3F1FC"/>
          </a:solidFill>
          <a:ln w="12700" algn="ctr">
            <a:solidFill>
              <a:srgbClr val="969696"/>
            </a:solidFill>
            <a:round/>
            <a:headEnd/>
            <a:tailEnd/>
          </a:ln>
        </p:spPr>
        <p:txBody>
          <a:bodyPr anchor="ctr"/>
          <a:lstStyle/>
          <a:p>
            <a:pPr>
              <a:buNone/>
            </a:pPr>
            <a:r>
              <a:rPr lang="en-US" sz="1200" b="1" dirty="0" smtClean="0">
                <a:latin typeface="Calibri" pitchFamily="34" charset="0"/>
              </a:rPr>
              <a:t>2.  Type in S/WON</a:t>
            </a:r>
            <a:endParaRPr lang="en-US" sz="1200" b="1" dirty="0">
              <a:latin typeface="Calibri" pitchFamily="34" charset="0"/>
            </a:endParaRPr>
          </a:p>
        </p:txBody>
      </p:sp>
      <p:sp>
        <p:nvSpPr>
          <p:cNvPr id="8" name="AutoShape 5"/>
          <p:cNvSpPr>
            <a:spLocks noChangeArrowheads="1"/>
          </p:cNvSpPr>
          <p:nvPr/>
        </p:nvSpPr>
        <p:spPr bwMode="auto">
          <a:xfrm>
            <a:off x="5803900" y="2590800"/>
            <a:ext cx="1714500" cy="444500"/>
          </a:xfrm>
          <a:prstGeom prst="roundRect">
            <a:avLst>
              <a:gd name="adj" fmla="val 16667"/>
            </a:avLst>
          </a:prstGeom>
          <a:solidFill>
            <a:srgbClr val="D3F1FC"/>
          </a:solidFill>
          <a:ln w="12700" algn="ctr">
            <a:solidFill>
              <a:srgbClr val="969696"/>
            </a:solidFill>
            <a:round/>
            <a:headEnd/>
            <a:tailEnd/>
          </a:ln>
        </p:spPr>
        <p:txBody>
          <a:bodyPr anchor="ctr"/>
          <a:lstStyle/>
          <a:p>
            <a:r>
              <a:rPr lang="en-US" sz="1200" b="1" dirty="0" smtClean="0">
                <a:latin typeface="Calibri" pitchFamily="34" charset="0"/>
              </a:rPr>
              <a:t>3.  Click Search Button</a:t>
            </a:r>
            <a:endParaRPr lang="en-US" sz="1200" b="1" dirty="0">
              <a:latin typeface="Calibri" pitchFamily="34" charset="0"/>
            </a:endParaRPr>
          </a:p>
        </p:txBody>
      </p:sp>
      <p:sp>
        <p:nvSpPr>
          <p:cNvPr id="9" name="AutoShape 5"/>
          <p:cNvSpPr>
            <a:spLocks noChangeArrowheads="1"/>
          </p:cNvSpPr>
          <p:nvPr/>
        </p:nvSpPr>
        <p:spPr bwMode="auto">
          <a:xfrm>
            <a:off x="406400" y="4470400"/>
            <a:ext cx="1676400" cy="571500"/>
          </a:xfrm>
          <a:prstGeom prst="roundRect">
            <a:avLst>
              <a:gd name="adj" fmla="val 16667"/>
            </a:avLst>
          </a:prstGeom>
          <a:solidFill>
            <a:srgbClr val="D3F1FC"/>
          </a:solidFill>
          <a:ln w="12700" algn="ctr">
            <a:solidFill>
              <a:srgbClr val="969696"/>
            </a:solidFill>
            <a:round/>
            <a:headEnd/>
            <a:tailEnd/>
          </a:ln>
        </p:spPr>
        <p:txBody>
          <a:bodyPr anchor="ctr"/>
          <a:lstStyle/>
          <a:p>
            <a:pPr>
              <a:buNone/>
            </a:pPr>
            <a:r>
              <a:rPr lang="en-US" sz="1200" b="1" dirty="0" smtClean="0">
                <a:latin typeface="Calibri" pitchFamily="34" charset="0"/>
              </a:rPr>
              <a:t>1.  Click on dotted box to enter S/WON in pop-up box</a:t>
            </a:r>
            <a:endParaRPr lang="en-US" sz="1200" b="1" dirty="0">
              <a:latin typeface="Calibri" pitchFamily="34" charset="0"/>
            </a:endParaRPr>
          </a:p>
        </p:txBody>
      </p:sp>
      <p:cxnSp>
        <p:nvCxnSpPr>
          <p:cNvPr id="11" name="Straight Arrow Connector 10"/>
          <p:cNvCxnSpPr/>
          <p:nvPr/>
        </p:nvCxnSpPr>
        <p:spPr bwMode="auto">
          <a:xfrm rot="16200000" flipH="1">
            <a:off x="717550" y="5238750"/>
            <a:ext cx="266700" cy="25400"/>
          </a:xfrm>
          <a:prstGeom prst="straightConnector1">
            <a:avLst/>
          </a:prstGeom>
          <a:noFill/>
          <a:ln w="9525" cap="flat" cmpd="sng" algn="ctr">
            <a:noFill/>
            <a:prstDash val="solid"/>
            <a:round/>
            <a:headEnd type="none" w="med" len="med"/>
            <a:tailEnd type="arrow"/>
          </a:ln>
          <a:effectLst/>
        </p:spPr>
      </p:cxnSp>
      <p:cxnSp>
        <p:nvCxnSpPr>
          <p:cNvPr id="15" name="Straight Arrow Connector 14"/>
          <p:cNvCxnSpPr>
            <a:stCxn id="9" idx="2"/>
          </p:cNvCxnSpPr>
          <p:nvPr/>
        </p:nvCxnSpPr>
        <p:spPr bwMode="auto">
          <a:xfrm rot="5400000">
            <a:off x="1021556" y="5200650"/>
            <a:ext cx="381794" cy="64294"/>
          </a:xfrm>
          <a:prstGeom prst="straightConnector1">
            <a:avLst/>
          </a:prstGeom>
          <a:noFill/>
          <a:ln w="9525" cap="flat" cmpd="sng" algn="ctr">
            <a:noFill/>
            <a:prstDash val="solid"/>
            <a:round/>
            <a:headEnd type="none" w="med" len="med"/>
            <a:tailEnd type="arrow"/>
          </a:ln>
          <a:effectLst/>
        </p:spPr>
      </p:cxnSp>
      <p:sp>
        <p:nvSpPr>
          <p:cNvPr id="20" name="Right Arrow 19"/>
          <p:cNvSpPr/>
          <p:nvPr/>
        </p:nvSpPr>
        <p:spPr bwMode="auto">
          <a:xfrm>
            <a:off x="1536700" y="3746500"/>
            <a:ext cx="469900" cy="419100"/>
          </a:xfrm>
          <a:prstGeom prst="rightArrow">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Char char="•"/>
              <a:tabLst/>
            </a:pPr>
            <a:endParaRPr kumimoji="0" lang="en-US" sz="1600" b="0" i="0" u="none" strike="noStrike" cap="none" normalizeH="0" baseline="0" smtClean="0">
              <a:ln>
                <a:noFill/>
              </a:ln>
              <a:solidFill>
                <a:schemeClr val="tx1"/>
              </a:solidFill>
              <a:effectLst/>
              <a:latin typeface="Arial" charset="0"/>
            </a:endParaRPr>
          </a:p>
        </p:txBody>
      </p:sp>
      <p:cxnSp>
        <p:nvCxnSpPr>
          <p:cNvPr id="22" name="Straight Arrow Connector 21"/>
          <p:cNvCxnSpPr/>
          <p:nvPr/>
        </p:nvCxnSpPr>
        <p:spPr bwMode="auto">
          <a:xfrm rot="16200000" flipV="1">
            <a:off x="6178550" y="2355850"/>
            <a:ext cx="368300" cy="101600"/>
          </a:xfrm>
          <a:prstGeom prst="straightConnector1">
            <a:avLst/>
          </a:prstGeom>
          <a:noFill/>
          <a:ln w="9525" cap="flat" cmpd="sng" algn="ctr">
            <a:noFill/>
            <a:prstDash val="solid"/>
            <a:round/>
            <a:headEnd type="none" w="med" len="med"/>
            <a:tailEnd type="arrow"/>
          </a:ln>
          <a:effectLst/>
        </p:spPr>
      </p:cxnSp>
      <p:cxnSp>
        <p:nvCxnSpPr>
          <p:cNvPr id="24" name="Straight Arrow Connector 23"/>
          <p:cNvCxnSpPr/>
          <p:nvPr/>
        </p:nvCxnSpPr>
        <p:spPr bwMode="auto">
          <a:xfrm>
            <a:off x="3848100" y="914400"/>
            <a:ext cx="914400" cy="914400"/>
          </a:xfrm>
          <a:prstGeom prst="straightConnector1">
            <a:avLst/>
          </a:prstGeom>
          <a:noFill/>
          <a:ln w="9525" cap="flat" cmpd="sng" algn="ctr">
            <a:no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57175"/>
            <a:ext cx="8661400" cy="633413"/>
          </a:xfrm>
        </p:spPr>
        <p:txBody>
          <a:bodyPr>
            <a:noAutofit/>
          </a:bodyPr>
          <a:lstStyle/>
          <a:p>
            <a:pPr algn="ctr"/>
            <a:r>
              <a:rPr lang="en-US" sz="3200" dirty="0" smtClean="0"/>
              <a:t>IPMS - Timesheet Entry</a:t>
            </a:r>
            <a:endParaRPr lang="en-US" sz="3200" dirty="0"/>
          </a:p>
        </p:txBody>
      </p:sp>
      <p:pic>
        <p:nvPicPr>
          <p:cNvPr id="299010" name="Picture 2"/>
          <p:cNvPicPr>
            <a:picLocks noGrp="1" noChangeAspect="1" noChangeArrowheads="1"/>
          </p:cNvPicPr>
          <p:nvPr>
            <p:ph idx="1"/>
          </p:nvPr>
        </p:nvPicPr>
        <p:blipFill>
          <a:blip r:embed="rId2" cstate="email"/>
          <a:stretch>
            <a:fillRect/>
          </a:stretch>
        </p:blipFill>
        <p:spPr bwMode="auto">
          <a:xfrm>
            <a:off x="1073121" y="1239838"/>
            <a:ext cx="6824721" cy="4525962"/>
          </a:xfrm>
          <a:prstGeom prst="rect">
            <a:avLst/>
          </a:prstGeom>
          <a:noFill/>
          <a:ln w="9525">
            <a:noFill/>
            <a:miter lim="800000"/>
            <a:headEnd/>
            <a:tailEnd/>
          </a:ln>
        </p:spPr>
      </p:pic>
      <p:sp>
        <p:nvSpPr>
          <p:cNvPr id="4" name="Slide Number Placeholder 3"/>
          <p:cNvSpPr>
            <a:spLocks noGrp="1"/>
          </p:cNvSpPr>
          <p:nvPr>
            <p:ph type="sldNum" sz="quarter" idx="4294967295"/>
          </p:nvPr>
        </p:nvSpPr>
        <p:spPr>
          <a:xfrm>
            <a:off x="4610100" y="6240463"/>
            <a:ext cx="663575" cy="360362"/>
          </a:xfrm>
          <a:prstGeom prst="rect">
            <a:avLst/>
          </a:prstGeom>
        </p:spPr>
        <p:txBody>
          <a:bodyPr/>
          <a:lstStyle/>
          <a:p>
            <a:pPr>
              <a:buNone/>
              <a:defRPr/>
            </a:pPr>
            <a:fld id="{B544F1DA-F2AC-4F55-BF71-28920865B027}" type="slidenum">
              <a:rPr lang="en-GB" sz="1200" smtClean="0">
                <a:solidFill>
                  <a:schemeClr val="accent1"/>
                </a:solidFill>
              </a:rPr>
              <a:pPr>
                <a:buNone/>
                <a:defRPr/>
              </a:pPr>
              <a:t>25</a:t>
            </a:fld>
            <a:endParaRPr lang="en-GB" sz="1200" dirty="0">
              <a:solidFill>
                <a:schemeClr val="accent1"/>
              </a:solidFill>
            </a:endParaRPr>
          </a:p>
        </p:txBody>
      </p:sp>
      <p:sp>
        <p:nvSpPr>
          <p:cNvPr id="6" name="Oval 5"/>
          <p:cNvSpPr/>
          <p:nvPr/>
        </p:nvSpPr>
        <p:spPr bwMode="auto">
          <a:xfrm>
            <a:off x="2743200" y="4699000"/>
            <a:ext cx="977900" cy="381000"/>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Char char="•"/>
              <a:tabLst/>
            </a:pPr>
            <a:endParaRPr kumimoji="0" lang="en-US" sz="1600" b="0" i="0" u="none" strike="noStrike" cap="none" normalizeH="0" baseline="0" smtClean="0">
              <a:ln>
                <a:noFill/>
              </a:ln>
              <a:solidFill>
                <a:schemeClr val="tx1"/>
              </a:solidFill>
              <a:effectLst/>
              <a:latin typeface="Arial" charset="0"/>
            </a:endParaRPr>
          </a:p>
        </p:txBody>
      </p:sp>
      <p:sp>
        <p:nvSpPr>
          <p:cNvPr id="7" name="Oval 6"/>
          <p:cNvSpPr/>
          <p:nvPr/>
        </p:nvSpPr>
        <p:spPr bwMode="auto">
          <a:xfrm>
            <a:off x="3886200" y="4724400"/>
            <a:ext cx="1981200" cy="304800"/>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Char char="•"/>
              <a:tabLst/>
            </a:pPr>
            <a:endParaRPr kumimoji="0" lang="en-US" sz="16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2616200" y="3505200"/>
            <a:ext cx="977900" cy="342900"/>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buFontTx/>
              <a:buChar char="•"/>
              <a:tabLst/>
            </a:pPr>
            <a:endParaRPr kumimoji="0" lang="en-US" sz="1600" b="0" i="0" u="none" strike="noStrike" cap="none" normalizeH="0" baseline="0" dirty="0" smtClean="0">
              <a:ln>
                <a:noFill/>
              </a:ln>
              <a:solidFill>
                <a:srgbClr val="FF0000"/>
              </a:solidFill>
              <a:effectLst/>
              <a:latin typeface="Arial" charset="0"/>
            </a:endParaRPr>
          </a:p>
        </p:txBody>
      </p:sp>
      <p:sp>
        <p:nvSpPr>
          <p:cNvPr id="10" name="Oval 9"/>
          <p:cNvSpPr/>
          <p:nvPr/>
        </p:nvSpPr>
        <p:spPr>
          <a:xfrm>
            <a:off x="2692400" y="3568700"/>
            <a:ext cx="8509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479800" y="4013200"/>
            <a:ext cx="584200" cy="368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71800" y="4292600"/>
            <a:ext cx="609600" cy="393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1600" y="3060700"/>
            <a:ext cx="520700" cy="584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utoShape 5"/>
          <p:cNvSpPr>
            <a:spLocks noChangeArrowheads="1"/>
          </p:cNvSpPr>
          <p:nvPr/>
        </p:nvSpPr>
        <p:spPr bwMode="auto">
          <a:xfrm>
            <a:off x="939800" y="5092700"/>
            <a:ext cx="1905000" cy="825500"/>
          </a:xfrm>
          <a:prstGeom prst="roundRect">
            <a:avLst>
              <a:gd name="adj" fmla="val 0"/>
            </a:avLst>
          </a:prstGeom>
          <a:solidFill>
            <a:srgbClr val="D3F1FC"/>
          </a:solidFill>
          <a:ln w="12700" algn="ctr">
            <a:solidFill>
              <a:srgbClr val="969696"/>
            </a:solidFill>
            <a:round/>
            <a:headEnd/>
            <a:tailEnd/>
          </a:ln>
        </p:spPr>
        <p:txBody>
          <a:bodyPr anchor="ctr"/>
          <a:lstStyle/>
          <a:p>
            <a:pPr>
              <a:buNone/>
            </a:pPr>
            <a:r>
              <a:rPr lang="en-US" sz="1200" b="1" dirty="0" smtClean="0">
                <a:latin typeface="Calibri" pitchFamily="34" charset="0"/>
              </a:rPr>
              <a:t>3. Total Hours are digitally calculated daily.  It is numerically calculated as a portion of a full hour</a:t>
            </a:r>
            <a:endParaRPr lang="en-US" sz="1200" b="1" dirty="0">
              <a:latin typeface="Calibri" pitchFamily="34" charset="0"/>
            </a:endParaRPr>
          </a:p>
        </p:txBody>
      </p:sp>
      <p:sp>
        <p:nvSpPr>
          <p:cNvPr id="16" name="AutoShape 5"/>
          <p:cNvSpPr>
            <a:spLocks noChangeArrowheads="1"/>
          </p:cNvSpPr>
          <p:nvPr/>
        </p:nvSpPr>
        <p:spPr bwMode="auto">
          <a:xfrm>
            <a:off x="3987800" y="4622800"/>
            <a:ext cx="1739900" cy="482600"/>
          </a:xfrm>
          <a:prstGeom prst="roundRect">
            <a:avLst>
              <a:gd name="adj" fmla="val 16667"/>
            </a:avLst>
          </a:prstGeom>
          <a:solidFill>
            <a:srgbClr val="D3F1FC"/>
          </a:solidFill>
          <a:ln w="12700" algn="ctr">
            <a:solidFill>
              <a:srgbClr val="969696"/>
            </a:solidFill>
            <a:round/>
            <a:headEnd/>
            <a:tailEnd/>
          </a:ln>
        </p:spPr>
        <p:txBody>
          <a:bodyPr anchor="ctr"/>
          <a:lstStyle/>
          <a:p>
            <a:pPr>
              <a:buNone/>
            </a:pPr>
            <a:r>
              <a:rPr lang="en-US" sz="1200" b="1" dirty="0" smtClean="0">
                <a:latin typeface="Calibri" pitchFamily="34" charset="0"/>
              </a:rPr>
              <a:t>2.  Select AM or PM</a:t>
            </a:r>
            <a:endParaRPr lang="en-US" sz="1200" b="1" dirty="0">
              <a:latin typeface="Calibri" pitchFamily="34" charset="0"/>
            </a:endParaRPr>
          </a:p>
        </p:txBody>
      </p:sp>
      <p:sp>
        <p:nvSpPr>
          <p:cNvPr id="17" name="AutoShape 5"/>
          <p:cNvSpPr>
            <a:spLocks noChangeArrowheads="1"/>
          </p:cNvSpPr>
          <p:nvPr/>
        </p:nvSpPr>
        <p:spPr bwMode="auto">
          <a:xfrm>
            <a:off x="571500" y="3086100"/>
            <a:ext cx="1270000" cy="800100"/>
          </a:xfrm>
          <a:prstGeom prst="roundRect">
            <a:avLst>
              <a:gd name="adj" fmla="val 16667"/>
            </a:avLst>
          </a:prstGeom>
          <a:solidFill>
            <a:srgbClr val="D3F1FC"/>
          </a:solidFill>
          <a:ln w="12700" algn="ctr">
            <a:solidFill>
              <a:srgbClr val="969696"/>
            </a:solidFill>
            <a:round/>
            <a:headEnd/>
            <a:tailEnd/>
          </a:ln>
        </p:spPr>
        <p:txBody>
          <a:bodyPr anchor="ctr"/>
          <a:lstStyle/>
          <a:p>
            <a:pPr>
              <a:buNone/>
            </a:pPr>
            <a:r>
              <a:rPr lang="en-US" sz="1200" b="1" dirty="0" smtClean="0">
                <a:latin typeface="Calibri" pitchFamily="34" charset="0"/>
              </a:rPr>
              <a:t>1. Enter time in minutes, e.g. 8:20am or 5:40 pm</a:t>
            </a:r>
            <a:endParaRPr lang="en-US" sz="1200" b="1" dirty="0">
              <a:latin typeface="Calibri" pitchFamily="34" charset="0"/>
            </a:endParaRPr>
          </a:p>
        </p:txBody>
      </p:sp>
      <p:sp>
        <p:nvSpPr>
          <p:cNvPr id="18" name="AutoShape 5"/>
          <p:cNvSpPr>
            <a:spLocks noChangeArrowheads="1"/>
          </p:cNvSpPr>
          <p:nvPr/>
        </p:nvSpPr>
        <p:spPr bwMode="auto">
          <a:xfrm>
            <a:off x="3759200" y="2362200"/>
            <a:ext cx="1905000" cy="749300"/>
          </a:xfrm>
          <a:prstGeom prst="roundRect">
            <a:avLst>
              <a:gd name="adj" fmla="val 16667"/>
            </a:avLst>
          </a:prstGeom>
          <a:solidFill>
            <a:srgbClr val="D3F1FC"/>
          </a:solidFill>
          <a:ln w="12700" algn="ctr">
            <a:solidFill>
              <a:srgbClr val="969696"/>
            </a:solidFill>
            <a:round/>
            <a:headEnd/>
            <a:tailEnd/>
          </a:ln>
        </p:spPr>
        <p:txBody>
          <a:bodyPr anchor="ctr"/>
          <a:lstStyle/>
          <a:p>
            <a:pPr>
              <a:buNone/>
            </a:pPr>
            <a:r>
              <a:rPr lang="en-US" sz="1200" b="1" dirty="0" smtClean="0">
                <a:latin typeface="Calibri" pitchFamily="34" charset="0"/>
              </a:rPr>
              <a:t>4. You can check the below box to duplicate the previous day’s schedule</a:t>
            </a:r>
            <a:endParaRPr lang="en-US" sz="1200" b="1" dirty="0">
              <a:latin typeface="Calibri" pitchFamily="34" charset="0"/>
            </a:endParaRPr>
          </a:p>
        </p:txBody>
      </p:sp>
      <p:sp>
        <p:nvSpPr>
          <p:cNvPr id="19" name="Rectangle 18"/>
          <p:cNvSpPr/>
          <p:nvPr/>
        </p:nvSpPr>
        <p:spPr>
          <a:xfrm>
            <a:off x="8534400" y="6248400"/>
            <a:ext cx="381000" cy="393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0"/>
            <a:ext cx="8661400" cy="762888"/>
          </a:xfrm>
        </p:spPr>
        <p:txBody>
          <a:bodyPr/>
          <a:lstStyle/>
          <a:p>
            <a:pPr algn="ctr"/>
            <a:r>
              <a:rPr lang="en-US" sz="3200" dirty="0" smtClean="0"/>
              <a:t>IPMS - Timesheet Entry</a:t>
            </a:r>
            <a:endParaRPr lang="en-US" sz="3200" dirty="0"/>
          </a:p>
        </p:txBody>
      </p:sp>
      <p:sp>
        <p:nvSpPr>
          <p:cNvPr id="4" name="Slide Number Placeholder 3"/>
          <p:cNvSpPr>
            <a:spLocks noGrp="1"/>
          </p:cNvSpPr>
          <p:nvPr>
            <p:ph type="sldNum" sz="quarter" idx="4294967295"/>
          </p:nvPr>
        </p:nvSpPr>
        <p:spPr>
          <a:xfrm>
            <a:off x="4165600" y="6497638"/>
            <a:ext cx="663575" cy="360362"/>
          </a:xfrm>
          <a:prstGeom prst="rect">
            <a:avLst/>
          </a:prstGeom>
        </p:spPr>
        <p:txBody>
          <a:bodyPr/>
          <a:lstStyle/>
          <a:p>
            <a:pPr>
              <a:buNone/>
              <a:defRPr/>
            </a:pPr>
            <a:fld id="{3D471E46-5056-46A9-B7AC-3E26C6C55F86}" type="slidenum">
              <a:rPr lang="en-US" sz="1200" smtClean="0">
                <a:solidFill>
                  <a:schemeClr val="accent1"/>
                </a:solidFill>
              </a:rPr>
              <a:pPr>
                <a:buNone/>
                <a:defRPr/>
              </a:pPr>
              <a:t>26</a:t>
            </a:fld>
            <a:endParaRPr lang="en-US" sz="1200" dirty="0">
              <a:solidFill>
                <a:schemeClr val="accent1"/>
              </a:solidFill>
            </a:endParaRPr>
          </a:p>
        </p:txBody>
      </p:sp>
      <p:pic>
        <p:nvPicPr>
          <p:cNvPr id="300034" name="Picture 2"/>
          <p:cNvPicPr>
            <a:picLocks noChangeAspect="1" noChangeArrowheads="1"/>
          </p:cNvPicPr>
          <p:nvPr/>
        </p:nvPicPr>
        <p:blipFill>
          <a:blip r:embed="rId2" cstate="print"/>
          <a:srcRect/>
          <a:stretch>
            <a:fillRect/>
          </a:stretch>
        </p:blipFill>
        <p:spPr bwMode="auto">
          <a:xfrm>
            <a:off x="508000" y="4905375"/>
            <a:ext cx="7721600" cy="1025525"/>
          </a:xfrm>
          <a:prstGeom prst="rect">
            <a:avLst/>
          </a:prstGeom>
          <a:noFill/>
          <a:ln w="9525">
            <a:noFill/>
            <a:miter lim="800000"/>
            <a:headEnd/>
            <a:tailEnd/>
          </a:ln>
        </p:spPr>
      </p:pic>
      <p:pic>
        <p:nvPicPr>
          <p:cNvPr id="300035" name="Picture 3"/>
          <p:cNvPicPr>
            <a:picLocks noChangeAspect="1" noChangeArrowheads="1"/>
          </p:cNvPicPr>
          <p:nvPr/>
        </p:nvPicPr>
        <p:blipFill>
          <a:blip r:embed="rId3" cstate="email"/>
          <a:srcRect/>
          <a:stretch>
            <a:fillRect/>
          </a:stretch>
        </p:blipFill>
        <p:spPr bwMode="auto">
          <a:xfrm>
            <a:off x="508000" y="752474"/>
            <a:ext cx="7734300" cy="4492625"/>
          </a:xfrm>
          <a:prstGeom prst="rect">
            <a:avLst/>
          </a:prstGeom>
          <a:noFill/>
          <a:ln w="9525">
            <a:noFill/>
            <a:miter lim="800000"/>
            <a:headEnd/>
            <a:tailEnd/>
          </a:ln>
        </p:spPr>
      </p:pic>
      <p:sp>
        <p:nvSpPr>
          <p:cNvPr id="7" name="Oval 6"/>
          <p:cNvSpPr/>
          <p:nvPr/>
        </p:nvSpPr>
        <p:spPr>
          <a:xfrm>
            <a:off x="1701800" y="2578100"/>
            <a:ext cx="482600" cy="647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47800" y="3733800"/>
            <a:ext cx="5384800" cy="1473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21000" y="5511800"/>
            <a:ext cx="406400" cy="469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utoShape 5"/>
          <p:cNvSpPr>
            <a:spLocks noChangeArrowheads="1"/>
          </p:cNvSpPr>
          <p:nvPr/>
        </p:nvSpPr>
        <p:spPr bwMode="auto">
          <a:xfrm>
            <a:off x="6337300" y="4102100"/>
            <a:ext cx="1905000" cy="1155700"/>
          </a:xfrm>
          <a:prstGeom prst="roundRect">
            <a:avLst>
              <a:gd name="adj" fmla="val 12315"/>
            </a:avLst>
          </a:prstGeom>
          <a:solidFill>
            <a:srgbClr val="D3F1FC"/>
          </a:solidFill>
          <a:ln w="12700" algn="ctr">
            <a:solidFill>
              <a:srgbClr val="969696"/>
            </a:solidFill>
            <a:round/>
            <a:headEnd/>
            <a:tailEnd/>
          </a:ln>
        </p:spPr>
        <p:txBody>
          <a:bodyPr anchor="ctr"/>
          <a:lstStyle/>
          <a:p>
            <a:pPr>
              <a:buNone/>
            </a:pPr>
            <a:r>
              <a:rPr lang="en-US" sz="1200" b="1" dirty="0" smtClean="0">
                <a:latin typeface="Calibri" pitchFamily="34" charset="0"/>
              </a:rPr>
              <a:t>2. If the daily numbers do not match –as shown in this example-you will get a pop up box with explanation</a:t>
            </a:r>
            <a:endParaRPr lang="en-US" sz="1200" b="1" dirty="0">
              <a:latin typeface="Calibri" pitchFamily="34" charset="0"/>
            </a:endParaRPr>
          </a:p>
        </p:txBody>
      </p:sp>
      <p:sp>
        <p:nvSpPr>
          <p:cNvPr id="11" name="AutoShape 5"/>
          <p:cNvSpPr>
            <a:spLocks noChangeArrowheads="1"/>
          </p:cNvSpPr>
          <p:nvPr/>
        </p:nvSpPr>
        <p:spPr bwMode="auto">
          <a:xfrm>
            <a:off x="838200" y="5880100"/>
            <a:ext cx="2336800" cy="622300"/>
          </a:xfrm>
          <a:prstGeom prst="roundRect">
            <a:avLst>
              <a:gd name="adj" fmla="val 16667"/>
            </a:avLst>
          </a:prstGeom>
          <a:solidFill>
            <a:srgbClr val="D3F1FC"/>
          </a:solidFill>
          <a:ln w="12700" algn="ctr">
            <a:solidFill>
              <a:srgbClr val="969696"/>
            </a:solidFill>
            <a:round/>
            <a:headEnd/>
            <a:tailEnd/>
          </a:ln>
        </p:spPr>
        <p:txBody>
          <a:bodyPr anchor="ctr"/>
          <a:lstStyle/>
          <a:p>
            <a:pPr>
              <a:buNone/>
            </a:pPr>
            <a:r>
              <a:rPr lang="en-US" sz="1200" b="1" dirty="0" smtClean="0">
                <a:latin typeface="Calibri" pitchFamily="34" charset="0"/>
              </a:rPr>
              <a:t>2.  Enter time at the bottom of the page and enter exactly as it is digitally calculated</a:t>
            </a:r>
            <a:endParaRPr lang="en-US" sz="1200" b="1" dirty="0">
              <a:latin typeface="Calibri" pitchFamily="34" charset="0"/>
            </a:endParaRPr>
          </a:p>
        </p:txBody>
      </p:sp>
      <p:sp>
        <p:nvSpPr>
          <p:cNvPr id="12" name="Rectangle 11"/>
          <p:cNvSpPr/>
          <p:nvPr/>
        </p:nvSpPr>
        <p:spPr>
          <a:xfrm>
            <a:off x="8661400" y="6362700"/>
            <a:ext cx="228600" cy="2413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500" y="361156"/>
            <a:ext cx="8229600" cy="622300"/>
          </a:xfrm>
        </p:spPr>
        <p:txBody>
          <a:bodyPr>
            <a:normAutofit fontScale="90000"/>
          </a:bodyPr>
          <a:lstStyle/>
          <a:p>
            <a:r>
              <a:rPr lang="en-US" sz="3600" dirty="0" smtClean="0">
                <a:latin typeface="Calibri" pitchFamily="34" charset="0"/>
              </a:rPr>
              <a:t>GESS – Business Travel</a:t>
            </a:r>
            <a:endParaRPr lang="en-US" sz="3600" dirty="0">
              <a:latin typeface="Calibri" pitchFamily="34" charset="0"/>
            </a:endParaRPr>
          </a:p>
        </p:txBody>
      </p:sp>
      <p:sp>
        <p:nvSpPr>
          <p:cNvPr id="4" name="Slide Number Placeholder 3"/>
          <p:cNvSpPr>
            <a:spLocks noGrp="1"/>
          </p:cNvSpPr>
          <p:nvPr>
            <p:ph type="sldNum" sz="quarter" idx="4294967295"/>
          </p:nvPr>
        </p:nvSpPr>
        <p:spPr>
          <a:xfrm>
            <a:off x="4406900" y="6126163"/>
            <a:ext cx="663575" cy="360362"/>
          </a:xfrm>
          <a:prstGeom prst="rect">
            <a:avLst/>
          </a:prstGeom>
        </p:spPr>
        <p:txBody>
          <a:bodyPr/>
          <a:lstStyle/>
          <a:p>
            <a:pPr>
              <a:buNone/>
              <a:defRPr/>
            </a:pPr>
            <a:fld id="{B544F1DA-F2AC-4F55-BF71-28920865B027}" type="slidenum">
              <a:rPr lang="en-GB" sz="1200" smtClean="0">
                <a:solidFill>
                  <a:schemeClr val="accent1"/>
                </a:solidFill>
              </a:rPr>
              <a:pPr>
                <a:buNone/>
                <a:defRPr/>
              </a:pPr>
              <a:t>27</a:t>
            </a:fld>
            <a:endParaRPr lang="en-GB" sz="1200" dirty="0">
              <a:solidFill>
                <a:schemeClr val="accent1"/>
              </a:solidFill>
            </a:endParaRPr>
          </a:p>
        </p:txBody>
      </p:sp>
      <p:sp>
        <p:nvSpPr>
          <p:cNvPr id="6" name="Oval 5"/>
          <p:cNvSpPr/>
          <p:nvPr/>
        </p:nvSpPr>
        <p:spPr>
          <a:xfrm>
            <a:off x="1422400" y="3086100"/>
            <a:ext cx="9906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85200" y="6311900"/>
            <a:ext cx="254000" cy="266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p:cNvSpPr>
            <a:spLocks noGrp="1"/>
          </p:cNvSpPr>
          <p:nvPr>
            <p:ph idx="1"/>
          </p:nvPr>
        </p:nvSpPr>
        <p:spPr>
          <a:ln>
            <a:solidFill>
              <a:schemeClr val="bg1"/>
            </a:solidFill>
          </a:ln>
        </p:spPr>
        <p:style>
          <a:lnRef idx="2">
            <a:schemeClr val="accent1"/>
          </a:lnRef>
          <a:fillRef idx="1">
            <a:schemeClr val="lt1"/>
          </a:fillRef>
          <a:effectRef idx="0">
            <a:schemeClr val="accent1"/>
          </a:effectRef>
          <a:fontRef idx="minor">
            <a:schemeClr val="dk1"/>
          </a:fontRef>
        </p:style>
        <p:txBody>
          <a:bodyPr/>
          <a:lstStyle/>
          <a:p>
            <a:pPr marL="0" indent="0">
              <a:buNone/>
            </a:pPr>
            <a:r>
              <a:rPr lang="en-US" sz="1400" b="1" dirty="0" smtClean="0"/>
              <a:t>Your position at TCS may require some travel. TCS has a convenient way of booking all business air and train travel using Global ESS.</a:t>
            </a:r>
          </a:p>
          <a:p>
            <a:pPr marL="0" indent="0">
              <a:buNone/>
            </a:pPr>
            <a:endParaRPr lang="en-US" sz="1400" b="1" dirty="0" smtClean="0"/>
          </a:p>
          <a:p>
            <a:pPr marL="0" indent="0">
              <a:buNone/>
            </a:pPr>
            <a:r>
              <a:rPr lang="en-US" sz="1400" b="1" dirty="0" smtClean="0"/>
              <a:t>All other travel arrangements must be booked outside of Ultimatix and submitted for reimbursement, i.e. hotel, car rental, local conveyance, etc.</a:t>
            </a:r>
          </a:p>
          <a:p>
            <a:pPr marL="0" indent="0">
              <a:buNone/>
            </a:pPr>
            <a:endParaRPr lang="en-US" sz="1400" b="1" dirty="0" smtClean="0"/>
          </a:p>
          <a:p>
            <a:pPr marL="0" indent="0">
              <a:buNone/>
            </a:pPr>
            <a:r>
              <a:rPr lang="en-US" sz="1400" b="1" dirty="0" err="1" smtClean="0">
                <a:solidFill>
                  <a:srgbClr val="C00000"/>
                </a:solidFill>
              </a:rPr>
              <a:t>Ultimatix</a:t>
            </a:r>
            <a:r>
              <a:rPr lang="en-US" sz="1400" b="1" dirty="0" smtClean="0">
                <a:solidFill>
                  <a:srgbClr val="C00000"/>
                </a:solidFill>
              </a:rPr>
              <a:t>-&gt;Employee Services-&gt;GESS-&gt;Travel-&gt;Domestic Travel-&gt;Business Travel</a:t>
            </a:r>
          </a:p>
          <a:p>
            <a:pPr marL="0" indent="0">
              <a:buNone/>
            </a:pPr>
            <a:endParaRPr lang="en-US" sz="1400" b="1" dirty="0"/>
          </a:p>
          <a:p>
            <a:pPr marL="457200" indent="0"/>
            <a:r>
              <a:rPr lang="en-US" sz="1400" b="1" dirty="0" smtClean="0"/>
              <a:t>You </a:t>
            </a:r>
            <a:r>
              <a:rPr lang="en-US" sz="1400" b="1" dirty="0"/>
              <a:t>will receive notice via email that your request was submitted for approval and  when it has been approved.</a:t>
            </a:r>
          </a:p>
          <a:p>
            <a:pPr marL="457200" indent="0"/>
            <a:r>
              <a:rPr lang="en-US" sz="1400" b="1" dirty="0" smtClean="0"/>
              <a:t>You </a:t>
            </a:r>
            <a:r>
              <a:rPr lang="en-US" sz="1400" b="1" dirty="0"/>
              <a:t>will receive your travel itinerary via email</a:t>
            </a:r>
          </a:p>
          <a:p>
            <a:pPr marL="457200" indent="0"/>
            <a:r>
              <a:rPr lang="en-US" sz="1400" b="1" dirty="0" smtClean="0"/>
              <a:t>Allow </a:t>
            </a:r>
            <a:r>
              <a:rPr lang="en-US" sz="1400" b="1" dirty="0"/>
              <a:t>3 to 5 Business days for your travel request to </a:t>
            </a:r>
            <a:r>
              <a:rPr lang="en-US" sz="1400" b="1" dirty="0" smtClean="0"/>
              <a:t>process</a:t>
            </a:r>
          </a:p>
          <a:p>
            <a:pPr marL="457200" indent="0"/>
            <a:endParaRPr lang="en-US" sz="1400" b="1" dirty="0" smtClean="0"/>
          </a:p>
          <a:p>
            <a:pPr marL="0" indent="0" algn="ctr">
              <a:buNone/>
            </a:pPr>
            <a:r>
              <a:rPr lang="en-US" sz="1400" b="1" dirty="0" smtClean="0"/>
              <a:t>For </a:t>
            </a:r>
            <a:r>
              <a:rPr lang="en-US" sz="1400" b="1" dirty="0"/>
              <a:t>last minute travel request approvals </a:t>
            </a:r>
            <a:r>
              <a:rPr lang="en-US" sz="1400" b="1" dirty="0" smtClean="0"/>
              <a:t>or issues please </a:t>
            </a:r>
            <a:r>
              <a:rPr lang="en-US" sz="1400" b="1" dirty="0"/>
              <a:t>contact: </a:t>
            </a:r>
            <a:r>
              <a:rPr lang="en-US" sz="1400" b="1" dirty="0" smtClean="0">
                <a:solidFill>
                  <a:srgbClr val="C00000"/>
                </a:solidFill>
              </a:rPr>
              <a:t>usa.travel@tcs.com</a:t>
            </a:r>
            <a:r>
              <a:rPr lang="en-US" sz="1400" b="1" dirty="0"/>
              <a:t> and/or </a:t>
            </a:r>
            <a:r>
              <a:rPr lang="en-US" sz="1400" b="1" dirty="0" smtClean="0">
                <a:solidFill>
                  <a:srgbClr val="C00000"/>
                </a:solidFill>
              </a:rPr>
              <a:t>usa.travelsupport@tcs.com</a:t>
            </a:r>
          </a:p>
          <a:p>
            <a:pPr marL="0" indent="0">
              <a:buNone/>
            </a:pPr>
            <a:endParaRPr lang="en-US" sz="1400" b="1" dirty="0" smtClean="0"/>
          </a:p>
          <a:p>
            <a:pPr marL="0" indent="0" algn="ctr">
              <a:buNone/>
            </a:pPr>
            <a:r>
              <a:rPr lang="en-US" sz="1400" b="1" dirty="0" smtClean="0"/>
              <a:t>Any </a:t>
            </a:r>
            <a:r>
              <a:rPr lang="en-US" sz="1400" b="1" dirty="0"/>
              <a:t>questions or problems contact HR Helpline at (866) 502-2494</a:t>
            </a:r>
          </a:p>
          <a:p>
            <a:pPr marL="0" indent="0"/>
            <a:endParaRPr lang="en-US" sz="1400" b="1" dirty="0"/>
          </a:p>
          <a:p>
            <a:pPr>
              <a:buNone/>
            </a:pPr>
            <a:endParaRPr lang="en-US" sz="1400" dirty="0"/>
          </a:p>
          <a:p>
            <a:pPr>
              <a:buNone/>
            </a:pPr>
            <a:endParaRPr lang="en-US" sz="1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rPr>
              <a:t>GESS – Business Travel</a:t>
            </a:r>
            <a:endParaRPr lang="en-US" dirty="0"/>
          </a:p>
        </p:txBody>
      </p:sp>
      <p:sp>
        <p:nvSpPr>
          <p:cNvPr id="3" name="Content Placeholder 2"/>
          <p:cNvSpPr>
            <a:spLocks noGrp="1"/>
          </p:cNvSpPr>
          <p:nvPr>
            <p:ph idx="1"/>
          </p:nvPr>
        </p:nvSpPr>
        <p:spPr/>
        <p:txBody>
          <a:bodyPr/>
          <a:lstStyle/>
          <a:p>
            <a:r>
              <a:rPr lang="en-US" sz="1400" b="1" dirty="0" smtClean="0"/>
              <a:t>Travelling S/WON should be your current project S/WON in most cases</a:t>
            </a:r>
            <a:endParaRPr lang="en-US" sz="1400" b="1" dirty="0"/>
          </a:p>
        </p:txBody>
      </p:sp>
      <p:pic>
        <p:nvPicPr>
          <p:cNvPr id="4" name="Picture 3"/>
          <p:cNvPicPr>
            <a:picLocks noChangeAspect="1"/>
          </p:cNvPicPr>
          <p:nvPr/>
        </p:nvPicPr>
        <p:blipFill>
          <a:blip r:embed="rId2"/>
          <a:stretch>
            <a:fillRect/>
          </a:stretch>
        </p:blipFill>
        <p:spPr>
          <a:xfrm>
            <a:off x="359220" y="1943100"/>
            <a:ext cx="8531903" cy="4317143"/>
          </a:xfrm>
          <a:prstGeom prst="rect">
            <a:avLst/>
          </a:prstGeom>
        </p:spPr>
      </p:pic>
    </p:spTree>
    <p:extLst>
      <p:ext uri="{BB962C8B-B14F-4D97-AF65-F5344CB8AC3E}">
        <p14:creationId xmlns:p14="http://schemas.microsoft.com/office/powerpoint/2010/main" val="1501707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Support – Eastern Region</a:t>
            </a:r>
            <a:endParaRPr lang="en-US" dirty="0"/>
          </a:p>
        </p:txBody>
      </p:sp>
      <p:sp>
        <p:nvSpPr>
          <p:cNvPr id="5" name="Rounded Rectangle 4"/>
          <p:cNvSpPr/>
          <p:nvPr/>
        </p:nvSpPr>
        <p:spPr>
          <a:xfrm>
            <a:off x="2554014" y="1387366"/>
            <a:ext cx="4083268" cy="898634"/>
          </a:xfrm>
          <a:prstGeom prst="roundRect">
            <a:avLst/>
          </a:prstGeom>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buNone/>
            </a:pPr>
            <a:r>
              <a:rPr lang="en-US" b="1" dirty="0" smtClean="0"/>
              <a:t>Isaac Arun</a:t>
            </a:r>
            <a:r>
              <a:rPr lang="en-US" b="1" dirty="0"/>
              <a:t> (123807)</a:t>
            </a:r>
            <a:endParaRPr lang="en-US" b="1" dirty="0" smtClean="0"/>
          </a:p>
          <a:p>
            <a:pPr algn="ctr">
              <a:buNone/>
            </a:pPr>
            <a:r>
              <a:rPr lang="en-US" b="1" dirty="0" smtClean="0"/>
              <a:t>Regional HR Manager</a:t>
            </a:r>
          </a:p>
          <a:p>
            <a:pPr algn="ctr">
              <a:buNone/>
            </a:pPr>
            <a:r>
              <a:rPr lang="en-US" b="1" dirty="0" smtClean="0"/>
              <a:t>Eastern Region</a:t>
            </a:r>
            <a:endParaRPr lang="en-US" b="1" dirty="0"/>
          </a:p>
        </p:txBody>
      </p:sp>
      <p:sp>
        <p:nvSpPr>
          <p:cNvPr id="6" name="Rounded Rectangle 5"/>
          <p:cNvSpPr/>
          <p:nvPr/>
        </p:nvSpPr>
        <p:spPr>
          <a:xfrm>
            <a:off x="149773" y="2453415"/>
            <a:ext cx="4083268" cy="898634"/>
          </a:xfrm>
          <a:prstGeom prst="roundRect">
            <a:avLst/>
          </a:prstGeom>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buNone/>
            </a:pPr>
            <a:r>
              <a:rPr lang="en-US" b="1" dirty="0" smtClean="0"/>
              <a:t>Antony </a:t>
            </a:r>
            <a:r>
              <a:rPr lang="en-US" b="1" dirty="0"/>
              <a:t>Praveen (241057)</a:t>
            </a:r>
            <a:endParaRPr lang="en-US" b="1" dirty="0" smtClean="0"/>
          </a:p>
          <a:p>
            <a:pPr algn="ctr">
              <a:buNone/>
            </a:pPr>
            <a:r>
              <a:rPr lang="en-US" b="1" dirty="0" smtClean="0"/>
              <a:t>Talent Engagement Partner</a:t>
            </a:r>
          </a:p>
          <a:p>
            <a:pPr algn="ctr">
              <a:buNone/>
            </a:pPr>
            <a:r>
              <a:rPr lang="en-US" b="1" dirty="0" smtClean="0"/>
              <a:t>NY Region</a:t>
            </a:r>
            <a:endParaRPr lang="en-US" b="1" dirty="0"/>
          </a:p>
        </p:txBody>
      </p:sp>
      <p:sp>
        <p:nvSpPr>
          <p:cNvPr id="7" name="Rounded Rectangle 6"/>
          <p:cNvSpPr/>
          <p:nvPr/>
        </p:nvSpPr>
        <p:spPr>
          <a:xfrm>
            <a:off x="149773" y="3471042"/>
            <a:ext cx="4083268" cy="898634"/>
          </a:xfrm>
          <a:prstGeom prst="roundRect">
            <a:avLst/>
          </a:prstGeom>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b="1" dirty="0" smtClean="0"/>
              <a:t>Paulina Bettini (1000071)</a:t>
            </a:r>
          </a:p>
          <a:p>
            <a:pPr>
              <a:buNone/>
            </a:pPr>
            <a:r>
              <a:rPr lang="en-US" b="1" dirty="0"/>
              <a:t>Talent Engagement Partner</a:t>
            </a:r>
          </a:p>
          <a:p>
            <a:pPr algn="ctr">
              <a:buNone/>
            </a:pPr>
            <a:r>
              <a:rPr lang="en-US" b="1" dirty="0" smtClean="0"/>
              <a:t>NJ Region &amp; Bank of America (Eastern)  </a:t>
            </a:r>
            <a:endParaRPr lang="en-US" b="1" dirty="0"/>
          </a:p>
        </p:txBody>
      </p:sp>
      <p:sp>
        <p:nvSpPr>
          <p:cNvPr id="8" name="Rounded Rectangle 7"/>
          <p:cNvSpPr/>
          <p:nvPr/>
        </p:nvSpPr>
        <p:spPr>
          <a:xfrm>
            <a:off x="149773" y="4537091"/>
            <a:ext cx="4083268" cy="898634"/>
          </a:xfrm>
          <a:prstGeom prst="roundRect">
            <a:avLst/>
          </a:prstGeom>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buNone/>
            </a:pPr>
            <a:r>
              <a:rPr lang="en-US" b="1" dirty="0" smtClean="0"/>
              <a:t>Luis </a:t>
            </a:r>
            <a:r>
              <a:rPr lang="en-US" b="1" dirty="0"/>
              <a:t>Rodriguez (1122995)</a:t>
            </a:r>
            <a:endParaRPr lang="en-US" b="1" dirty="0" smtClean="0"/>
          </a:p>
          <a:p>
            <a:pPr>
              <a:buNone/>
            </a:pPr>
            <a:r>
              <a:rPr lang="en-US" b="1" dirty="0"/>
              <a:t>Talent Engagement Partner</a:t>
            </a:r>
          </a:p>
          <a:p>
            <a:pPr algn="ctr">
              <a:buNone/>
            </a:pPr>
            <a:r>
              <a:rPr lang="en-US" b="1" dirty="0" smtClean="0"/>
              <a:t>PA Region</a:t>
            </a:r>
            <a:endParaRPr lang="en-US" b="1" dirty="0"/>
          </a:p>
        </p:txBody>
      </p:sp>
      <p:sp>
        <p:nvSpPr>
          <p:cNvPr id="9" name="Rounded Rectangle 8"/>
          <p:cNvSpPr/>
          <p:nvPr/>
        </p:nvSpPr>
        <p:spPr>
          <a:xfrm>
            <a:off x="4934608" y="2453415"/>
            <a:ext cx="4083268" cy="898634"/>
          </a:xfrm>
          <a:prstGeom prst="roundRect">
            <a:avLst/>
          </a:prstGeom>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buNone/>
            </a:pPr>
            <a:r>
              <a:rPr lang="en-US" b="1" dirty="0" smtClean="0"/>
              <a:t>Naveen </a:t>
            </a:r>
            <a:r>
              <a:rPr lang="en-US" b="1" dirty="0"/>
              <a:t>Shetty (208422)</a:t>
            </a:r>
            <a:endParaRPr lang="en-US" b="1" dirty="0" smtClean="0"/>
          </a:p>
          <a:p>
            <a:pPr>
              <a:buNone/>
            </a:pPr>
            <a:r>
              <a:rPr lang="en-US" b="1" dirty="0"/>
              <a:t>Talent Engagement Partner</a:t>
            </a:r>
          </a:p>
          <a:p>
            <a:pPr algn="ctr">
              <a:buNone/>
            </a:pPr>
            <a:r>
              <a:rPr lang="en-US" b="1" dirty="0" smtClean="0"/>
              <a:t>MA, CT,  NH, RI, VT, ME Regions</a:t>
            </a:r>
            <a:endParaRPr lang="en-US" b="1" dirty="0"/>
          </a:p>
        </p:txBody>
      </p:sp>
      <p:sp>
        <p:nvSpPr>
          <p:cNvPr id="10" name="Rounded Rectangle 9"/>
          <p:cNvSpPr/>
          <p:nvPr/>
        </p:nvSpPr>
        <p:spPr>
          <a:xfrm>
            <a:off x="4941176" y="3511958"/>
            <a:ext cx="4083268" cy="898634"/>
          </a:xfrm>
          <a:prstGeom prst="roundRect">
            <a:avLst/>
          </a:prstGeom>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buNone/>
            </a:pPr>
            <a:r>
              <a:rPr lang="en-US" b="1" dirty="0" err="1" smtClean="0"/>
              <a:t>PonPandian</a:t>
            </a:r>
            <a:r>
              <a:rPr lang="en-US" b="1" dirty="0" smtClean="0"/>
              <a:t> </a:t>
            </a:r>
            <a:r>
              <a:rPr lang="en-US" b="1" dirty="0" err="1" smtClean="0"/>
              <a:t>Ap</a:t>
            </a:r>
            <a:r>
              <a:rPr lang="en-US" b="1" dirty="0"/>
              <a:t> </a:t>
            </a:r>
            <a:r>
              <a:rPr lang="en-US" b="1" dirty="0" smtClean="0"/>
              <a:t>(516367</a:t>
            </a:r>
            <a:r>
              <a:rPr lang="en-US" b="1" dirty="0"/>
              <a:t>)</a:t>
            </a:r>
            <a:endParaRPr lang="en-US" b="1" dirty="0" smtClean="0"/>
          </a:p>
          <a:p>
            <a:pPr>
              <a:buNone/>
            </a:pPr>
            <a:r>
              <a:rPr lang="en-US" b="1" dirty="0"/>
              <a:t>Talent Engagement Partner</a:t>
            </a:r>
          </a:p>
          <a:p>
            <a:pPr algn="ctr">
              <a:buNone/>
            </a:pPr>
            <a:r>
              <a:rPr lang="en-US" b="1" dirty="0" smtClean="0"/>
              <a:t>NJ Region</a:t>
            </a:r>
            <a:endParaRPr lang="en-US" b="1" dirty="0"/>
          </a:p>
        </p:txBody>
      </p:sp>
      <p:sp>
        <p:nvSpPr>
          <p:cNvPr id="11" name="Rounded Rectangle 10"/>
          <p:cNvSpPr/>
          <p:nvPr/>
        </p:nvSpPr>
        <p:spPr>
          <a:xfrm>
            <a:off x="4934608" y="4537093"/>
            <a:ext cx="4083268" cy="898634"/>
          </a:xfrm>
          <a:prstGeom prst="roundRect">
            <a:avLst/>
          </a:prstGeom>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buNone/>
            </a:pPr>
            <a:r>
              <a:rPr lang="en-US" b="1" dirty="0" smtClean="0"/>
              <a:t>Sujata </a:t>
            </a:r>
            <a:r>
              <a:rPr lang="en-US" b="1" dirty="0" err="1" smtClean="0"/>
              <a:t>Majumdar</a:t>
            </a:r>
            <a:r>
              <a:rPr lang="en-US" b="1" dirty="0"/>
              <a:t> (143987)</a:t>
            </a:r>
            <a:endParaRPr lang="en-US" b="1" dirty="0" smtClean="0"/>
          </a:p>
          <a:p>
            <a:pPr>
              <a:buNone/>
            </a:pPr>
            <a:r>
              <a:rPr lang="en-US" b="1" dirty="0"/>
              <a:t>Talent Engagement Partner</a:t>
            </a:r>
          </a:p>
          <a:p>
            <a:pPr>
              <a:buNone/>
            </a:pPr>
            <a:r>
              <a:rPr lang="en-US" b="1" dirty="0"/>
              <a:t>MMU, GCP, Digitate and DSSG Group</a:t>
            </a:r>
          </a:p>
        </p:txBody>
      </p:sp>
      <p:sp>
        <p:nvSpPr>
          <p:cNvPr id="12" name="Rounded Rectangle 11"/>
          <p:cNvSpPr/>
          <p:nvPr/>
        </p:nvSpPr>
        <p:spPr>
          <a:xfrm>
            <a:off x="197071" y="5603140"/>
            <a:ext cx="4083268" cy="898634"/>
          </a:xfrm>
          <a:prstGeom prst="roundRect">
            <a:avLst/>
          </a:prstGeom>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buNone/>
            </a:pPr>
            <a:r>
              <a:rPr lang="en-US" b="1" dirty="0" smtClean="0"/>
              <a:t>Donna </a:t>
            </a:r>
            <a:r>
              <a:rPr lang="en-US" b="1" dirty="0"/>
              <a:t>Gomez (1069823)</a:t>
            </a:r>
            <a:endParaRPr lang="en-US" b="1" dirty="0" smtClean="0"/>
          </a:p>
          <a:p>
            <a:pPr>
              <a:buNone/>
            </a:pPr>
            <a:r>
              <a:rPr lang="en-US" b="1" dirty="0"/>
              <a:t>Talent Engagement Partner</a:t>
            </a:r>
          </a:p>
          <a:p>
            <a:pPr algn="ctr">
              <a:buNone/>
            </a:pPr>
            <a:r>
              <a:rPr lang="en-US" b="1" dirty="0" smtClean="0"/>
              <a:t>DC, DE, VA, WV, MD Regions</a:t>
            </a:r>
            <a:endParaRPr lang="en-US" b="1" dirty="0"/>
          </a:p>
        </p:txBody>
      </p:sp>
      <p:sp>
        <p:nvSpPr>
          <p:cNvPr id="13" name="Rounded Rectangle 12"/>
          <p:cNvSpPr/>
          <p:nvPr/>
        </p:nvSpPr>
        <p:spPr>
          <a:xfrm>
            <a:off x="4934608" y="5603140"/>
            <a:ext cx="4083268" cy="898634"/>
          </a:xfrm>
          <a:prstGeom prst="roundRect">
            <a:avLst/>
          </a:prstGeom>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buNone/>
            </a:pPr>
            <a:r>
              <a:rPr lang="en-US" b="1" dirty="0" smtClean="0"/>
              <a:t>Kala </a:t>
            </a:r>
            <a:r>
              <a:rPr lang="en-US" b="1" dirty="0"/>
              <a:t>M (189509)</a:t>
            </a:r>
            <a:endParaRPr lang="en-US" b="1" dirty="0" smtClean="0"/>
          </a:p>
          <a:p>
            <a:pPr>
              <a:buNone/>
            </a:pPr>
            <a:r>
              <a:rPr lang="en-US" b="1" dirty="0"/>
              <a:t>Talent Engagement Partner</a:t>
            </a:r>
          </a:p>
          <a:p>
            <a:pPr algn="ctr">
              <a:buNone/>
            </a:pPr>
            <a:r>
              <a:rPr lang="en-US" b="1" dirty="0" smtClean="0"/>
              <a:t>GE &amp; FS Ops</a:t>
            </a:r>
          </a:p>
        </p:txBody>
      </p:sp>
    </p:spTree>
    <p:extLst>
      <p:ext uri="{BB962C8B-B14F-4D97-AF65-F5344CB8AC3E}">
        <p14:creationId xmlns:p14="http://schemas.microsoft.com/office/powerpoint/2010/main" val="21758093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GESS – Claim Reimbursement</a:t>
            </a:r>
            <a:endParaRPr lang="en-US" dirty="0"/>
          </a:p>
        </p:txBody>
      </p:sp>
      <p:sp>
        <p:nvSpPr>
          <p:cNvPr id="3" name="Content Placeholder 2"/>
          <p:cNvSpPr>
            <a:spLocks noGrp="1"/>
          </p:cNvSpPr>
          <p:nvPr>
            <p:ph idx="1"/>
          </p:nvPr>
        </p:nvSpPr>
        <p:spPr/>
        <p:txBody>
          <a:bodyPr/>
          <a:lstStyle/>
          <a:p>
            <a:r>
              <a:rPr lang="en-GB" sz="1400" b="1" dirty="0" smtClean="0"/>
              <a:t>The path to raise claim requests is as follows:</a:t>
            </a:r>
          </a:p>
          <a:p>
            <a:r>
              <a:rPr lang="en-GB" sz="1400" b="1" dirty="0" err="1" smtClean="0">
                <a:solidFill>
                  <a:srgbClr val="C00000"/>
                </a:solidFill>
              </a:rPr>
              <a:t>Ultimatix</a:t>
            </a:r>
            <a:r>
              <a:rPr lang="en-GB" sz="1400" b="1" dirty="0" smtClean="0">
                <a:solidFill>
                  <a:srgbClr val="C00000"/>
                </a:solidFill>
              </a:rPr>
              <a:t> </a:t>
            </a:r>
            <a:r>
              <a:rPr lang="en-GB" sz="1400" b="1" dirty="0" smtClean="0">
                <a:solidFill>
                  <a:srgbClr val="C00000"/>
                </a:solidFill>
                <a:sym typeface="Wingdings"/>
              </a:rPr>
              <a:t></a:t>
            </a:r>
            <a:r>
              <a:rPr lang="en-GB" sz="1400" b="1" dirty="0" smtClean="0">
                <a:solidFill>
                  <a:srgbClr val="C00000"/>
                </a:solidFill>
              </a:rPr>
              <a:t> Employee Services -&gt; Global ESS </a:t>
            </a:r>
            <a:r>
              <a:rPr lang="en-GB" sz="1400" b="1" dirty="0" smtClean="0">
                <a:solidFill>
                  <a:srgbClr val="C00000"/>
                </a:solidFill>
                <a:sym typeface="Wingdings"/>
              </a:rPr>
              <a:t></a:t>
            </a:r>
            <a:r>
              <a:rPr lang="en-GB" sz="1400" b="1" dirty="0" smtClean="0">
                <a:solidFill>
                  <a:srgbClr val="C00000"/>
                </a:solidFill>
              </a:rPr>
              <a:t> Claims and Advances </a:t>
            </a:r>
            <a:r>
              <a:rPr lang="en-GB" sz="1400" b="1" dirty="0" smtClean="0">
                <a:solidFill>
                  <a:srgbClr val="C00000"/>
                </a:solidFill>
                <a:sym typeface="Wingdings"/>
              </a:rPr>
              <a:t> Apply Claim</a:t>
            </a:r>
            <a:endParaRPr lang="en-GB" sz="2000" b="1" dirty="0" smtClean="0">
              <a:solidFill>
                <a:srgbClr val="FF0000"/>
              </a:solidFill>
            </a:endParaRPr>
          </a:p>
          <a:p>
            <a:endParaRPr lang="en-GB" sz="2000" b="1" dirty="0">
              <a:solidFill>
                <a:srgbClr val="FF0000"/>
              </a:solidFill>
            </a:endParaRPr>
          </a:p>
          <a:p>
            <a:endParaRPr lang="en-GB" sz="2000" b="1" dirty="0" smtClean="0">
              <a:solidFill>
                <a:srgbClr val="FF0000"/>
              </a:solidFill>
            </a:endParaRPr>
          </a:p>
          <a:p>
            <a:endParaRPr lang="en-GB" sz="2000" b="1" dirty="0">
              <a:solidFill>
                <a:srgbClr val="FF0000"/>
              </a:solidFill>
            </a:endParaRPr>
          </a:p>
          <a:p>
            <a:endParaRPr lang="en-GB" sz="2000" b="1" dirty="0" smtClean="0">
              <a:solidFill>
                <a:srgbClr val="FF0000"/>
              </a:solidFill>
            </a:endParaRPr>
          </a:p>
          <a:p>
            <a:endParaRPr lang="en-GB" sz="2000" b="1" dirty="0">
              <a:solidFill>
                <a:srgbClr val="FF0000"/>
              </a:solidFill>
            </a:endParaRPr>
          </a:p>
          <a:p>
            <a:endParaRPr lang="en-GB" sz="2000" b="1" dirty="0" smtClean="0">
              <a:solidFill>
                <a:srgbClr val="FF0000"/>
              </a:solidFill>
            </a:endParaRPr>
          </a:p>
          <a:p>
            <a:endParaRPr lang="en-GB" sz="2000" b="1" dirty="0">
              <a:solidFill>
                <a:srgbClr val="FF0000"/>
              </a:solidFill>
            </a:endParaRPr>
          </a:p>
          <a:p>
            <a:endParaRPr lang="en-GB" sz="2000" b="1" dirty="0" smtClean="0">
              <a:solidFill>
                <a:srgbClr val="FF0000"/>
              </a:solidFill>
            </a:endParaRPr>
          </a:p>
          <a:p>
            <a:pPr marL="0" indent="0">
              <a:buNone/>
            </a:pPr>
            <a:endParaRPr lang="en-GB" sz="2000" b="1" dirty="0">
              <a:solidFill>
                <a:srgbClr val="FF0000"/>
              </a:solidFill>
            </a:endParaRPr>
          </a:p>
          <a:p>
            <a:pPr marL="0" indent="0" algn="ctr">
              <a:buNone/>
            </a:pPr>
            <a:endParaRPr lang="en-US" sz="1400" b="1" dirty="0" smtClean="0">
              <a:latin typeface="+mj-lt"/>
            </a:endParaRPr>
          </a:p>
          <a:p>
            <a:pPr marL="0" indent="0" algn="ctr">
              <a:buNone/>
            </a:pPr>
            <a:r>
              <a:rPr lang="en-US" sz="1400" b="1" dirty="0" smtClean="0">
                <a:latin typeface="+mj-lt"/>
              </a:rPr>
              <a:t>Any </a:t>
            </a:r>
            <a:r>
              <a:rPr lang="en-US" sz="1400" b="1" dirty="0">
                <a:latin typeface="+mj-lt"/>
              </a:rPr>
              <a:t>questions or problems contact HR Helpline at (866) 502-2494</a:t>
            </a:r>
          </a:p>
          <a:p>
            <a:endParaRPr lang="en-US" sz="1000" dirty="0" smtClean="0"/>
          </a:p>
          <a:p>
            <a:pPr>
              <a:buNone/>
            </a:pPr>
            <a:r>
              <a:rPr lang="en-US" dirty="0" smtClean="0"/>
              <a:t>		</a:t>
            </a:r>
          </a:p>
        </p:txBody>
      </p:sp>
      <p:pic>
        <p:nvPicPr>
          <p:cNvPr id="2" name="Picture 1"/>
          <p:cNvPicPr>
            <a:picLocks noChangeAspect="1"/>
          </p:cNvPicPr>
          <p:nvPr/>
        </p:nvPicPr>
        <p:blipFill>
          <a:blip r:embed="rId2"/>
          <a:stretch>
            <a:fillRect/>
          </a:stretch>
        </p:blipFill>
        <p:spPr>
          <a:xfrm>
            <a:off x="192871" y="2389187"/>
            <a:ext cx="8864601" cy="267523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559300" y="6494463"/>
            <a:ext cx="663575" cy="360362"/>
          </a:xfrm>
          <a:prstGeom prst="rect">
            <a:avLst/>
          </a:prstGeom>
        </p:spPr>
        <p:txBody>
          <a:bodyPr/>
          <a:lstStyle/>
          <a:p>
            <a:pPr>
              <a:buNone/>
              <a:defRPr/>
            </a:pPr>
            <a:fld id="{B544F1DA-F2AC-4F55-BF71-28920865B027}" type="slidenum">
              <a:rPr lang="en-GB" sz="1200" smtClean="0">
                <a:solidFill>
                  <a:schemeClr val="accent1"/>
                </a:solidFill>
              </a:rPr>
              <a:pPr>
                <a:buNone/>
                <a:defRPr/>
              </a:pPr>
              <a:t>30</a:t>
            </a:fld>
            <a:endParaRPr lang="en-GB" sz="1200" dirty="0">
              <a:solidFill>
                <a:schemeClr val="accent1"/>
              </a:solidFill>
            </a:endParaRPr>
          </a:p>
        </p:txBody>
      </p:sp>
      <p:sp>
        <p:nvSpPr>
          <p:cNvPr id="7" name="Rectangle 6"/>
          <p:cNvSpPr/>
          <p:nvPr/>
        </p:nvSpPr>
        <p:spPr>
          <a:xfrm>
            <a:off x="8597900" y="6273800"/>
            <a:ext cx="292100" cy="3556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4000" y="1238251"/>
            <a:ext cx="8661400" cy="2289858"/>
          </a:xfrm>
          <a:prstGeom prst="rect">
            <a:avLst/>
          </a:prstGeom>
        </p:spPr>
        <p:txBody>
          <a:bodyPr wrap="square">
            <a:spAutoFit/>
          </a:bodyPr>
          <a:lstStyle/>
          <a:p>
            <a:pPr marL="285750" indent="-285750" algn="l"/>
            <a:r>
              <a:rPr lang="en-US" sz="1400" b="1" dirty="0" smtClean="0">
                <a:latin typeface="+mn-lt"/>
              </a:rPr>
              <a:t>If there is an existing/corresponding travel request , please click on ‘Travel Request’ and fill in the business travel details</a:t>
            </a:r>
          </a:p>
          <a:p>
            <a:pPr marL="285750" indent="-285750" algn="l"/>
            <a:r>
              <a:rPr lang="en-US" sz="1400" b="1" dirty="0" smtClean="0">
                <a:latin typeface="+mn-lt"/>
              </a:rPr>
              <a:t>If there is no existing/corresponding travel request, please click on ‘Without Travel Request’ and fill in business travel details</a:t>
            </a:r>
          </a:p>
          <a:p>
            <a:pPr marL="285750" indent="-285750" algn="l"/>
            <a:r>
              <a:rPr lang="en-US" sz="1400" b="1" dirty="0" smtClean="0">
                <a:latin typeface="+mn-lt"/>
              </a:rPr>
              <a:t>Non-business travel claims should be submitted under “Other”</a:t>
            </a:r>
          </a:p>
          <a:p>
            <a:pPr algn="l"/>
            <a:endParaRPr lang="en-US" sz="1400" b="1" dirty="0" smtClean="0">
              <a:latin typeface="+mn-lt"/>
            </a:endParaRPr>
          </a:p>
          <a:p>
            <a:pPr algn="l">
              <a:buNone/>
            </a:pPr>
            <a:r>
              <a:rPr lang="en-US" sz="1400" b="1" dirty="0" smtClean="0">
                <a:latin typeface="+mn-lt"/>
              </a:rPr>
              <a:t>You can check the status of your claim and </a:t>
            </a:r>
            <a:r>
              <a:rPr lang="en-US" sz="1400" b="1" dirty="0" err="1" smtClean="0">
                <a:latin typeface="+mn-lt"/>
              </a:rPr>
              <a:t>worklow</a:t>
            </a:r>
            <a:r>
              <a:rPr lang="en-US" sz="1400" b="1" dirty="0" smtClean="0">
                <a:latin typeface="+mn-lt"/>
              </a:rPr>
              <a:t> details:</a:t>
            </a:r>
          </a:p>
          <a:p>
            <a:pPr algn="l">
              <a:buNone/>
            </a:pPr>
            <a:endParaRPr lang="en-US" sz="1400" b="1" dirty="0">
              <a:latin typeface="+mn-lt"/>
            </a:endParaRPr>
          </a:p>
          <a:p>
            <a:pPr algn="l">
              <a:buNone/>
            </a:pPr>
            <a:r>
              <a:rPr lang="en-US" sz="1400" b="1" dirty="0" smtClean="0">
                <a:solidFill>
                  <a:srgbClr val="C00000"/>
                </a:solidFill>
                <a:latin typeface="+mn-lt"/>
              </a:rPr>
              <a:t>Global ESS-&gt; My Request List-&gt;Claims and Advances-&gt; Claim Requests</a:t>
            </a:r>
            <a:endParaRPr lang="en-US" sz="1400" b="1" dirty="0">
              <a:solidFill>
                <a:srgbClr val="C00000"/>
              </a:solidFill>
              <a:latin typeface="+mn-lt"/>
            </a:endParaRPr>
          </a:p>
        </p:txBody>
      </p:sp>
      <p:pic>
        <p:nvPicPr>
          <p:cNvPr id="3" name="Picture 2"/>
          <p:cNvPicPr>
            <a:picLocks noChangeAspect="1"/>
          </p:cNvPicPr>
          <p:nvPr/>
        </p:nvPicPr>
        <p:blipFill>
          <a:blip r:embed="rId2"/>
          <a:stretch>
            <a:fillRect/>
          </a:stretch>
        </p:blipFill>
        <p:spPr>
          <a:xfrm>
            <a:off x="2948495" y="3655164"/>
            <a:ext cx="2942210" cy="2712244"/>
          </a:xfrm>
          <a:prstGeom prst="rect">
            <a:avLst/>
          </a:prstGeom>
        </p:spPr>
      </p:pic>
      <p:sp>
        <p:nvSpPr>
          <p:cNvPr id="8" name="Title 5"/>
          <p:cNvSpPr>
            <a:spLocks noGrp="1"/>
          </p:cNvSpPr>
          <p:nvPr>
            <p:ph type="title"/>
          </p:nvPr>
        </p:nvSpPr>
        <p:spPr/>
        <p:txBody>
          <a:bodyPr/>
          <a:lstStyle/>
          <a:p>
            <a:r>
              <a:rPr lang="en-US" dirty="0" smtClean="0"/>
              <a:t>GESS – Claim Reimbursement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TCS Company Holidays</a:t>
            </a:r>
            <a:endParaRPr lang="en-US" dirty="0"/>
          </a:p>
        </p:txBody>
      </p:sp>
      <p:sp>
        <p:nvSpPr>
          <p:cNvPr id="5" name="TextBox 4"/>
          <p:cNvSpPr txBox="1"/>
          <p:nvPr/>
        </p:nvSpPr>
        <p:spPr>
          <a:xfrm>
            <a:off x="1692785" y="5584525"/>
            <a:ext cx="5864772" cy="584775"/>
          </a:xfrm>
          <a:prstGeom prst="rect">
            <a:avLst/>
          </a:prstGeom>
          <a:noFill/>
        </p:spPr>
        <p:txBody>
          <a:bodyPr wrap="square" rtlCol="0">
            <a:spAutoFit/>
          </a:bodyPr>
          <a:lstStyle/>
          <a:p>
            <a:pPr>
              <a:buNone/>
            </a:pPr>
            <a:r>
              <a:rPr lang="en-US" b="1" dirty="0" smtClean="0">
                <a:solidFill>
                  <a:srgbClr val="C00000"/>
                </a:solidFill>
              </a:rPr>
              <a:t>Please note, all associates allocated to a project must abide by the Client/Project Holiday Calendar. </a:t>
            </a:r>
            <a:endParaRPr lang="en-US" b="1" dirty="0">
              <a:solidFill>
                <a:srgbClr val="C00000"/>
              </a:solidFill>
            </a:endParaRPr>
          </a:p>
        </p:txBody>
      </p:sp>
      <p:pic>
        <p:nvPicPr>
          <p:cNvPr id="6" name="Picture 5"/>
          <p:cNvPicPr>
            <a:picLocks noChangeAspect="1"/>
          </p:cNvPicPr>
          <p:nvPr/>
        </p:nvPicPr>
        <p:blipFill>
          <a:blip r:embed="rId2"/>
          <a:stretch>
            <a:fillRect/>
          </a:stretch>
        </p:blipFill>
        <p:spPr>
          <a:xfrm>
            <a:off x="1425866" y="1557008"/>
            <a:ext cx="6398609" cy="3755971"/>
          </a:xfrm>
          <a:prstGeom prst="rect">
            <a:avLst/>
          </a:prstGeom>
        </p:spPr>
      </p:pic>
    </p:spTree>
    <p:extLst>
      <p:ext uri="{BB962C8B-B14F-4D97-AF65-F5344CB8AC3E}">
        <p14:creationId xmlns:p14="http://schemas.microsoft.com/office/powerpoint/2010/main" val="1671450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ADP I-Pay</a:t>
            </a:r>
            <a:endParaRPr lang="en-US" dirty="0"/>
          </a:p>
        </p:txBody>
      </p:sp>
      <p:sp>
        <p:nvSpPr>
          <p:cNvPr id="3" name="Content Placeholder 2"/>
          <p:cNvSpPr>
            <a:spLocks noGrp="1"/>
          </p:cNvSpPr>
          <p:nvPr>
            <p:ph idx="1"/>
          </p:nvPr>
        </p:nvSpPr>
        <p:spPr>
          <a:xfrm>
            <a:off x="411144" y="1189037"/>
            <a:ext cx="8428056" cy="5180232"/>
          </a:xfrm>
        </p:spPr>
        <p:txBody>
          <a:bodyPr/>
          <a:lstStyle/>
          <a:p>
            <a:r>
              <a:rPr lang="en-US" sz="1400" b="1" dirty="0" smtClean="0">
                <a:latin typeface="+mn-lt"/>
              </a:rPr>
              <a:t>Registering for your </a:t>
            </a:r>
            <a:r>
              <a:rPr lang="en-US" sz="1400" b="1" dirty="0" err="1" smtClean="0">
                <a:latin typeface="+mn-lt"/>
              </a:rPr>
              <a:t>iPay</a:t>
            </a:r>
            <a:r>
              <a:rPr lang="en-US" sz="1400" b="1" dirty="0" smtClean="0">
                <a:latin typeface="+mn-lt"/>
              </a:rPr>
              <a:t> Statements and W2 Form</a:t>
            </a:r>
          </a:p>
          <a:p>
            <a:pPr lvl="1"/>
            <a:r>
              <a:rPr lang="en-US" sz="1400" b="1" dirty="0" smtClean="0">
                <a:latin typeface="+mn-lt"/>
              </a:rPr>
              <a:t>Go to </a:t>
            </a:r>
            <a:r>
              <a:rPr lang="en-US" sz="1400" b="1" dirty="0" smtClean="0">
                <a:solidFill>
                  <a:srgbClr val="C00000"/>
                </a:solidFill>
                <a:latin typeface="+mn-lt"/>
              </a:rPr>
              <a:t>https://ipay.adp.com</a:t>
            </a:r>
          </a:p>
          <a:p>
            <a:pPr lvl="1"/>
            <a:r>
              <a:rPr lang="en-US" sz="1400" b="1" dirty="0" smtClean="0">
                <a:latin typeface="+mn-lt"/>
              </a:rPr>
              <a:t>Click on the link ‘Register now’.</a:t>
            </a:r>
          </a:p>
          <a:p>
            <a:pPr lvl="1"/>
            <a:r>
              <a:rPr lang="en-US" sz="1400" b="1" dirty="0" smtClean="0">
                <a:latin typeface="+mn-lt"/>
              </a:rPr>
              <a:t>Enter registration pass code </a:t>
            </a:r>
          </a:p>
          <a:p>
            <a:pPr lvl="2"/>
            <a:r>
              <a:rPr lang="en-US" sz="1400" b="1" dirty="0" smtClean="0">
                <a:latin typeface="+mn-lt"/>
              </a:rPr>
              <a:t>To confirm registration code, please contact HR Helpline at </a:t>
            </a:r>
            <a:r>
              <a:rPr lang="en-US" sz="1400" b="1" dirty="0"/>
              <a:t>(866) </a:t>
            </a:r>
            <a:r>
              <a:rPr lang="en-US" sz="1400" b="1" dirty="0" smtClean="0"/>
              <a:t>502-2494</a:t>
            </a:r>
          </a:p>
          <a:p>
            <a:pPr marL="342900" lvl="1" indent="-342900">
              <a:buFont typeface="Wingdings" pitchFamily="2" charset="2"/>
              <a:buChar char="§"/>
            </a:pPr>
            <a:r>
              <a:rPr lang="en-US" sz="1400" b="1" dirty="0" smtClean="0">
                <a:latin typeface="+mn-lt"/>
              </a:rPr>
              <a:t>Logging in to your </a:t>
            </a:r>
            <a:r>
              <a:rPr lang="en-US" sz="1400" b="1" dirty="0" err="1" smtClean="0">
                <a:latin typeface="+mn-lt"/>
              </a:rPr>
              <a:t>ipaystatements</a:t>
            </a:r>
            <a:endParaRPr lang="en-US" sz="1400" b="1" dirty="0" smtClean="0">
              <a:latin typeface="+mn-lt"/>
            </a:endParaRPr>
          </a:p>
          <a:p>
            <a:pPr lvl="1"/>
            <a:r>
              <a:rPr lang="en-US" sz="1400" b="1" dirty="0" smtClean="0">
                <a:latin typeface="+mn-lt"/>
              </a:rPr>
              <a:t>Go to </a:t>
            </a:r>
            <a:r>
              <a:rPr lang="en-US" sz="1400" b="1" dirty="0" smtClean="0">
                <a:solidFill>
                  <a:srgbClr val="C00000"/>
                </a:solidFill>
                <a:latin typeface="+mn-lt"/>
              </a:rPr>
              <a:t>https://ipay.adp.com</a:t>
            </a:r>
          </a:p>
          <a:p>
            <a:pPr lvl="1"/>
            <a:r>
              <a:rPr lang="en-US" sz="1400" b="1" dirty="0" smtClean="0">
                <a:latin typeface="+mn-lt"/>
              </a:rPr>
              <a:t>Click on Login button</a:t>
            </a:r>
          </a:p>
          <a:p>
            <a:pPr lvl="1"/>
            <a:r>
              <a:rPr lang="en-US" sz="1400" b="1" dirty="0" smtClean="0">
                <a:latin typeface="+mn-lt"/>
              </a:rPr>
              <a:t>Enter your User ID (Example </a:t>
            </a:r>
            <a:r>
              <a:rPr lang="en-US" sz="1400" b="1" i="1" dirty="0" err="1" smtClean="0">
                <a:latin typeface="+mn-lt"/>
              </a:rPr>
              <a:t>ASmith@TLS</a:t>
            </a:r>
            <a:r>
              <a:rPr lang="en-US" sz="1400" b="1" i="1" dirty="0" smtClean="0">
                <a:latin typeface="+mn-lt"/>
              </a:rPr>
              <a:t>) and your current Password</a:t>
            </a:r>
          </a:p>
          <a:p>
            <a:pPr marL="0" indent="0" algn="ctr">
              <a:buNone/>
            </a:pPr>
            <a:endParaRPr lang="en-US" sz="1400" b="1" dirty="0" smtClean="0">
              <a:latin typeface="+mn-lt"/>
            </a:endParaRPr>
          </a:p>
          <a:p>
            <a:pPr marL="0" indent="0" algn="ctr">
              <a:buNone/>
            </a:pPr>
            <a:r>
              <a:rPr lang="en-US" sz="1400" b="1" dirty="0" smtClean="0">
                <a:latin typeface="+mn-lt"/>
              </a:rPr>
              <a:t>Any questions </a:t>
            </a:r>
            <a:r>
              <a:rPr lang="en-US" sz="1400" b="1" dirty="0" smtClean="0"/>
              <a:t>or problems contact </a:t>
            </a:r>
            <a:r>
              <a:rPr lang="en-US" sz="1400" b="1" dirty="0">
                <a:latin typeface="+mj-lt"/>
              </a:rPr>
              <a:t>HR Helpline at </a:t>
            </a:r>
            <a:r>
              <a:rPr lang="en-US" sz="1400" b="1" dirty="0" smtClean="0">
                <a:latin typeface="+mj-lt"/>
              </a:rPr>
              <a:t>(866) 502-2494</a:t>
            </a:r>
            <a:endParaRPr lang="en-US" sz="1400" b="1" dirty="0">
              <a:latin typeface="+mj-lt"/>
            </a:endParaRPr>
          </a:p>
        </p:txBody>
      </p:sp>
      <p:pic>
        <p:nvPicPr>
          <p:cNvPr id="5" name="Picture 4"/>
          <p:cNvPicPr>
            <a:picLocks noChangeAspect="1"/>
          </p:cNvPicPr>
          <p:nvPr/>
        </p:nvPicPr>
        <p:blipFill>
          <a:blip r:embed="rId2"/>
          <a:stretch>
            <a:fillRect/>
          </a:stretch>
        </p:blipFill>
        <p:spPr>
          <a:xfrm>
            <a:off x="1699563" y="4178914"/>
            <a:ext cx="5818837" cy="242063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869" y="442053"/>
            <a:ext cx="7543800" cy="487362"/>
          </a:xfrm>
        </p:spPr>
        <p:txBody>
          <a:bodyPr/>
          <a:lstStyle/>
          <a:p>
            <a:r>
              <a:rPr lang="en-US" dirty="0" smtClean="0"/>
              <a:t>		2016 Payroll Calendar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44995447"/>
              </p:ext>
            </p:extLst>
          </p:nvPr>
        </p:nvGraphicFramePr>
        <p:xfrm>
          <a:off x="1749972" y="1204201"/>
          <a:ext cx="5565227" cy="5064734"/>
        </p:xfrm>
        <a:graphic>
          <a:graphicData uri="http://schemas.openxmlformats.org/drawingml/2006/table">
            <a:tbl>
              <a:tblPr>
                <a:tableStyleId>{5C22544A-7EE6-4342-B048-85BDC9FD1C3A}</a:tableStyleId>
              </a:tblPr>
              <a:tblGrid>
                <a:gridCol w="1166649"/>
                <a:gridCol w="1308538"/>
                <a:gridCol w="977462"/>
                <a:gridCol w="993227"/>
                <a:gridCol w="1119351"/>
              </a:tblGrid>
              <a:tr h="140123">
                <a:tc>
                  <a:txBody>
                    <a:bodyPr/>
                    <a:lstStyle/>
                    <a:p>
                      <a:pPr algn="ctr" fontAlgn="b"/>
                      <a:r>
                        <a:rPr lang="en-US" sz="1100" b="1" u="none" strike="noStrike" dirty="0">
                          <a:effectLst/>
                          <a:latin typeface="+mn-lt"/>
                        </a:rPr>
                        <a:t> </a:t>
                      </a:r>
                      <a:endParaRPr lang="en-US" sz="1100" b="1" i="0" u="none" strike="noStrike" dirty="0">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 </a:t>
                      </a:r>
                      <a:endParaRPr lang="en-US" sz="1100" b="1" i="0" u="none" strike="noStrike">
                        <a:solidFill>
                          <a:srgbClr val="000000"/>
                        </a:solidFill>
                        <a:effectLst/>
                        <a:latin typeface="+mn-lt"/>
                      </a:endParaRPr>
                    </a:p>
                  </a:txBody>
                  <a:tcPr marL="7006" marR="7006" marT="7006" marB="0" anchor="b"/>
                </a:tc>
                <a:tc gridSpan="2">
                  <a:txBody>
                    <a:bodyPr/>
                    <a:lstStyle/>
                    <a:p>
                      <a:pPr algn="ctr" fontAlgn="b"/>
                      <a:r>
                        <a:rPr lang="en-US" sz="1100" b="1" u="none" strike="noStrike">
                          <a:effectLst/>
                          <a:latin typeface="+mn-lt"/>
                        </a:rPr>
                        <a:t>Pay Period</a:t>
                      </a:r>
                      <a:endParaRPr lang="en-US" sz="1100" b="1" i="0" u="none" strike="noStrike">
                        <a:solidFill>
                          <a:srgbClr val="000000"/>
                        </a:solidFill>
                        <a:effectLst/>
                        <a:latin typeface="+mn-lt"/>
                      </a:endParaRPr>
                    </a:p>
                  </a:txBody>
                  <a:tcPr marL="7006" marR="7006" marT="7006" marB="0" anchor="b"/>
                </a:tc>
                <a:tc hMerge="1">
                  <a:txBody>
                    <a:bodyPr/>
                    <a:lstStyle/>
                    <a:p>
                      <a:endParaRPr lang="en-US"/>
                    </a:p>
                  </a:txBody>
                  <a:tcPr/>
                </a:tc>
                <a:tc>
                  <a:txBody>
                    <a:bodyPr/>
                    <a:lstStyle/>
                    <a:p>
                      <a:pPr algn="ctr" fontAlgn="b"/>
                      <a:r>
                        <a:rPr lang="en-US" sz="1100" b="1" u="none" strike="noStrike" dirty="0">
                          <a:effectLst/>
                          <a:latin typeface="+mn-lt"/>
                        </a:rPr>
                        <a:t> </a:t>
                      </a:r>
                      <a:endParaRPr lang="en-US" sz="1100" b="1" i="0" u="none" strike="noStrike" dirty="0">
                        <a:solidFill>
                          <a:srgbClr val="000000"/>
                        </a:solidFill>
                        <a:effectLst/>
                        <a:latin typeface="+mn-lt"/>
                      </a:endParaRPr>
                    </a:p>
                  </a:txBody>
                  <a:tcPr marL="7006" marR="7006" marT="7006" marB="0" anchor="b"/>
                </a:tc>
              </a:tr>
              <a:tr h="140123">
                <a:tc>
                  <a:txBody>
                    <a:bodyPr/>
                    <a:lstStyle/>
                    <a:p>
                      <a:pPr algn="ctr" fontAlgn="b"/>
                      <a:r>
                        <a:rPr lang="en-US" sz="1100" b="1" u="sng" strike="noStrike">
                          <a:effectLst/>
                          <a:latin typeface="+mn-lt"/>
                        </a:rPr>
                        <a:t>Payroll #</a:t>
                      </a:r>
                      <a:endParaRPr lang="en-US" sz="1100" b="1" i="0" u="sng" strike="noStrike">
                        <a:solidFill>
                          <a:srgbClr val="000000"/>
                        </a:solidFill>
                        <a:effectLst/>
                        <a:latin typeface="+mn-lt"/>
                      </a:endParaRPr>
                    </a:p>
                  </a:txBody>
                  <a:tcPr marL="7006" marR="7006" marT="7006" marB="0" anchor="b"/>
                </a:tc>
                <a:tc>
                  <a:txBody>
                    <a:bodyPr/>
                    <a:lstStyle/>
                    <a:p>
                      <a:pPr algn="ctr" fontAlgn="b"/>
                      <a:r>
                        <a:rPr lang="en-US" sz="1100" b="1" u="sng" strike="noStrike">
                          <a:effectLst/>
                          <a:latin typeface="+mn-lt"/>
                        </a:rPr>
                        <a:t>Week</a:t>
                      </a:r>
                      <a:endParaRPr lang="en-US" sz="1100" b="1" i="0" u="sng" strike="noStrike">
                        <a:solidFill>
                          <a:srgbClr val="000000"/>
                        </a:solidFill>
                        <a:effectLst/>
                        <a:latin typeface="+mn-lt"/>
                      </a:endParaRPr>
                    </a:p>
                  </a:txBody>
                  <a:tcPr marL="7006" marR="7006" marT="7006" marB="0" anchor="b"/>
                </a:tc>
                <a:tc>
                  <a:txBody>
                    <a:bodyPr/>
                    <a:lstStyle/>
                    <a:p>
                      <a:pPr algn="ctr" fontAlgn="b"/>
                      <a:r>
                        <a:rPr lang="en-US" sz="1100" b="1" u="sng" strike="noStrike">
                          <a:effectLst/>
                          <a:latin typeface="+mn-lt"/>
                        </a:rPr>
                        <a:t>From</a:t>
                      </a:r>
                      <a:endParaRPr lang="en-US" sz="1100" b="1" i="0" u="sng" strike="noStrike">
                        <a:solidFill>
                          <a:srgbClr val="000000"/>
                        </a:solidFill>
                        <a:effectLst/>
                        <a:latin typeface="+mn-lt"/>
                      </a:endParaRPr>
                    </a:p>
                  </a:txBody>
                  <a:tcPr marL="7006" marR="7006" marT="7006" marB="0" anchor="b"/>
                </a:tc>
                <a:tc>
                  <a:txBody>
                    <a:bodyPr/>
                    <a:lstStyle/>
                    <a:p>
                      <a:pPr algn="ctr" fontAlgn="b"/>
                      <a:r>
                        <a:rPr lang="en-US" sz="1100" b="1" u="sng" strike="noStrike">
                          <a:effectLst/>
                          <a:latin typeface="+mn-lt"/>
                        </a:rPr>
                        <a:t>To</a:t>
                      </a:r>
                      <a:endParaRPr lang="en-US" sz="1100" b="1" i="0" u="sng" strike="noStrike">
                        <a:solidFill>
                          <a:srgbClr val="000000"/>
                        </a:solidFill>
                        <a:effectLst/>
                        <a:latin typeface="+mn-lt"/>
                      </a:endParaRPr>
                    </a:p>
                  </a:txBody>
                  <a:tcPr marL="7006" marR="7006" marT="7006" marB="0" anchor="b"/>
                </a:tc>
                <a:tc>
                  <a:txBody>
                    <a:bodyPr/>
                    <a:lstStyle/>
                    <a:p>
                      <a:pPr algn="ctr" fontAlgn="b"/>
                      <a:r>
                        <a:rPr lang="en-US" sz="1100" b="1" u="sng" strike="noStrike" dirty="0">
                          <a:effectLst/>
                          <a:latin typeface="+mn-lt"/>
                        </a:rPr>
                        <a:t>Pay Date</a:t>
                      </a:r>
                      <a:endParaRPr lang="en-US" sz="1100" b="1" i="0" u="sng" strike="noStrike" dirty="0">
                        <a:solidFill>
                          <a:srgbClr val="000000"/>
                        </a:solidFill>
                        <a:effectLst/>
                        <a:latin typeface="+mn-lt"/>
                      </a:endParaRPr>
                    </a:p>
                  </a:txBody>
                  <a:tcPr marL="7006" marR="7006" marT="7006" marB="0" anchor="b"/>
                </a:tc>
              </a:tr>
              <a:tr h="140123">
                <a:tc>
                  <a:txBody>
                    <a:bodyPr/>
                    <a:lstStyle/>
                    <a:p>
                      <a:pPr algn="ctr" fontAlgn="b"/>
                      <a:r>
                        <a:rPr lang="en-US" sz="1100" b="1" u="sng" strike="noStrike">
                          <a:effectLst/>
                          <a:latin typeface="+mn-lt"/>
                        </a:rPr>
                        <a:t> </a:t>
                      </a:r>
                      <a:endParaRPr lang="en-US" sz="1100" b="1" i="0" u="sng" strike="noStrike">
                        <a:solidFill>
                          <a:srgbClr val="000000"/>
                        </a:solidFill>
                        <a:effectLst/>
                        <a:latin typeface="+mn-lt"/>
                      </a:endParaRPr>
                    </a:p>
                  </a:txBody>
                  <a:tcPr marL="7006" marR="7006" marT="7006" marB="0" anchor="b"/>
                </a:tc>
                <a:tc>
                  <a:txBody>
                    <a:bodyPr/>
                    <a:lstStyle/>
                    <a:p>
                      <a:pPr algn="ctr" fontAlgn="b"/>
                      <a:r>
                        <a:rPr lang="en-US" sz="1100" b="1" u="sng" strike="noStrike">
                          <a:effectLst/>
                          <a:latin typeface="+mn-lt"/>
                        </a:rPr>
                        <a:t> </a:t>
                      </a:r>
                      <a:endParaRPr lang="en-US" sz="1100" b="1" i="0" u="sng" strike="noStrike">
                        <a:solidFill>
                          <a:srgbClr val="000000"/>
                        </a:solidFill>
                        <a:effectLst/>
                        <a:latin typeface="+mn-lt"/>
                      </a:endParaRPr>
                    </a:p>
                  </a:txBody>
                  <a:tcPr marL="7006" marR="7006" marT="7006" marB="0" anchor="b"/>
                </a:tc>
                <a:tc>
                  <a:txBody>
                    <a:bodyPr/>
                    <a:lstStyle/>
                    <a:p>
                      <a:pPr algn="ctr" fontAlgn="b"/>
                      <a:r>
                        <a:rPr lang="en-US" sz="1100" b="1" u="sng" strike="noStrike">
                          <a:effectLst/>
                          <a:latin typeface="+mn-lt"/>
                        </a:rPr>
                        <a:t> </a:t>
                      </a:r>
                      <a:endParaRPr lang="en-US" sz="1100" b="1" i="0" u="sng" strike="noStrike">
                        <a:solidFill>
                          <a:srgbClr val="000000"/>
                        </a:solidFill>
                        <a:effectLst/>
                        <a:latin typeface="+mn-lt"/>
                      </a:endParaRPr>
                    </a:p>
                  </a:txBody>
                  <a:tcPr marL="7006" marR="7006" marT="7006" marB="0" anchor="b"/>
                </a:tc>
                <a:tc>
                  <a:txBody>
                    <a:bodyPr/>
                    <a:lstStyle/>
                    <a:p>
                      <a:pPr algn="ctr" fontAlgn="b"/>
                      <a:r>
                        <a:rPr lang="en-US" sz="1100" b="1" u="sng" strike="noStrike">
                          <a:effectLst/>
                          <a:latin typeface="+mn-lt"/>
                        </a:rPr>
                        <a:t> </a:t>
                      </a:r>
                      <a:endParaRPr lang="en-US" sz="1100" b="1" i="0" u="sng" strike="noStrike">
                        <a:solidFill>
                          <a:srgbClr val="000000"/>
                        </a:solidFill>
                        <a:effectLst/>
                        <a:latin typeface="+mn-lt"/>
                      </a:endParaRPr>
                    </a:p>
                  </a:txBody>
                  <a:tcPr marL="7006" marR="7006" marT="7006" marB="0" anchor="b"/>
                </a:tc>
                <a:tc>
                  <a:txBody>
                    <a:bodyPr/>
                    <a:lstStyle/>
                    <a:p>
                      <a:pPr algn="ctr" fontAlgn="b"/>
                      <a:r>
                        <a:rPr lang="en-US" sz="1100" b="1" u="sng" strike="noStrike">
                          <a:effectLst/>
                          <a:latin typeface="+mn-lt"/>
                        </a:rPr>
                        <a:t> </a:t>
                      </a:r>
                      <a:endParaRPr lang="en-US" sz="1100" b="1" i="0" u="sng"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2</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26-Dec-15</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8-Jan-16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14-Jan-16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2</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4</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9-Jan-16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22-Jan-16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28-Jan-16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3</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23-Jan-16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5-Feb-16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11-Feb-16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4</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8</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6-Feb-16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19-Feb-16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25-Feb-16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5</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10</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20-Feb-16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4-Mar-16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10-Mar-16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6</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12</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5-Mar-16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18-Mar-16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24-Mar-16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7</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14</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19-Mar-16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1-Apr-16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7-Apr-16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8</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2-Apr-16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15-Apr-16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21-Apr-16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9</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18</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16-Apr-16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29-Apr-16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5-May-16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10</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20</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30-Apr-16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13-May-16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19-May-16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11</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22</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14-May-16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27-May-16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2-Jun-16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12</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24</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28-May-16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10-Jun-16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16-Jun-16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13</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26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11-Jun-16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24-Jun-16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30-Jun-16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14</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28</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25-Jun-16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8-Jul-16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14-Jul-16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15</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30</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9-Jul-16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22-Jul-16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28-Jul-16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16</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32</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23-Jul-16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5-Aug-16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11-Aug-16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17</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34</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6-Aug-16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19-Aug-16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25-Aug-16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18</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36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20-Aug-16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2-Sep-16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8-Sep-16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19</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38</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3-Sep-16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16-Sep-16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22-Sep-16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20</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40</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17-Sep-16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30-Sep-16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6-Oct-16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21</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42</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1-Oct-16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14-Oct-16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20-Oct-16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22</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44</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15-Oct-16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28-Oct-16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3-Nov-16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23</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46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29-Oct-16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11-Nov-16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17-Nov-16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24</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48</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12-Nov-16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25-Nov-16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1-Dec-16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25</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50</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26-Nov-16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9-Dec-16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15-Dec-16</a:t>
                      </a:r>
                      <a:endParaRPr lang="en-US" sz="1100" b="1" i="0" u="none" strike="noStrike">
                        <a:solidFill>
                          <a:srgbClr val="000000"/>
                        </a:solidFill>
                        <a:effectLst/>
                        <a:latin typeface="+mn-lt"/>
                      </a:endParaRPr>
                    </a:p>
                  </a:txBody>
                  <a:tcPr marL="7006" marR="7006" marT="7006" marB="0" anchor="b"/>
                </a:tc>
              </a:tr>
              <a:tr h="147129">
                <a:tc>
                  <a:txBody>
                    <a:bodyPr/>
                    <a:lstStyle/>
                    <a:p>
                      <a:pPr algn="ctr" fontAlgn="b"/>
                      <a:r>
                        <a:rPr lang="en-US" sz="1100" b="1" u="none" strike="noStrike">
                          <a:effectLst/>
                          <a:latin typeface="+mn-lt"/>
                        </a:rPr>
                        <a:t>26</a:t>
                      </a:r>
                      <a:endParaRPr lang="en-US" sz="1100" b="1" i="0" u="none" strike="noStrike">
                        <a:solidFill>
                          <a:srgbClr val="000000"/>
                        </a:solidFill>
                        <a:effectLst/>
                        <a:latin typeface="+mn-lt"/>
                      </a:endParaRPr>
                    </a:p>
                  </a:txBody>
                  <a:tcPr marL="7006" marR="7006" marT="7006" marB="0" anchor="b"/>
                </a:tc>
                <a:tc>
                  <a:txBody>
                    <a:bodyPr/>
                    <a:lstStyle/>
                    <a:p>
                      <a:pPr algn="ctr" fontAlgn="b"/>
                      <a:r>
                        <a:rPr lang="en-US" sz="1100" b="1" u="none" strike="noStrike">
                          <a:effectLst/>
                          <a:latin typeface="+mn-lt"/>
                        </a:rPr>
                        <a:t>52</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10-Dec-16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a:effectLst/>
                          <a:latin typeface="+mn-lt"/>
                        </a:rPr>
                        <a:t>23-Dec-16</a:t>
                      </a:r>
                      <a:endParaRPr lang="en-US" sz="1100" b="1" i="0" u="none" strike="noStrike">
                        <a:solidFill>
                          <a:srgbClr val="000000"/>
                        </a:solidFill>
                        <a:effectLst/>
                        <a:latin typeface="+mn-lt"/>
                      </a:endParaRPr>
                    </a:p>
                  </a:txBody>
                  <a:tcPr marL="7006" marR="7006" marT="7006" marB="0" anchor="b"/>
                </a:tc>
                <a:tc>
                  <a:txBody>
                    <a:bodyPr/>
                    <a:lstStyle/>
                    <a:p>
                      <a:pPr algn="r" fontAlgn="b"/>
                      <a:r>
                        <a:rPr lang="en-US" sz="1100" b="1" u="none" strike="noStrike" dirty="0">
                          <a:effectLst/>
                          <a:latin typeface="+mn-lt"/>
                        </a:rPr>
                        <a:t>29-Dec-16</a:t>
                      </a:r>
                      <a:endParaRPr lang="en-US" sz="1100" b="1" i="0" u="none" strike="noStrike" dirty="0">
                        <a:solidFill>
                          <a:srgbClr val="000000"/>
                        </a:solidFill>
                        <a:effectLst/>
                        <a:latin typeface="+mn-lt"/>
                      </a:endParaRPr>
                    </a:p>
                  </a:txBody>
                  <a:tcPr marL="7006" marR="7006" marT="7006" marB="0" anchor="b"/>
                </a:tc>
              </a:tr>
            </a:tbl>
          </a:graphicData>
        </a:graphic>
      </p:graphicFrame>
    </p:spTree>
    <p:extLst>
      <p:ext uri="{BB962C8B-B14F-4D97-AF65-F5344CB8AC3E}">
        <p14:creationId xmlns:p14="http://schemas.microsoft.com/office/powerpoint/2010/main" val="2503582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295400" y="663574"/>
            <a:ext cx="7543800" cy="487362"/>
          </a:xfrm>
        </p:spPr>
        <p:txBody>
          <a:bodyPr/>
          <a:lstStyle/>
          <a:p>
            <a:pPr eaLnBrk="1" hangingPunct="1"/>
            <a:r>
              <a:rPr lang="en-US" sz="3200" dirty="0" smtClean="0">
                <a:latin typeface="Calibri" pitchFamily="34" charset="0"/>
              </a:rPr>
              <a:t>Ultimatix</a:t>
            </a:r>
            <a:br>
              <a:rPr lang="en-US" sz="3200" dirty="0" smtClean="0">
                <a:latin typeface="Calibri" pitchFamily="34" charset="0"/>
              </a:rPr>
            </a:br>
            <a:endParaRPr lang="en-US" sz="3200" dirty="0" smtClean="0">
              <a:latin typeface="Calibri" pitchFamily="34" charset="0"/>
            </a:endParaRPr>
          </a:p>
        </p:txBody>
      </p:sp>
      <p:sp>
        <p:nvSpPr>
          <p:cNvPr id="38916" name="Rectangle 3"/>
          <p:cNvSpPr>
            <a:spLocks noGrp="1" noChangeArrowheads="1"/>
          </p:cNvSpPr>
          <p:nvPr>
            <p:ph idx="1"/>
          </p:nvPr>
        </p:nvSpPr>
        <p:spPr/>
        <p:txBody>
          <a:bodyPr/>
          <a:lstStyle/>
          <a:p>
            <a:pPr marL="0" indent="0" eaLnBrk="1" hangingPunct="1">
              <a:buNone/>
            </a:pPr>
            <a:r>
              <a:rPr lang="en-US" sz="1400" b="1" dirty="0" smtClean="0"/>
              <a:t>Ultimatix is TCS’ internal portal </a:t>
            </a:r>
          </a:p>
          <a:p>
            <a:r>
              <a:rPr lang="en-US" sz="1400" b="1" dirty="0" smtClean="0"/>
              <a:t>You will receive your TCS Employee Number up to 72 hours after your initial start date.</a:t>
            </a:r>
          </a:p>
          <a:p>
            <a:r>
              <a:rPr lang="en-US" sz="1400" b="1" dirty="0" smtClean="0"/>
              <a:t>Your Employee Number will be sent in an email to the email address that you provided to your recruiter.</a:t>
            </a:r>
          </a:p>
          <a:p>
            <a:pPr>
              <a:defRPr/>
            </a:pPr>
            <a:r>
              <a:rPr lang="en-US" sz="1400" b="1" kern="0" dirty="0"/>
              <a:t>Once you receive your  Employee Number our support team in India will give you access to Ultimatix.</a:t>
            </a:r>
          </a:p>
          <a:p>
            <a:pPr marL="400050" lvl="2" indent="514350">
              <a:defRPr/>
            </a:pPr>
            <a:r>
              <a:rPr lang="en-US" sz="1400" b="1" kern="0" dirty="0">
                <a:solidFill>
                  <a:srgbClr val="C00000"/>
                </a:solidFill>
              </a:rPr>
              <a:t>https://www.ultimatix.net</a:t>
            </a:r>
          </a:p>
          <a:p>
            <a:pPr marL="400050" lvl="2" indent="514350">
              <a:defRPr/>
            </a:pPr>
            <a:r>
              <a:rPr lang="en-US" sz="1400" b="1" kern="0" dirty="0"/>
              <a:t>Access rights will take approximately 6 hours     </a:t>
            </a:r>
          </a:p>
          <a:p>
            <a:pPr eaLnBrk="1" hangingPunct="1">
              <a:buNone/>
            </a:pPr>
            <a:endParaRPr lang="en-US" sz="1800" dirty="0" smtClean="0">
              <a:solidFill>
                <a:srgbClr val="FF0000"/>
              </a:solidFill>
            </a:endParaRPr>
          </a:p>
        </p:txBody>
      </p:sp>
      <p:sp>
        <p:nvSpPr>
          <p:cNvPr id="38914" name="Slide Number Placeholder 3"/>
          <p:cNvSpPr>
            <a:spLocks noGrp="1"/>
          </p:cNvSpPr>
          <p:nvPr>
            <p:ph type="sldNum" sz="quarter" idx="4294967295"/>
          </p:nvPr>
        </p:nvSpPr>
        <p:spPr>
          <a:xfrm>
            <a:off x="0" y="6240463"/>
            <a:ext cx="663575" cy="360362"/>
          </a:xfrm>
          <a:prstGeom prst="rect">
            <a:avLst/>
          </a:prstGeom>
          <a:noFill/>
        </p:spPr>
        <p:txBody>
          <a:bodyPr/>
          <a:lstStyle/>
          <a:p>
            <a:pPr>
              <a:buNone/>
            </a:pPr>
            <a:fld id="{36889A93-58F3-4406-AB50-1882F12BBEB2}" type="slidenum">
              <a:rPr lang="en-US" sz="1200" smtClean="0">
                <a:solidFill>
                  <a:schemeClr val="accent1"/>
                </a:solidFill>
                <a:latin typeface="Arial" pitchFamily="34" charset="0"/>
              </a:rPr>
              <a:pPr>
                <a:buNone/>
              </a:pPr>
              <a:t>6</a:t>
            </a:fld>
            <a:endParaRPr lang="en-US" sz="1200" dirty="0" smtClean="0">
              <a:solidFill>
                <a:schemeClr val="accent1"/>
              </a:solidFill>
              <a:latin typeface="Arial" pitchFamily="34" charset="0"/>
            </a:endParaRPr>
          </a:p>
        </p:txBody>
      </p:sp>
      <p:sp>
        <p:nvSpPr>
          <p:cNvPr id="6" name="Rectangle 5"/>
          <p:cNvSpPr/>
          <p:nvPr/>
        </p:nvSpPr>
        <p:spPr>
          <a:xfrm>
            <a:off x="8674100" y="6438900"/>
            <a:ext cx="228600" cy="2286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982662" y="3391278"/>
            <a:ext cx="7372350" cy="302936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59667" y="305653"/>
            <a:ext cx="8661400" cy="625428"/>
          </a:xfrm>
        </p:spPr>
        <p:txBody>
          <a:bodyPr/>
          <a:lstStyle/>
          <a:p>
            <a:pPr eaLnBrk="1" hangingPunct="1"/>
            <a:r>
              <a:rPr lang="en-US" dirty="0" smtClean="0">
                <a:latin typeface="Calibri" pitchFamily="34" charset="0"/>
              </a:rPr>
              <a:t>Ultimatix: First Time Log In</a:t>
            </a:r>
          </a:p>
        </p:txBody>
      </p:sp>
      <p:sp>
        <p:nvSpPr>
          <p:cNvPr id="40963" name="Slide Number Placeholder 3"/>
          <p:cNvSpPr>
            <a:spLocks noGrp="1"/>
          </p:cNvSpPr>
          <p:nvPr>
            <p:ph type="sldNum" sz="quarter" idx="4294967295"/>
          </p:nvPr>
        </p:nvSpPr>
        <p:spPr>
          <a:xfrm>
            <a:off x="3810000" y="6316663"/>
            <a:ext cx="663575" cy="360362"/>
          </a:xfrm>
          <a:prstGeom prst="rect">
            <a:avLst/>
          </a:prstGeom>
          <a:noFill/>
        </p:spPr>
        <p:txBody>
          <a:bodyPr/>
          <a:lstStyle/>
          <a:p>
            <a:pPr>
              <a:buNone/>
            </a:pPr>
            <a:fld id="{B72DE277-F084-4D20-A5D8-02D2902BDDCD}" type="slidenum">
              <a:rPr lang="en-US" sz="1200" smtClean="0">
                <a:solidFill>
                  <a:schemeClr val="accent1"/>
                </a:solidFill>
                <a:latin typeface="Arial" pitchFamily="34" charset="0"/>
              </a:rPr>
              <a:pPr>
                <a:buNone/>
              </a:pPr>
              <a:t>7</a:t>
            </a:fld>
            <a:endParaRPr lang="en-US" sz="1200" dirty="0" smtClean="0">
              <a:solidFill>
                <a:schemeClr val="accent1"/>
              </a:solidFill>
              <a:latin typeface="Arial" pitchFamily="34" charset="0"/>
            </a:endParaRPr>
          </a:p>
        </p:txBody>
      </p:sp>
      <p:sp>
        <p:nvSpPr>
          <p:cNvPr id="9" name="TextBox 8"/>
          <p:cNvSpPr txBox="1"/>
          <p:nvPr/>
        </p:nvSpPr>
        <p:spPr>
          <a:xfrm>
            <a:off x="522286" y="1193300"/>
            <a:ext cx="8151813" cy="3668697"/>
          </a:xfrm>
          <a:prstGeom prst="rect">
            <a:avLst/>
          </a:prstGeom>
          <a:noFill/>
        </p:spPr>
        <p:txBody>
          <a:bodyPr wrap="square" rtlCol="0">
            <a:spAutoFit/>
          </a:bodyPr>
          <a:lstStyle/>
          <a:p>
            <a:pPr algn="l">
              <a:buNone/>
            </a:pPr>
            <a:r>
              <a:rPr lang="en-US" sz="1400" b="1" dirty="0" smtClean="0">
                <a:latin typeface="+mn-lt"/>
              </a:rPr>
              <a:t>When logging in for the first time:</a:t>
            </a:r>
          </a:p>
          <a:p>
            <a:pPr marL="285750" indent="-285750" algn="l"/>
            <a:r>
              <a:rPr lang="en-US" sz="1400" b="1" dirty="0" smtClean="0">
                <a:latin typeface="+mn-lt"/>
              </a:rPr>
              <a:t>User Name is your Employee ID # </a:t>
            </a:r>
          </a:p>
          <a:p>
            <a:pPr marL="285750" indent="-285750" algn="l"/>
            <a:r>
              <a:rPr lang="en-US" sz="1400" b="1" dirty="0" smtClean="0">
                <a:latin typeface="+mn-lt"/>
              </a:rPr>
              <a:t>Default Password is </a:t>
            </a:r>
            <a:r>
              <a:rPr lang="en-US" sz="1400" b="1" dirty="0" err="1" smtClean="0">
                <a:solidFill>
                  <a:srgbClr val="C00000"/>
                </a:solidFill>
                <a:latin typeface="+mn-lt"/>
              </a:rPr>
              <a:t>ChangePwd@DDMMYYYY</a:t>
            </a:r>
            <a:r>
              <a:rPr lang="en-US" sz="1400" b="1" dirty="0" smtClean="0">
                <a:latin typeface="+mn-lt"/>
              </a:rPr>
              <a:t> (Date of Birth in DDMMYYYY format)</a:t>
            </a:r>
          </a:p>
          <a:p>
            <a:pPr marL="285750" indent="-285750" algn="l"/>
            <a:r>
              <a:rPr lang="en-US" sz="1400" b="1" dirty="0" smtClean="0">
                <a:latin typeface="+mn-lt"/>
              </a:rPr>
              <a:t>You will be asked to change your password after initial log in</a:t>
            </a:r>
          </a:p>
          <a:p>
            <a:pPr marL="742950" lvl="1" indent="-285750" algn="l"/>
            <a:r>
              <a:rPr lang="en-US" sz="1400" b="1" dirty="0" smtClean="0">
                <a:latin typeface="+mn-lt"/>
              </a:rPr>
              <a:t>New password  Requirements:</a:t>
            </a:r>
          </a:p>
          <a:p>
            <a:pPr marL="1200150" lvl="2" indent="-285750" algn="l"/>
            <a:r>
              <a:rPr lang="en-US" sz="1400" b="1" dirty="0" smtClean="0">
                <a:latin typeface="+mn-lt"/>
              </a:rPr>
              <a:t>1 </a:t>
            </a:r>
            <a:r>
              <a:rPr lang="en-US" sz="1400" b="1" dirty="0">
                <a:latin typeface="+mn-lt"/>
              </a:rPr>
              <a:t>Capital </a:t>
            </a:r>
            <a:r>
              <a:rPr lang="en-US" sz="1400" b="1" dirty="0" smtClean="0">
                <a:latin typeface="+mn-lt"/>
              </a:rPr>
              <a:t>Letter</a:t>
            </a:r>
          </a:p>
          <a:p>
            <a:pPr marL="1200150" lvl="2" indent="-285750" algn="l"/>
            <a:r>
              <a:rPr lang="en-US" sz="1400" b="1" dirty="0" smtClean="0">
                <a:latin typeface="+mn-lt"/>
              </a:rPr>
              <a:t>1 Number</a:t>
            </a:r>
          </a:p>
          <a:p>
            <a:pPr marL="1200150" lvl="2" indent="-285750" algn="l"/>
            <a:r>
              <a:rPr lang="en-US" sz="1400" b="1" dirty="0" smtClean="0">
                <a:latin typeface="+mn-lt"/>
              </a:rPr>
              <a:t>1 </a:t>
            </a:r>
            <a:r>
              <a:rPr lang="en-US" sz="1400" b="1" dirty="0">
                <a:latin typeface="+mn-lt"/>
              </a:rPr>
              <a:t>Special </a:t>
            </a:r>
            <a:r>
              <a:rPr lang="en-US" sz="1400" b="1" dirty="0" smtClean="0">
                <a:latin typeface="+mn-lt"/>
              </a:rPr>
              <a:t>Character</a:t>
            </a:r>
          </a:p>
          <a:p>
            <a:pPr marL="1200150" lvl="2" indent="-285750" algn="l"/>
            <a:r>
              <a:rPr lang="en-US" sz="1400" b="1" dirty="0" smtClean="0">
                <a:latin typeface="+mn-lt"/>
              </a:rPr>
              <a:t>Minimum </a:t>
            </a:r>
            <a:r>
              <a:rPr lang="en-US" sz="1400" b="1" dirty="0">
                <a:latin typeface="+mn-lt"/>
              </a:rPr>
              <a:t>of 8 </a:t>
            </a:r>
            <a:r>
              <a:rPr lang="en-US" sz="1400" b="1" dirty="0" smtClean="0">
                <a:latin typeface="+mn-lt"/>
              </a:rPr>
              <a:t>Characters</a:t>
            </a:r>
          </a:p>
          <a:p>
            <a:pPr marL="742950" lvl="1" indent="-285750" algn="l"/>
            <a:endParaRPr lang="en-US" sz="1400" b="1" dirty="0">
              <a:latin typeface="+mn-lt"/>
            </a:endParaRPr>
          </a:p>
          <a:p>
            <a:pPr marL="0" lvl="1" algn="l">
              <a:buNone/>
            </a:pPr>
            <a:r>
              <a:rPr lang="en-US" sz="1400" b="1" dirty="0" smtClean="0">
                <a:latin typeface="+mn-lt"/>
              </a:rPr>
              <a:t>Due to security regulations, you will be required to change your password every 30 days.</a:t>
            </a:r>
          </a:p>
          <a:p>
            <a:pPr marL="0" lvl="1" algn="l">
              <a:buNone/>
            </a:pPr>
            <a:endParaRPr lang="en-US" sz="1400" b="1" dirty="0">
              <a:latin typeface="+mn-lt"/>
            </a:endParaRPr>
          </a:p>
          <a:p>
            <a:pPr algn="l">
              <a:buNone/>
            </a:pPr>
            <a:endParaRPr lang="en-US" sz="1400" b="1" dirty="0" smtClean="0">
              <a:latin typeface="+mn-lt"/>
            </a:endParaRPr>
          </a:p>
          <a:p>
            <a:pPr algn="l">
              <a:buNone/>
            </a:pPr>
            <a:endParaRPr lang="en-US" sz="1400" b="1" dirty="0">
              <a:latin typeface="+mn-lt"/>
            </a:endParaRPr>
          </a:p>
        </p:txBody>
      </p:sp>
      <p:sp>
        <p:nvSpPr>
          <p:cNvPr id="11" name="Rectangle 10"/>
          <p:cNvSpPr/>
          <p:nvPr/>
        </p:nvSpPr>
        <p:spPr>
          <a:xfrm>
            <a:off x="8674100" y="6362700"/>
            <a:ext cx="241300" cy="3302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159667" y="4203700"/>
            <a:ext cx="6877050" cy="23241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274637"/>
            <a:ext cx="7543800" cy="723900"/>
          </a:xfrm>
        </p:spPr>
        <p:txBody>
          <a:bodyPr>
            <a:normAutofit/>
          </a:bodyPr>
          <a:lstStyle/>
          <a:p>
            <a:r>
              <a:rPr lang="en-US" dirty="0"/>
              <a:t>G</a:t>
            </a:r>
            <a:r>
              <a:rPr lang="en-US" dirty="0" smtClean="0"/>
              <a:t>ESS – My Profile</a:t>
            </a:r>
            <a:endParaRPr lang="en-US" dirty="0"/>
          </a:p>
        </p:txBody>
      </p:sp>
      <p:sp>
        <p:nvSpPr>
          <p:cNvPr id="6" name="Oval 5"/>
          <p:cNvSpPr/>
          <p:nvPr/>
        </p:nvSpPr>
        <p:spPr>
          <a:xfrm>
            <a:off x="7073900" y="5105400"/>
            <a:ext cx="1651000" cy="41910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Content Placeholder 4"/>
          <p:cNvSpPr>
            <a:spLocks noGrp="1"/>
          </p:cNvSpPr>
          <p:nvPr>
            <p:ph idx="1"/>
          </p:nvPr>
        </p:nvSpPr>
        <p:spPr>
          <a:ln>
            <a:solidFill>
              <a:schemeClr val="bg1"/>
            </a:solidFill>
          </a:ln>
        </p:spPr>
        <p:style>
          <a:lnRef idx="2">
            <a:schemeClr val="accent2"/>
          </a:lnRef>
          <a:fillRef idx="1">
            <a:schemeClr val="lt1"/>
          </a:fillRef>
          <a:effectRef idx="0">
            <a:schemeClr val="accent2"/>
          </a:effectRef>
          <a:fontRef idx="minor">
            <a:schemeClr val="dk1"/>
          </a:fontRef>
        </p:style>
        <p:txBody>
          <a:bodyPr/>
          <a:lstStyle/>
          <a:p>
            <a:pPr marL="0" indent="0">
              <a:buNone/>
            </a:pPr>
            <a:r>
              <a:rPr lang="en-US" sz="1400" b="1" dirty="0" smtClean="0"/>
              <a:t>In order to be set up for TCS benefits and complete your onboarding you will have to follow the menu path below and complete the following Profile details.</a:t>
            </a:r>
          </a:p>
          <a:p>
            <a:pPr marL="0" indent="0">
              <a:buNone/>
            </a:pPr>
            <a:endParaRPr lang="en-US" sz="1400" b="1" dirty="0" smtClean="0"/>
          </a:p>
          <a:p>
            <a:pPr marL="0" indent="0">
              <a:buNone/>
            </a:pPr>
            <a:r>
              <a:rPr lang="en-US" sz="1400" b="1" dirty="0" smtClean="0">
                <a:solidFill>
                  <a:srgbClr val="C00000"/>
                </a:solidFill>
              </a:rPr>
              <a:t>Ultimatix -&gt; Employee Services -&gt; Global ESS-&gt;My Profile</a:t>
            </a:r>
            <a:endParaRPr lang="en-US" sz="1400" b="1" dirty="0">
              <a:solidFill>
                <a:srgbClr val="C00000"/>
              </a:solidFill>
            </a:endParaRPr>
          </a:p>
          <a:p>
            <a:endParaRPr lang="en-US" sz="1400" b="1" dirty="0" smtClean="0"/>
          </a:p>
          <a:p>
            <a:r>
              <a:rPr lang="en-US" sz="1400" b="1" dirty="0" smtClean="0"/>
              <a:t>Basic Details -&gt;Legal Name, Marital Status, Nationality, Gender, and Personal Contact Details</a:t>
            </a:r>
          </a:p>
          <a:p>
            <a:r>
              <a:rPr lang="en-US" sz="1400" b="1" dirty="0" smtClean="0"/>
              <a:t>Address Details -&gt; Home Address</a:t>
            </a:r>
          </a:p>
          <a:p>
            <a:r>
              <a:rPr lang="en-US" sz="1400" b="1" dirty="0" smtClean="0"/>
              <a:t>Social </a:t>
            </a:r>
            <a:r>
              <a:rPr lang="en-US" sz="1400" b="1" dirty="0"/>
              <a:t>Security Number </a:t>
            </a:r>
          </a:p>
          <a:p>
            <a:r>
              <a:rPr lang="en-US" sz="1400" b="1" dirty="0" smtClean="0"/>
              <a:t>My Contacts -&gt;Emergency Contacts/Dependent </a:t>
            </a:r>
            <a:r>
              <a:rPr lang="en-US" sz="1400" b="1" dirty="0"/>
              <a:t>Details </a:t>
            </a:r>
            <a:endParaRPr lang="en-US" sz="1400" b="1" dirty="0" smtClean="0"/>
          </a:p>
          <a:p>
            <a:r>
              <a:rPr lang="en-US" sz="1400" b="1" dirty="0" smtClean="0"/>
              <a:t>Bank Details -&gt; Payroll and Claim Reimbursement (see slide 10)</a:t>
            </a:r>
          </a:p>
          <a:p>
            <a:r>
              <a:rPr lang="en-US" sz="1400" b="1" dirty="0" smtClean="0"/>
              <a:t>TCS Email Selection/Signature (see slide 16)</a:t>
            </a:r>
          </a:p>
        </p:txBody>
      </p:sp>
      <p:pic>
        <p:nvPicPr>
          <p:cNvPr id="3" name="Picture 2"/>
          <p:cNvPicPr>
            <a:picLocks noChangeAspect="1"/>
          </p:cNvPicPr>
          <p:nvPr/>
        </p:nvPicPr>
        <p:blipFill>
          <a:blip r:embed="rId2"/>
          <a:stretch>
            <a:fillRect/>
          </a:stretch>
        </p:blipFill>
        <p:spPr>
          <a:xfrm>
            <a:off x="2506663" y="4061256"/>
            <a:ext cx="4135437" cy="235562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TCS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1">
  <a:themeElements>
    <a:clrScheme name="Divid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ider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ivid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id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id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id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id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id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ider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id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id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id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id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id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ivider2">
  <a:themeElements>
    <a:clrScheme name="Divider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ider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ivider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ider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ider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ider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ider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ider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ider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ider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ider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ider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ider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ider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ivider3">
  <a:themeElements>
    <a:clrScheme name="Divid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ider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ivid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ider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ider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ider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ider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ider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ider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ider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ider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ider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ider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ider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8.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9.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docProps/app.xml><?xml version="1.0" encoding="utf-8"?>
<Properties xmlns="http://schemas.openxmlformats.org/officeDocument/2006/extended-properties" xmlns:vt="http://schemas.openxmlformats.org/officeDocument/2006/docPropsVTypes">
  <Template/>
  <TotalTime>7083</TotalTime>
  <Words>2047</Words>
  <Application>Microsoft Office PowerPoint</Application>
  <PresentationFormat>On-screen Show (4:3)</PresentationFormat>
  <Paragraphs>496</Paragraphs>
  <Slides>31</Slides>
  <Notes>8</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31</vt:i4>
      </vt:variant>
    </vt:vector>
  </HeadingPairs>
  <TitlesOfParts>
    <vt:vector size="47" baseType="lpstr">
      <vt:lpstr>Arial</vt:lpstr>
      <vt:lpstr>Calibri</vt:lpstr>
      <vt:lpstr>Courier New</vt:lpstr>
      <vt:lpstr>Lucida Calligraphy</vt:lpstr>
      <vt:lpstr>Myriad Pro</vt:lpstr>
      <vt:lpstr>Tahoma</vt:lpstr>
      <vt:lpstr>Wingdings</vt:lpstr>
      <vt:lpstr>TCS</vt:lpstr>
      <vt:lpstr>Divider1</vt:lpstr>
      <vt:lpstr>Divider2</vt:lpstr>
      <vt:lpstr>Divider3</vt:lpstr>
      <vt:lpstr>TCS Presentation_Template</vt:lpstr>
      <vt:lpstr>Divider 1</vt:lpstr>
      <vt:lpstr>Divider 2</vt:lpstr>
      <vt:lpstr>Divider 3</vt:lpstr>
      <vt:lpstr>Thank You</vt:lpstr>
      <vt:lpstr>  New Hire Quick Reference Guide TCS Human Resources North America 2016</vt:lpstr>
      <vt:lpstr>Introductions</vt:lpstr>
      <vt:lpstr>HR Support – Eastern Region</vt:lpstr>
      <vt:lpstr>TCS Company Holidays</vt:lpstr>
      <vt:lpstr>ADP I-Pay</vt:lpstr>
      <vt:lpstr>  2016 Payroll Calendar</vt:lpstr>
      <vt:lpstr>Ultimatix </vt:lpstr>
      <vt:lpstr>Ultimatix: First Time Log In</vt:lpstr>
      <vt:lpstr>GESS – My Profile</vt:lpstr>
      <vt:lpstr>GESS - Bank Details for Payroll Direct Deposits </vt:lpstr>
      <vt:lpstr>GESS - Bank Details for Payroll Direct Deposits</vt:lpstr>
      <vt:lpstr>GESS - Bank Details for Payroll Direct Deposits</vt:lpstr>
      <vt:lpstr>PowerPoint Presentation</vt:lpstr>
      <vt:lpstr>PowerPoint Presentation</vt:lpstr>
      <vt:lpstr>GESS - Bank Details</vt:lpstr>
      <vt:lpstr>GESS - TCS Email ID Creation</vt:lpstr>
      <vt:lpstr> TCS Webmail/Lotus Notes </vt:lpstr>
      <vt:lpstr>Ultimatix Helpdesk</vt:lpstr>
      <vt:lpstr>GESS – W4 Form</vt:lpstr>
      <vt:lpstr>Global ESS – Benefits Election</vt:lpstr>
      <vt:lpstr>GESS – Benefits Selection</vt:lpstr>
      <vt:lpstr>GESS – Leave Application</vt:lpstr>
      <vt:lpstr>GESS– Leave Application</vt:lpstr>
      <vt:lpstr>IPMS – Timesheet Entry</vt:lpstr>
      <vt:lpstr>IPMS - Timesheet Entry</vt:lpstr>
      <vt:lpstr>IPMS - Timesheet Entry</vt:lpstr>
      <vt:lpstr>IPMS - Timesheet Entry</vt:lpstr>
      <vt:lpstr>GESS – Business Travel</vt:lpstr>
      <vt:lpstr>GESS – Business Travel</vt:lpstr>
      <vt:lpstr>GESS – Claim Reimbursement</vt:lpstr>
      <vt:lpstr>GESS – Claim Reimbursement</vt:lpstr>
    </vt:vector>
  </TitlesOfParts>
  <Company>Tata Consultancy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Naomi Auman</dc:creator>
  <cp:lastModifiedBy>Paulina Sperczak</cp:lastModifiedBy>
  <cp:revision>660</cp:revision>
  <dcterms:created xsi:type="dcterms:W3CDTF">2007-04-25T13:32:34Z</dcterms:created>
  <dcterms:modified xsi:type="dcterms:W3CDTF">2016-04-13T16:51:56Z</dcterms:modified>
</cp:coreProperties>
</file>