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73" r:id="rId5"/>
    <p:sldId id="277" r:id="rId6"/>
    <p:sldId id="280" r:id="rId7"/>
    <p:sldId id="282" r:id="rId8"/>
    <p:sldId id="279" r:id="rId9"/>
    <p:sldId id="278" r:id="rId10"/>
    <p:sldId id="276" r:id="rId11"/>
    <p:sldId id="283" r:id="rId12"/>
    <p:sldId id="274" r:id="rId1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D8BEB2"/>
    <a:srgbClr val="753F2D"/>
    <a:srgbClr val="5E3324"/>
    <a:srgbClr val="8A4C34"/>
    <a:srgbClr val="815550"/>
    <a:srgbClr val="A3573E"/>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96327"/>
  </p:normalViewPr>
  <p:slideViewPr>
    <p:cSldViewPr snapToGrid="0">
      <p:cViewPr varScale="1">
        <p:scale>
          <a:sx n="83" d="100"/>
          <a:sy n="83" d="100"/>
        </p:scale>
        <p:origin x="342" y="84"/>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86" d="100"/>
          <a:sy n="86" d="100"/>
        </p:scale>
        <p:origin x="384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原 滉一郎" userId="bde8ea44-2506-487d-bced-895185fc4baa" providerId="ADAL" clId="{D8012E49-20EB-4DC4-BADC-08AA447C1206}"/>
    <pc:docChg chg="custSel modSld">
      <pc:chgData name="中原 滉一郎" userId="bde8ea44-2506-487d-bced-895185fc4baa" providerId="ADAL" clId="{D8012E49-20EB-4DC4-BADC-08AA447C1206}" dt="2024-09-07T05:45:53.514" v="339" actId="20577"/>
      <pc:docMkLst>
        <pc:docMk/>
      </pc:docMkLst>
      <pc:sldChg chg="modSp mod">
        <pc:chgData name="中原 滉一郎" userId="bde8ea44-2506-487d-bced-895185fc4baa" providerId="ADAL" clId="{D8012E49-20EB-4DC4-BADC-08AA447C1206}" dt="2024-09-07T05:45:53.514" v="339" actId="20577"/>
        <pc:sldMkLst>
          <pc:docMk/>
          <pc:sldMk cId="3979194062" sldId="277"/>
        </pc:sldMkLst>
        <pc:spChg chg="mod">
          <ac:chgData name="中原 滉一郎" userId="bde8ea44-2506-487d-bced-895185fc4baa" providerId="ADAL" clId="{D8012E49-20EB-4DC4-BADC-08AA447C1206}" dt="2024-09-07T05:45:53.514" v="339" actId="20577"/>
          <ac:spMkLst>
            <pc:docMk/>
            <pc:sldMk cId="3979194062" sldId="277"/>
            <ac:spMk id="6" creationId="{846865D3-E9E5-FDDD-B091-FE6F9039C6EA}"/>
          </ac:spMkLst>
        </pc:spChg>
      </pc:sldChg>
      <pc:sldChg chg="addSp delSp modSp mod delAnim">
        <pc:chgData name="中原 滉一郎" userId="bde8ea44-2506-487d-bced-895185fc4baa" providerId="ADAL" clId="{D8012E49-20EB-4DC4-BADC-08AA447C1206}" dt="2024-09-07T05:43:53.152" v="331" actId="207"/>
        <pc:sldMkLst>
          <pc:docMk/>
          <pc:sldMk cId="73848494" sldId="278"/>
        </pc:sldMkLst>
        <pc:spChg chg="mod">
          <ac:chgData name="中原 滉一郎" userId="bde8ea44-2506-487d-bced-895185fc4baa" providerId="ADAL" clId="{D8012E49-20EB-4DC4-BADC-08AA447C1206}" dt="2024-09-07T05:33:45.436" v="304" actId="255"/>
          <ac:spMkLst>
            <pc:docMk/>
            <pc:sldMk cId="73848494" sldId="278"/>
            <ac:spMk id="2" creationId="{A052E563-D2B2-A0AD-3574-E8C8FDCE3DAC}"/>
          </ac:spMkLst>
        </pc:spChg>
        <pc:spChg chg="add mod">
          <ac:chgData name="中原 滉一郎" userId="bde8ea44-2506-487d-bced-895185fc4baa" providerId="ADAL" clId="{D8012E49-20EB-4DC4-BADC-08AA447C1206}" dt="2024-09-07T05:43:53.152" v="331" actId="207"/>
          <ac:spMkLst>
            <pc:docMk/>
            <pc:sldMk cId="73848494" sldId="278"/>
            <ac:spMk id="3" creationId="{1CB9188A-5BA4-4814-8BC9-337E99CE5F92}"/>
          </ac:spMkLst>
        </pc:spChg>
        <pc:picChg chg="del">
          <ac:chgData name="中原 滉一郎" userId="bde8ea44-2506-487d-bced-895185fc4baa" providerId="ADAL" clId="{D8012E49-20EB-4DC4-BADC-08AA447C1206}" dt="2024-09-07T05:33:26.129" v="303" actId="478"/>
          <ac:picMkLst>
            <pc:docMk/>
            <pc:sldMk cId="73848494" sldId="278"/>
            <ac:picMk id="6" creationId="{94C9F9F6-647E-FBFD-AF22-FFEDB8664979}"/>
          </ac:picMkLst>
        </pc:picChg>
      </pc:sldChg>
      <pc:sldChg chg="addSp delSp modSp mod delAnim">
        <pc:chgData name="中原 滉一郎" userId="bde8ea44-2506-487d-bced-895185fc4baa" providerId="ADAL" clId="{D8012E49-20EB-4DC4-BADC-08AA447C1206}" dt="2024-09-07T05:29:57.893" v="302" actId="207"/>
        <pc:sldMkLst>
          <pc:docMk/>
          <pc:sldMk cId="616355143" sldId="279"/>
        </pc:sldMkLst>
        <pc:spChg chg="mod">
          <ac:chgData name="中原 滉一郎" userId="bde8ea44-2506-487d-bced-895185fc4baa" providerId="ADAL" clId="{D8012E49-20EB-4DC4-BADC-08AA447C1206}" dt="2024-09-07T05:27:28.170" v="277" actId="14100"/>
          <ac:spMkLst>
            <pc:docMk/>
            <pc:sldMk cId="616355143" sldId="279"/>
            <ac:spMk id="2" creationId="{DB262C4D-3F97-1652-3A4A-C989986D9B65}"/>
          </ac:spMkLst>
        </pc:spChg>
        <pc:spChg chg="add mod">
          <ac:chgData name="中原 滉一郎" userId="bde8ea44-2506-487d-bced-895185fc4baa" providerId="ADAL" clId="{D8012E49-20EB-4DC4-BADC-08AA447C1206}" dt="2024-09-07T05:29:57.893" v="302" actId="207"/>
          <ac:spMkLst>
            <pc:docMk/>
            <pc:sldMk cId="616355143" sldId="279"/>
            <ac:spMk id="3" creationId="{972A3DFE-A2F6-4B73-857B-721ABB049E5C}"/>
          </ac:spMkLst>
        </pc:spChg>
        <pc:picChg chg="del">
          <ac:chgData name="中原 滉一郎" userId="bde8ea44-2506-487d-bced-895185fc4baa" providerId="ADAL" clId="{D8012E49-20EB-4DC4-BADC-08AA447C1206}" dt="2024-09-07T05:25:31.415" v="274" actId="478"/>
          <ac:picMkLst>
            <pc:docMk/>
            <pc:sldMk cId="616355143" sldId="279"/>
            <ac:picMk id="9" creationId="{979D7309-E709-128E-CE3C-04B501A2FE69}"/>
          </ac:picMkLst>
        </pc:picChg>
      </pc:sldChg>
      <pc:sldChg chg="addSp delSp modSp mod">
        <pc:chgData name="中原 滉一郎" userId="bde8ea44-2506-487d-bced-895185fc4baa" providerId="ADAL" clId="{D8012E49-20EB-4DC4-BADC-08AA447C1206}" dt="2024-09-07T05:24:57.641" v="271" actId="207"/>
        <pc:sldMkLst>
          <pc:docMk/>
          <pc:sldMk cId="4122396240" sldId="280"/>
        </pc:sldMkLst>
        <pc:spChg chg="add del mod">
          <ac:chgData name="中原 滉一郎" userId="bde8ea44-2506-487d-bced-895185fc4baa" providerId="ADAL" clId="{D8012E49-20EB-4DC4-BADC-08AA447C1206}" dt="2024-09-07T04:48:42.085" v="62" actId="478"/>
          <ac:spMkLst>
            <pc:docMk/>
            <pc:sldMk cId="4122396240" sldId="280"/>
            <ac:spMk id="3" creationId="{EABEB2C6-EBDD-4D86-9667-F6828E7DD8A0}"/>
          </ac:spMkLst>
        </pc:spChg>
        <pc:spChg chg="add del mod">
          <ac:chgData name="中原 滉一郎" userId="bde8ea44-2506-487d-bced-895185fc4baa" providerId="ADAL" clId="{D8012E49-20EB-4DC4-BADC-08AA447C1206}" dt="2024-09-07T04:51:55.580" v="103" actId="478"/>
          <ac:spMkLst>
            <pc:docMk/>
            <pc:sldMk cId="4122396240" sldId="280"/>
            <ac:spMk id="4" creationId="{DF665AD2-D5A4-4229-A5D0-83955F89B695}"/>
          </ac:spMkLst>
        </pc:spChg>
        <pc:spChg chg="add del mod">
          <ac:chgData name="中原 滉一郎" userId="bde8ea44-2506-487d-bced-895185fc4baa" providerId="ADAL" clId="{D8012E49-20EB-4DC4-BADC-08AA447C1206}" dt="2024-09-07T04:24:38.587" v="23" actId="21"/>
          <ac:spMkLst>
            <pc:docMk/>
            <pc:sldMk cId="4122396240" sldId="280"/>
            <ac:spMk id="5" creationId="{4BE28FFC-26FA-46A9-9292-05BB965C8ADA}"/>
          </ac:spMkLst>
        </pc:spChg>
        <pc:spChg chg="add del mod">
          <ac:chgData name="中原 滉一郎" userId="bde8ea44-2506-487d-bced-895185fc4baa" providerId="ADAL" clId="{D8012E49-20EB-4DC4-BADC-08AA447C1206}" dt="2024-09-07T04:56:50.923" v="150" actId="478"/>
          <ac:spMkLst>
            <pc:docMk/>
            <pc:sldMk cId="4122396240" sldId="280"/>
            <ac:spMk id="6" creationId="{0D01C584-0A53-4E49-9A8F-A0D23E2D088B}"/>
          </ac:spMkLst>
        </pc:spChg>
        <pc:spChg chg="del mod">
          <ac:chgData name="中原 滉一郎" userId="bde8ea44-2506-487d-bced-895185fc4baa" providerId="ADAL" clId="{D8012E49-20EB-4DC4-BADC-08AA447C1206}" dt="2024-09-07T04:24:41.118" v="24" actId="21"/>
          <ac:spMkLst>
            <pc:docMk/>
            <pc:sldMk cId="4122396240" sldId="280"/>
            <ac:spMk id="7" creationId="{85B362A5-ECCC-DCE5-C193-4968BBBFEF8E}"/>
          </ac:spMkLst>
        </pc:spChg>
        <pc:spChg chg="add del mod">
          <ac:chgData name="中原 滉一郎" userId="bde8ea44-2506-487d-bced-895185fc4baa" providerId="ADAL" clId="{D8012E49-20EB-4DC4-BADC-08AA447C1206}" dt="2024-09-07T04:48:38.518" v="61" actId="478"/>
          <ac:spMkLst>
            <pc:docMk/>
            <pc:sldMk cId="4122396240" sldId="280"/>
            <ac:spMk id="8" creationId="{09967219-E4EC-44BC-B570-DA3950391C9D}"/>
          </ac:spMkLst>
        </pc:spChg>
        <pc:spChg chg="add del mod">
          <ac:chgData name="中原 滉一郎" userId="bde8ea44-2506-487d-bced-895185fc4baa" providerId="ADAL" clId="{D8012E49-20EB-4DC4-BADC-08AA447C1206}" dt="2024-09-07T04:59:04.679" v="153" actId="21"/>
          <ac:spMkLst>
            <pc:docMk/>
            <pc:sldMk cId="4122396240" sldId="280"/>
            <ac:spMk id="9" creationId="{05E62507-189D-4C64-8104-C79E6C07A779}"/>
          </ac:spMkLst>
        </pc:spChg>
        <pc:spChg chg="add mod">
          <ac:chgData name="中原 滉一郎" userId="bde8ea44-2506-487d-bced-895185fc4baa" providerId="ADAL" clId="{D8012E49-20EB-4DC4-BADC-08AA447C1206}" dt="2024-09-07T05:24:57.641" v="271" actId="207"/>
          <ac:spMkLst>
            <pc:docMk/>
            <pc:sldMk cId="4122396240" sldId="280"/>
            <ac:spMk id="10" creationId="{7DF9A2BB-CE3F-4A3D-A611-3F8ED27176F5}"/>
          </ac:spMkLst>
        </pc:spChg>
        <pc:spChg chg="mod">
          <ac:chgData name="中原 滉一郎" userId="bde8ea44-2506-487d-bced-895185fc4baa" providerId="ADAL" clId="{D8012E49-20EB-4DC4-BADC-08AA447C1206}" dt="2024-09-07T05:20:07.808" v="232" actId="255"/>
          <ac:spMkLst>
            <pc:docMk/>
            <pc:sldMk cId="4122396240" sldId="280"/>
            <ac:spMk id="14" creationId="{15C361D4-2114-E276-681B-0EDACAD8E3D4}"/>
          </ac:spMkLst>
        </pc:spChg>
      </pc:sldChg>
      <pc:sldChg chg="addSp delSp modSp mod delAnim">
        <pc:chgData name="中原 滉一郎" userId="bde8ea44-2506-487d-bced-895185fc4baa" providerId="ADAL" clId="{D8012E49-20EB-4DC4-BADC-08AA447C1206}" dt="2024-09-07T05:25:22.182" v="273" actId="255"/>
        <pc:sldMkLst>
          <pc:docMk/>
          <pc:sldMk cId="1125054511" sldId="282"/>
        </pc:sldMkLst>
        <pc:spChg chg="mod">
          <ac:chgData name="中原 滉一郎" userId="bde8ea44-2506-487d-bced-895185fc4baa" providerId="ADAL" clId="{D8012E49-20EB-4DC4-BADC-08AA447C1206}" dt="2024-09-07T05:22:15.059" v="240" actId="255"/>
          <ac:spMkLst>
            <pc:docMk/>
            <pc:sldMk cId="1125054511" sldId="282"/>
            <ac:spMk id="2" creationId="{0F5010AA-DDBA-D5A2-A34D-69E21671333A}"/>
          </ac:spMkLst>
        </pc:spChg>
        <pc:spChg chg="add del mod">
          <ac:chgData name="中原 滉一郎" userId="bde8ea44-2506-487d-bced-895185fc4baa" providerId="ADAL" clId="{D8012E49-20EB-4DC4-BADC-08AA447C1206}" dt="2024-09-07T05:22:15.961" v="242"/>
          <ac:spMkLst>
            <pc:docMk/>
            <pc:sldMk cId="1125054511" sldId="282"/>
            <ac:spMk id="3" creationId="{83539D3B-051A-4CA1-82A2-8670123E22F7}"/>
          </ac:spMkLst>
        </pc:spChg>
        <pc:spChg chg="add mod">
          <ac:chgData name="中原 滉一郎" userId="bde8ea44-2506-487d-bced-895185fc4baa" providerId="ADAL" clId="{D8012E49-20EB-4DC4-BADC-08AA447C1206}" dt="2024-09-07T05:25:22.182" v="273" actId="255"/>
          <ac:spMkLst>
            <pc:docMk/>
            <pc:sldMk cId="1125054511" sldId="282"/>
            <ac:spMk id="4" creationId="{E145AED8-17B8-4496-BA57-69E74ECC0F85}"/>
          </ac:spMkLst>
        </pc:spChg>
        <pc:picChg chg="del">
          <ac:chgData name="中原 滉一郎" userId="bde8ea44-2506-487d-bced-895185fc4baa" providerId="ADAL" clId="{D8012E49-20EB-4DC4-BADC-08AA447C1206}" dt="2024-09-07T05:21:21.734" v="234" actId="478"/>
          <ac:picMkLst>
            <pc:docMk/>
            <pc:sldMk cId="1125054511" sldId="282"/>
            <ac:picMk id="16" creationId="{1558C63E-89C9-FEB4-6CE6-CC1858F2EDF1}"/>
          </ac:picMkLst>
        </pc:picChg>
      </pc:sldChg>
    </pc:docChg>
  </pc:docChgLst>
  <pc:docChgLst>
    <pc:chgData name="中原 滉一郎" userId="bde8ea44-2506-487d-bced-895185fc4baa" providerId="ADAL" clId="{154498B6-D63D-42AF-A6D4-C60CB63338ED}"/>
    <pc:docChg chg="custSel modSld">
      <pc:chgData name="中原 滉一郎" userId="bde8ea44-2506-487d-bced-895185fc4baa" providerId="ADAL" clId="{154498B6-D63D-42AF-A6D4-C60CB63338ED}" dt="2024-09-06T03:40:07.846" v="19" actId="20577"/>
      <pc:docMkLst>
        <pc:docMk/>
      </pc:docMkLst>
      <pc:sldChg chg="addSp delSp modSp mod delAnim">
        <pc:chgData name="中原 滉一郎" userId="bde8ea44-2506-487d-bced-895185fc4baa" providerId="ADAL" clId="{154498B6-D63D-42AF-A6D4-C60CB63338ED}" dt="2024-09-06T03:40:07.846" v="19" actId="20577"/>
        <pc:sldMkLst>
          <pc:docMk/>
          <pc:sldMk cId="4122396240" sldId="280"/>
        </pc:sldMkLst>
        <pc:spChg chg="del mod">
          <ac:chgData name="中原 滉一郎" userId="bde8ea44-2506-487d-bced-895185fc4baa" providerId="ADAL" clId="{154498B6-D63D-42AF-A6D4-C60CB63338ED}" dt="2024-09-06T03:27:41.138" v="6" actId="21"/>
          <ac:spMkLst>
            <pc:docMk/>
            <pc:sldMk cId="4122396240" sldId="280"/>
            <ac:spMk id="4" creationId="{59013870-8786-7090-C9CF-E1E30DC7B922}"/>
          </ac:spMkLst>
        </pc:spChg>
        <pc:spChg chg="add del mod">
          <ac:chgData name="中原 滉一郎" userId="bde8ea44-2506-487d-bced-895185fc4baa" providerId="ADAL" clId="{154498B6-D63D-42AF-A6D4-C60CB63338ED}" dt="2024-09-06T03:27:47.176" v="7" actId="21"/>
          <ac:spMkLst>
            <pc:docMk/>
            <pc:sldMk cId="4122396240" sldId="280"/>
            <ac:spMk id="5" creationId="{4872304D-8523-D450-7C55-BF1C5CDFED0D}"/>
          </ac:spMkLst>
        </pc:spChg>
        <pc:spChg chg="del mod">
          <ac:chgData name="中原 滉一郎" userId="bde8ea44-2506-487d-bced-895185fc4baa" providerId="ADAL" clId="{154498B6-D63D-42AF-A6D4-C60CB63338ED}" dt="2024-09-06T03:27:36.499" v="5" actId="21"/>
          <ac:spMkLst>
            <pc:docMk/>
            <pc:sldMk cId="4122396240" sldId="280"/>
            <ac:spMk id="6" creationId="{FC51C3F1-54D5-8F63-473C-F7876B8CE120}"/>
          </ac:spMkLst>
        </pc:spChg>
        <pc:spChg chg="add mod">
          <ac:chgData name="中原 滉一郎" userId="bde8ea44-2506-487d-bced-895185fc4baa" providerId="ADAL" clId="{154498B6-D63D-42AF-A6D4-C60CB63338ED}" dt="2024-09-06T03:40:07.846" v="19" actId="20577"/>
          <ac:spMkLst>
            <pc:docMk/>
            <pc:sldMk cId="4122396240" sldId="280"/>
            <ac:spMk id="7" creationId="{85B362A5-ECCC-DCE5-C193-4968BBBFEF8E}"/>
          </ac:spMkLst>
        </pc:spChg>
        <pc:picChg chg="del">
          <ac:chgData name="中原 滉一郎" userId="bde8ea44-2506-487d-bced-895185fc4baa" providerId="ADAL" clId="{154498B6-D63D-42AF-A6D4-C60CB63338ED}" dt="2024-09-06T03:25:59.063" v="0" actId="21"/>
          <ac:picMkLst>
            <pc:docMk/>
            <pc:sldMk cId="4122396240" sldId="280"/>
            <ac:picMk id="11" creationId="{0265A253-72CF-8A2A-6351-7E118F5B146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083887B-E77B-4960-998A-AEC6946F14A0}" type="datetime1">
              <a:rPr lang="ja-JP" altLang="en-US" smtClean="0">
                <a:latin typeface="Meiryo UI" panose="020B0604030504040204" pitchFamily="50" charset="-128"/>
                <a:ea typeface="Meiryo UI" panose="020B0604030504040204" pitchFamily="50" charset="-128"/>
              </a:rPr>
              <a:t>2024/9/7</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482836-E43C-41FF-A11B-3D8AB6E68FC7}"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dirty="0">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4EC59B5D-E5CC-4226-807A-F88179F61175}" type="datetime1">
              <a:rPr lang="ja-JP" altLang="en-US" smtClean="0"/>
              <a:pPr/>
              <a:t>2024/9/7</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dirty="0">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ECDE012-9E2E-4477-8B5C-4E7D4E9BCBA6}" type="slidenum">
              <a:rPr lang="en-US" altLang="ja-JP" noProof="0" smtClean="0"/>
              <a:pPr/>
              <a:t>‹#›</a:t>
            </a:fld>
            <a:endParaRPr lang="ja-JP" altLang="en-US" noProof="0" dirty="0">
              <a:ea typeface="Meiryo UI" panose="020B0604030504040204" pitchFamily="50" charset="-128"/>
            </a:endParaRPr>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p>
        </p:txBody>
      </p:sp>
      <p:sp>
        <p:nvSpPr>
          <p:cNvPr id="4" name="スライド番号プレースホルダー 3"/>
          <p:cNvSpPr>
            <a:spLocks noGrp="1"/>
          </p:cNvSpPr>
          <p:nvPr>
            <p:ph type="sldNum" sz="quarter" idx="5"/>
          </p:nvPr>
        </p:nvSpPr>
        <p:spPr/>
        <p:txBody>
          <a:bodyPr rtlCol="0"/>
          <a:lstStyle/>
          <a:p>
            <a:pPr rtl="0"/>
            <a:fld id="{DECDE012-9E2E-4477-8B5C-4E7D4E9BCBA6}" type="slidenum">
              <a:rPr lang="en-US" altLang="ja-JP" smtClean="0"/>
              <a:t>1</a:t>
            </a:fld>
            <a:endParaRPr lang="ja-JP" altLang="en-US" dirty="0"/>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p>
        </p:txBody>
      </p:sp>
      <p:sp>
        <p:nvSpPr>
          <p:cNvPr id="4" name="スライド番号プレースホルダー 3"/>
          <p:cNvSpPr>
            <a:spLocks noGrp="1"/>
          </p:cNvSpPr>
          <p:nvPr>
            <p:ph type="sldNum" sz="quarter" idx="5"/>
          </p:nvPr>
        </p:nvSpPr>
        <p:spPr/>
        <p:txBody>
          <a:bodyPr rtlCol="0"/>
          <a:lstStyle/>
          <a:p>
            <a:pPr rtl="0"/>
            <a:fld id="{DECDE012-9E2E-4477-8B5C-4E7D4E9BCBA6}" type="slidenum">
              <a:rPr lang="en-US" altLang="ja-JP" smtClean="0"/>
              <a:t>2</a:t>
            </a:fld>
            <a:endParaRPr lang="ja-JP" altLang="en-US" dirty="0"/>
          </a:p>
        </p:txBody>
      </p:sp>
    </p:spTree>
    <p:extLst>
      <p:ext uri="{BB962C8B-B14F-4D97-AF65-F5344CB8AC3E}">
        <p14:creationId xmlns:p14="http://schemas.microsoft.com/office/powerpoint/2010/main" val="167313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p>
        </p:txBody>
      </p:sp>
      <p:sp>
        <p:nvSpPr>
          <p:cNvPr id="4" name="スライド番号プレースホルダー 3"/>
          <p:cNvSpPr>
            <a:spLocks noGrp="1"/>
          </p:cNvSpPr>
          <p:nvPr>
            <p:ph type="sldNum" sz="quarter" idx="5"/>
          </p:nvPr>
        </p:nvSpPr>
        <p:spPr/>
        <p:txBody>
          <a:bodyPr rtlCol="0"/>
          <a:lstStyle/>
          <a:p>
            <a:pPr rtl="0"/>
            <a:fld id="{DECDE012-9E2E-4477-8B5C-4E7D4E9BCBA6}" type="slidenum">
              <a:rPr lang="en-US" altLang="ja-JP" smtClean="0"/>
              <a:t>3</a:t>
            </a:fld>
            <a:endParaRPr lang="ja-JP" altLang="en-US" dirty="0"/>
          </a:p>
        </p:txBody>
      </p:sp>
    </p:spTree>
    <p:extLst>
      <p:ext uri="{BB962C8B-B14F-4D97-AF65-F5344CB8AC3E}">
        <p14:creationId xmlns:p14="http://schemas.microsoft.com/office/powerpoint/2010/main" val="122806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p>
        </p:txBody>
      </p:sp>
      <p:sp>
        <p:nvSpPr>
          <p:cNvPr id="4" name="スライド番号プレースホルダー 3"/>
          <p:cNvSpPr>
            <a:spLocks noGrp="1"/>
          </p:cNvSpPr>
          <p:nvPr>
            <p:ph type="sldNum" sz="quarter" idx="5"/>
          </p:nvPr>
        </p:nvSpPr>
        <p:spPr/>
        <p:txBody>
          <a:bodyPr rtlCol="0"/>
          <a:lstStyle/>
          <a:p>
            <a:pPr rtl="0"/>
            <a:fld id="{DECDE012-9E2E-4477-8B5C-4E7D4E9BCBA6}" type="slidenum">
              <a:rPr lang="en-US" altLang="ja-JP" smtClean="0"/>
              <a:t>4</a:t>
            </a:fld>
            <a:endParaRPr lang="ja-JP" altLang="en-US" dirty="0"/>
          </a:p>
        </p:txBody>
      </p:sp>
    </p:spTree>
    <p:extLst>
      <p:ext uri="{BB962C8B-B14F-4D97-AF65-F5344CB8AC3E}">
        <p14:creationId xmlns:p14="http://schemas.microsoft.com/office/powerpoint/2010/main" val="225296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p>
        </p:txBody>
      </p:sp>
      <p:sp>
        <p:nvSpPr>
          <p:cNvPr id="4" name="スライド番号プレースホルダー 3"/>
          <p:cNvSpPr>
            <a:spLocks noGrp="1"/>
          </p:cNvSpPr>
          <p:nvPr>
            <p:ph type="sldNum" sz="quarter" idx="5"/>
          </p:nvPr>
        </p:nvSpPr>
        <p:spPr/>
        <p:txBody>
          <a:bodyPr rtlCol="0"/>
          <a:lstStyle/>
          <a:p>
            <a:pPr rtl="0"/>
            <a:fld id="{DECDE012-9E2E-4477-8B5C-4E7D4E9BCBA6}" type="slidenum">
              <a:rPr lang="en-US" altLang="ja-JP" smtClean="0"/>
              <a:t>5</a:t>
            </a:fld>
            <a:endParaRPr lang="ja-JP" altLang="en-US" dirty="0"/>
          </a:p>
        </p:txBody>
      </p:sp>
    </p:spTree>
    <p:extLst>
      <p:ext uri="{BB962C8B-B14F-4D97-AF65-F5344CB8AC3E}">
        <p14:creationId xmlns:p14="http://schemas.microsoft.com/office/powerpoint/2010/main" val="848547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p>
        </p:txBody>
      </p:sp>
      <p:sp>
        <p:nvSpPr>
          <p:cNvPr id="4" name="スライド番号プレースホルダー 3"/>
          <p:cNvSpPr>
            <a:spLocks noGrp="1"/>
          </p:cNvSpPr>
          <p:nvPr>
            <p:ph type="sldNum" sz="quarter" idx="5"/>
          </p:nvPr>
        </p:nvSpPr>
        <p:spPr/>
        <p:txBody>
          <a:bodyPr rtlCol="0"/>
          <a:lstStyle/>
          <a:p>
            <a:pPr rtl="0"/>
            <a:fld id="{DECDE012-9E2E-4477-8B5C-4E7D4E9BCBA6}" type="slidenum">
              <a:rPr lang="en-US" altLang="ja-JP" smtClean="0"/>
              <a:t>6</a:t>
            </a:fld>
            <a:endParaRPr lang="ja-JP" altLang="en-US" dirty="0"/>
          </a:p>
        </p:txBody>
      </p:sp>
    </p:spTree>
    <p:extLst>
      <p:ext uri="{BB962C8B-B14F-4D97-AF65-F5344CB8AC3E}">
        <p14:creationId xmlns:p14="http://schemas.microsoft.com/office/powerpoint/2010/main" val="234845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p>
        </p:txBody>
      </p:sp>
      <p:sp>
        <p:nvSpPr>
          <p:cNvPr id="4" name="スライド番号プレースホルダー 3"/>
          <p:cNvSpPr>
            <a:spLocks noGrp="1"/>
          </p:cNvSpPr>
          <p:nvPr>
            <p:ph type="sldNum" sz="quarter" idx="5"/>
          </p:nvPr>
        </p:nvSpPr>
        <p:spPr/>
        <p:txBody>
          <a:bodyPr rtlCol="0"/>
          <a:lstStyle/>
          <a:p>
            <a:pPr rtl="0"/>
            <a:fld id="{DECDE012-9E2E-4477-8B5C-4E7D4E9BCBA6}" type="slidenum">
              <a:rPr lang="en-US" altLang="ja-JP" smtClean="0"/>
              <a:t>7</a:t>
            </a:fld>
            <a:endParaRPr lang="ja-JP" altLang="en-US" dirty="0"/>
          </a:p>
        </p:txBody>
      </p:sp>
    </p:spTree>
    <p:extLst>
      <p:ext uri="{BB962C8B-B14F-4D97-AF65-F5344CB8AC3E}">
        <p14:creationId xmlns:p14="http://schemas.microsoft.com/office/powerpoint/2010/main" val="2082639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p>
        </p:txBody>
      </p:sp>
      <p:sp>
        <p:nvSpPr>
          <p:cNvPr id="4" name="スライド番号プレースホルダー 3"/>
          <p:cNvSpPr>
            <a:spLocks noGrp="1"/>
          </p:cNvSpPr>
          <p:nvPr>
            <p:ph type="sldNum" sz="quarter" idx="5"/>
          </p:nvPr>
        </p:nvSpPr>
        <p:spPr/>
        <p:txBody>
          <a:bodyPr rtlCol="0"/>
          <a:lstStyle/>
          <a:p>
            <a:pPr rtl="0"/>
            <a:fld id="{DECDE012-9E2E-4477-8B5C-4E7D4E9BCBA6}" type="slidenum">
              <a:rPr lang="en-US" altLang="ja-JP" smtClean="0"/>
              <a:t>8</a:t>
            </a:fld>
            <a:endParaRPr lang="ja-JP" altLang="en-US" dirty="0"/>
          </a:p>
        </p:txBody>
      </p:sp>
    </p:spTree>
    <p:extLst>
      <p:ext uri="{BB962C8B-B14F-4D97-AF65-F5344CB8AC3E}">
        <p14:creationId xmlns:p14="http://schemas.microsoft.com/office/powerpoint/2010/main" val="191370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p>
        </p:txBody>
      </p:sp>
      <p:sp>
        <p:nvSpPr>
          <p:cNvPr id="4" name="スライド番号プレースホルダー 3"/>
          <p:cNvSpPr>
            <a:spLocks noGrp="1"/>
          </p:cNvSpPr>
          <p:nvPr>
            <p:ph type="sldNum" sz="quarter" idx="5"/>
          </p:nvPr>
        </p:nvSpPr>
        <p:spPr/>
        <p:txBody>
          <a:bodyPr rtlCol="0"/>
          <a:lstStyle/>
          <a:p>
            <a:pPr rtl="0"/>
            <a:fld id="{DECDE012-9E2E-4477-8B5C-4E7D4E9BCBA6}" type="slidenum">
              <a:rPr lang="en-US" altLang="ja-JP" smtClean="0"/>
              <a:t>9</a:t>
            </a:fld>
            <a:endParaRPr lang="ja-JP" altLang="en-US" dirty="0"/>
          </a:p>
        </p:txBody>
      </p:sp>
    </p:spTree>
    <p:extLst>
      <p:ext uri="{BB962C8B-B14F-4D97-AF65-F5344CB8AC3E}">
        <p14:creationId xmlns:p14="http://schemas.microsoft.com/office/powerpoint/2010/main" val="158856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tx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rtlCol="0" anchor="t">
            <a:normAutofit/>
          </a:bodyPr>
          <a:lstStyle>
            <a:lvl1pPr algn="l">
              <a:lnSpc>
                <a:spcPct val="80000"/>
              </a:lnSpc>
              <a:defRPr sz="7200" cap="all" baseline="0">
                <a:solidFill>
                  <a:schemeClr val="bg1"/>
                </a:solidFill>
              </a:defRPr>
            </a:lvl1pPr>
          </a:lstStyle>
          <a:p>
            <a:pPr rtl="0"/>
            <a:r>
              <a:rPr lang="ja"/>
              <a:t>マスター タイトルの書式設定</a:t>
            </a:r>
            <a:endParaRPr lang="en-PK" dirty="0"/>
          </a:p>
        </p:txBody>
      </p:sp>
      <p:sp>
        <p:nvSpPr>
          <p:cNvPr id="3" name="サブタイトル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rtlCol="0"/>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
              <a:t>マスター サブタイトルの書式設定</a:t>
            </a:r>
            <a:endParaRPr lang="en-PK"/>
          </a:p>
        </p:txBody>
      </p:sp>
      <p:grpSp>
        <p:nvGrpSpPr>
          <p:cNvPr id="7" name="グループ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直線​​コネクタ(S)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S)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段組">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DACF6E0F-D722-BAD9-C6AD-9A11DAE47EC0}"/>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a:t>プレゼンテーションのタイトル</a:t>
            </a:r>
          </a:p>
        </p:txBody>
      </p:sp>
      <p:sp>
        <p:nvSpPr>
          <p:cNvPr id="7" name="スライド番号プレースホルダー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5BFCF61C-3B18-4C03-8326-CC3B32D710C9}" type="slidenum">
              <a:rPr lang="en-US" altLang="ja-JP" noProof="0" smtClean="0"/>
              <a:pPr/>
              <a:t>‹#›</a:t>
            </a:fld>
            <a:endParaRPr lang="ja-JP" altLang="en-US" noProof="0" dirty="0"/>
          </a:p>
        </p:txBody>
      </p:sp>
      <p:sp>
        <p:nvSpPr>
          <p:cNvPr id="8" name="タイトル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rtlCol="0"/>
          <a:lstStyle>
            <a:lvl1pPr>
              <a:defRPr sz="5000">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grpSp>
        <p:nvGrpSpPr>
          <p:cNvPr id="9" name="グループ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直線​​コネクタ(S)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直線​​コネクタ(S)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テキスト プレースホルダー 10">
            <a:extLst>
              <a:ext uri="{FF2B5EF4-FFF2-40B4-BE49-F238E27FC236}">
                <a16:creationId xmlns:a16="http://schemas.microsoft.com/office/drawing/2014/main" id="{F8F78388-68BC-0124-C243-36D5B5DC78E6}"/>
              </a:ext>
            </a:extLst>
          </p:cNvPr>
          <p:cNvSpPr>
            <a:spLocks noGrp="1"/>
          </p:cNvSpPr>
          <p:nvPr>
            <p:ph type="body" sz="quarter" idx="13" hasCustomPrompt="1"/>
          </p:nvPr>
        </p:nvSpPr>
        <p:spPr>
          <a:xfrm>
            <a:off x="2322576" y="2971800"/>
            <a:ext cx="4828032" cy="490538"/>
          </a:xfrm>
        </p:spPr>
        <p:txBody>
          <a:bodyPr rtlCol="0"/>
          <a:lstStyle>
            <a:lvl1pPr marL="0" indent="0">
              <a:lnSpc>
                <a:spcPct val="100000"/>
              </a:lnSpc>
              <a:spcBef>
                <a:spcPts val="0"/>
              </a:spcBef>
              <a:buNone/>
              <a:defRPr sz="2200" b="1">
                <a:solidFill>
                  <a:schemeClr val="tx2"/>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3" name="テキスト プレースホルダー 10">
            <a:extLst>
              <a:ext uri="{FF2B5EF4-FFF2-40B4-BE49-F238E27FC236}">
                <a16:creationId xmlns:a16="http://schemas.microsoft.com/office/drawing/2014/main" id="{D7FBEF6F-7749-849E-36C5-CC056F30711F}"/>
              </a:ext>
            </a:extLst>
          </p:cNvPr>
          <p:cNvSpPr>
            <a:spLocks noGrp="1"/>
          </p:cNvSpPr>
          <p:nvPr>
            <p:ph type="body" sz="quarter" idx="14" hasCustomPrompt="1"/>
          </p:nvPr>
        </p:nvSpPr>
        <p:spPr>
          <a:xfrm>
            <a:off x="2322576" y="4443984"/>
            <a:ext cx="4828032" cy="490538"/>
          </a:xfrm>
        </p:spPr>
        <p:txBody>
          <a:bodyPr rtlCol="0"/>
          <a:lstStyle>
            <a:lvl1pPr marL="0" indent="0">
              <a:lnSpc>
                <a:spcPct val="100000"/>
              </a:lnSpc>
              <a:spcBef>
                <a:spcPts val="0"/>
              </a:spcBef>
              <a:buNone/>
              <a:defRPr sz="2200" b="1">
                <a:solidFill>
                  <a:schemeClr val="tx2"/>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4" name="テキスト プレースホルダー 13">
            <a:extLst>
              <a:ext uri="{FF2B5EF4-FFF2-40B4-BE49-F238E27FC236}">
                <a16:creationId xmlns:a16="http://schemas.microsoft.com/office/drawing/2014/main" id="{8A350182-DD59-73E2-C20A-4B5FE6715444}"/>
              </a:ext>
            </a:extLst>
          </p:cNvPr>
          <p:cNvSpPr>
            <a:spLocks noGrp="1"/>
          </p:cNvSpPr>
          <p:nvPr>
            <p:ph type="body" sz="quarter" idx="15" hasCustomPrompt="1"/>
          </p:nvPr>
        </p:nvSpPr>
        <p:spPr>
          <a:xfrm>
            <a:off x="2020824" y="3401568"/>
            <a:ext cx="8379220" cy="975260"/>
          </a:xfrm>
        </p:spPr>
        <p:txBody>
          <a:bodyPr numCol="2" spcCol="91440"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tx2"/>
                </a:solidFill>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p:txBody>
      </p:sp>
      <p:sp>
        <p:nvSpPr>
          <p:cNvPr id="15" name="テキスト プレースホルダー 13">
            <a:extLst>
              <a:ext uri="{FF2B5EF4-FFF2-40B4-BE49-F238E27FC236}">
                <a16:creationId xmlns:a16="http://schemas.microsoft.com/office/drawing/2014/main" id="{5E14A588-A920-9AE0-A268-A008EAF6FCBA}"/>
              </a:ext>
            </a:extLst>
          </p:cNvPr>
          <p:cNvSpPr>
            <a:spLocks noGrp="1"/>
          </p:cNvSpPr>
          <p:nvPr>
            <p:ph type="body" sz="quarter" idx="16" hasCustomPrompt="1"/>
          </p:nvPr>
        </p:nvSpPr>
        <p:spPr>
          <a:xfrm>
            <a:off x="2020824" y="4901184"/>
            <a:ext cx="8379220" cy="975260"/>
          </a:xfrm>
        </p:spPr>
        <p:txBody>
          <a:bodyPr numCol="2" spcCol="91440"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tx2"/>
                </a:solidFill>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つのコンテンツ">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DACF6E0F-D722-BAD9-C6AD-9A11DAE47EC0}"/>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a:t>プレゼンテーションのタイトル</a:t>
            </a:r>
          </a:p>
        </p:txBody>
      </p:sp>
      <p:sp>
        <p:nvSpPr>
          <p:cNvPr id="7" name="スライド番号プレースホルダー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5BFCF61C-3B18-4C03-8326-CC3B32D710C9}" type="slidenum">
              <a:rPr lang="en-US" altLang="ja-JP" noProof="0" smtClean="0"/>
              <a:pPr/>
              <a:t>‹#›</a:t>
            </a:fld>
            <a:endParaRPr lang="ja-JP" altLang="en-US" noProof="0" dirty="0"/>
          </a:p>
        </p:txBody>
      </p:sp>
      <p:sp>
        <p:nvSpPr>
          <p:cNvPr id="8" name="タイトル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rtlCol="0"/>
          <a:lstStyle>
            <a:lvl1pPr>
              <a:defRPr sz="5000">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endParaRPr lang="ja-JP" altLang="LID4096" noProof="0" dirty="0"/>
          </a:p>
        </p:txBody>
      </p:sp>
      <p:sp>
        <p:nvSpPr>
          <p:cNvPr id="12" name="テキスト プレースホルダー 10">
            <a:extLst>
              <a:ext uri="{FF2B5EF4-FFF2-40B4-BE49-F238E27FC236}">
                <a16:creationId xmlns:a16="http://schemas.microsoft.com/office/drawing/2014/main" id="{F8F78388-68BC-0124-C243-36D5B5DC78E6}"/>
              </a:ext>
            </a:extLst>
          </p:cNvPr>
          <p:cNvSpPr>
            <a:spLocks noGrp="1"/>
          </p:cNvSpPr>
          <p:nvPr>
            <p:ph type="body" sz="quarter" idx="13" hasCustomPrompt="1"/>
          </p:nvPr>
        </p:nvSpPr>
        <p:spPr>
          <a:xfrm>
            <a:off x="649224" y="2980944"/>
            <a:ext cx="3282696" cy="1106424"/>
          </a:xfrm>
        </p:spPr>
        <p:txBody>
          <a:bodyPr rtlCol="0"/>
          <a:lstStyle>
            <a:lvl1pPr marL="0" indent="0">
              <a:lnSpc>
                <a:spcPct val="100000"/>
              </a:lnSpc>
              <a:spcBef>
                <a:spcPts val="0"/>
              </a:spcBef>
              <a:buNone/>
              <a:defRPr sz="2200" b="1">
                <a:solidFill>
                  <a:schemeClr val="tx2"/>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3" name="テキスト プレースホルダー 10">
            <a:extLst>
              <a:ext uri="{FF2B5EF4-FFF2-40B4-BE49-F238E27FC236}">
                <a16:creationId xmlns:a16="http://schemas.microsoft.com/office/drawing/2014/main" id="{D7FBEF6F-7749-849E-36C5-CC056F30711F}"/>
              </a:ext>
            </a:extLst>
          </p:cNvPr>
          <p:cNvSpPr>
            <a:spLocks noGrp="1"/>
          </p:cNvSpPr>
          <p:nvPr>
            <p:ph type="body" sz="quarter" idx="14" hasCustomPrompt="1"/>
          </p:nvPr>
        </p:nvSpPr>
        <p:spPr>
          <a:xfrm>
            <a:off x="4334256" y="2980944"/>
            <a:ext cx="3282696" cy="1106424"/>
          </a:xfrm>
        </p:spPr>
        <p:txBody>
          <a:bodyPr rtlCol="0"/>
          <a:lstStyle>
            <a:lvl1pPr marL="0" indent="0">
              <a:lnSpc>
                <a:spcPct val="100000"/>
              </a:lnSpc>
              <a:spcBef>
                <a:spcPts val="0"/>
              </a:spcBef>
              <a:buNone/>
              <a:defRPr sz="2200" b="1">
                <a:solidFill>
                  <a:schemeClr val="tx2"/>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4" name="テキスト プレースホルダー 13">
            <a:extLst>
              <a:ext uri="{FF2B5EF4-FFF2-40B4-BE49-F238E27FC236}">
                <a16:creationId xmlns:a16="http://schemas.microsoft.com/office/drawing/2014/main" id="{8A350182-DD59-73E2-C20A-4B5FE6715444}"/>
              </a:ext>
            </a:extLst>
          </p:cNvPr>
          <p:cNvSpPr>
            <a:spLocks noGrp="1"/>
          </p:cNvSpPr>
          <p:nvPr>
            <p:ph type="body" sz="quarter" idx="15" hasCustomPrompt="1"/>
          </p:nvPr>
        </p:nvSpPr>
        <p:spPr>
          <a:xfrm>
            <a:off x="365760" y="4114800"/>
            <a:ext cx="3282696" cy="975260"/>
          </a:xfrm>
        </p:spPr>
        <p:txBody>
          <a:bodyPr numCol="1" spcCol="91440"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tx2"/>
                </a:solidFill>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p:txBody>
      </p:sp>
      <p:sp>
        <p:nvSpPr>
          <p:cNvPr id="15" name="テキスト プレースホルダー 13">
            <a:extLst>
              <a:ext uri="{FF2B5EF4-FFF2-40B4-BE49-F238E27FC236}">
                <a16:creationId xmlns:a16="http://schemas.microsoft.com/office/drawing/2014/main" id="{5E14A588-A920-9AE0-A268-A008EAF6FCBA}"/>
              </a:ext>
            </a:extLst>
          </p:cNvPr>
          <p:cNvSpPr>
            <a:spLocks noGrp="1"/>
          </p:cNvSpPr>
          <p:nvPr>
            <p:ph type="body" sz="quarter" idx="16" hasCustomPrompt="1"/>
          </p:nvPr>
        </p:nvSpPr>
        <p:spPr>
          <a:xfrm>
            <a:off x="4005072" y="4114800"/>
            <a:ext cx="3282696" cy="975260"/>
          </a:xfrm>
        </p:spPr>
        <p:txBody>
          <a:bodyPr numCol="1" spcCol="91440"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tx2"/>
                </a:solidFill>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p:txBody>
      </p:sp>
      <p:grpSp>
        <p:nvGrpSpPr>
          <p:cNvPr id="16" name="グループ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直線​​コネクタ(S)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直線​​コネクタ(S)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テキスト プレースホルダー 10">
            <a:extLst>
              <a:ext uri="{FF2B5EF4-FFF2-40B4-BE49-F238E27FC236}">
                <a16:creationId xmlns:a16="http://schemas.microsoft.com/office/drawing/2014/main" id="{D2D34186-8505-57AE-F518-0C83BF1C06C9}"/>
              </a:ext>
            </a:extLst>
          </p:cNvPr>
          <p:cNvSpPr>
            <a:spLocks noGrp="1"/>
          </p:cNvSpPr>
          <p:nvPr>
            <p:ph type="body" sz="quarter" idx="17" hasCustomPrompt="1"/>
          </p:nvPr>
        </p:nvSpPr>
        <p:spPr>
          <a:xfrm>
            <a:off x="8266176" y="2980944"/>
            <a:ext cx="3282696" cy="1106424"/>
          </a:xfrm>
        </p:spPr>
        <p:txBody>
          <a:bodyPr rtlCol="0"/>
          <a:lstStyle>
            <a:lvl1pPr marL="0" indent="0">
              <a:lnSpc>
                <a:spcPct val="100000"/>
              </a:lnSpc>
              <a:spcBef>
                <a:spcPts val="0"/>
              </a:spcBef>
              <a:buNone/>
              <a:defRPr sz="2200" b="1">
                <a:solidFill>
                  <a:schemeClr val="tx2"/>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20" name="テキスト プレースホルダー 13">
            <a:extLst>
              <a:ext uri="{FF2B5EF4-FFF2-40B4-BE49-F238E27FC236}">
                <a16:creationId xmlns:a16="http://schemas.microsoft.com/office/drawing/2014/main" id="{ABE767DA-9D93-94AD-D34D-2B8A51A76645}"/>
              </a:ext>
            </a:extLst>
          </p:cNvPr>
          <p:cNvSpPr>
            <a:spLocks noGrp="1"/>
          </p:cNvSpPr>
          <p:nvPr>
            <p:ph type="body" sz="quarter" idx="18" hasCustomPrompt="1"/>
          </p:nvPr>
        </p:nvSpPr>
        <p:spPr>
          <a:xfrm>
            <a:off x="7973568" y="4114800"/>
            <a:ext cx="3282696" cy="975260"/>
          </a:xfrm>
        </p:spPr>
        <p:txBody>
          <a:bodyPr numCol="1" spcCol="91440"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tx2"/>
                </a:solidFill>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ありがとうございました">
    <p:bg>
      <p:bgPr>
        <a:solidFill>
          <a:schemeClr val="accent6"/>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rtlCol="0" anchor="t"/>
          <a:lstStyle>
            <a:lvl1pPr>
              <a:lnSpc>
                <a:spcPct val="80000"/>
              </a:lnSpc>
              <a:defRPr sz="7200" cap="all" baseline="0">
                <a:solidFill>
                  <a:schemeClr val="bg1"/>
                </a:solidFill>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grpSp>
        <p:nvGrpSpPr>
          <p:cNvPr id="7" name="グループ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直線​​コネクタ(S)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S)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テキスト プレースホルダー 10">
            <a:extLst>
              <a:ext uri="{FF2B5EF4-FFF2-40B4-BE49-F238E27FC236}">
                <a16:creationId xmlns:a16="http://schemas.microsoft.com/office/drawing/2014/main" id="{A9C909AE-4D54-F197-103E-29E9C2597F56}"/>
              </a:ext>
            </a:extLst>
          </p:cNvPr>
          <p:cNvSpPr>
            <a:spLocks noGrp="1"/>
          </p:cNvSpPr>
          <p:nvPr>
            <p:ph type="body" sz="quarter" idx="10" hasCustomPrompt="1"/>
          </p:nvPr>
        </p:nvSpPr>
        <p:spPr>
          <a:xfrm>
            <a:off x="3877056" y="3383280"/>
            <a:ext cx="4754880" cy="2057400"/>
          </a:xfrm>
        </p:spPr>
        <p:txBody>
          <a:bodyPr rtlCol="0"/>
          <a:lstStyle>
            <a:lvl1pPr marL="0" indent="0">
              <a:lnSpc>
                <a:spcPct val="150000"/>
              </a:lnSpc>
              <a:spcBef>
                <a:spcPts val="0"/>
              </a:spcBef>
              <a:buNone/>
              <a:defRPr sz="2200" b="1">
                <a:solidFill>
                  <a:schemeClr val="bg1"/>
                </a:solidFill>
                <a:latin typeface="Meiryo UI" panose="020B0604030504040204" pitchFamily="50" charset="-128"/>
                <a:ea typeface="Meiryo UI" panose="020B0604030504040204" pitchFamily="50" charset="-128"/>
              </a:defRPr>
            </a:lvl1pPr>
            <a:lvl2pPr marL="0" indent="0">
              <a:lnSpc>
                <a:spcPct val="150000"/>
              </a:lnSpc>
              <a:spcBef>
                <a:spcPts val="0"/>
              </a:spcBef>
              <a:buNone/>
              <a:defRPr sz="2200">
                <a:solidFill>
                  <a:schemeClr val="bg1"/>
                </a:solidFill>
                <a:latin typeface="Meiryo UI" panose="020B0604030504040204" pitchFamily="50" charset="-128"/>
                <a:ea typeface="Meiryo UI" panose="020B0604030504040204" pitchFamily="50" charset="-128"/>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E6C28C00-D101-DFF8-7E0A-1AEBF0DBE72B}"/>
              </a:ext>
            </a:extLst>
          </p:cNvPr>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4" name="フッター プレースホルダー 3">
            <a:extLst>
              <a:ext uri="{FF2B5EF4-FFF2-40B4-BE49-F238E27FC236}">
                <a16:creationId xmlns:a16="http://schemas.microsoft.com/office/drawing/2014/main" id="{D74C5F1F-F8B7-6C5F-6A7F-5F8F6128A1C8}"/>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a:t>プレゼンテーションのタイトル</a:t>
            </a:r>
          </a:p>
        </p:txBody>
      </p:sp>
      <p:sp>
        <p:nvSpPr>
          <p:cNvPr id="5" name="スライド番号プレースホルダー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5BFCF61C-3B18-4C03-8326-CC3B32D710C9}" type="slidenum">
              <a:rPr lang="en-US" altLang="ja-JP" noProof="0" smtClean="0"/>
              <a:pPr/>
              <a:t>‹#›</a:t>
            </a:fld>
            <a:endParaRPr lang="ja-JP" altLang="en-US" noProof="0" dirty="0"/>
          </a:p>
        </p:txBody>
      </p:sp>
      <p:sp>
        <p:nvSpPr>
          <p:cNvPr id="6" name="タイトル 5">
            <a:extLst>
              <a:ext uri="{FF2B5EF4-FFF2-40B4-BE49-F238E27FC236}">
                <a16:creationId xmlns:a16="http://schemas.microsoft.com/office/drawing/2014/main" id="{160592E8-155C-36FA-DA0A-52B23CE8AF5A}"/>
              </a:ext>
            </a:extLst>
          </p:cNvPr>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964B432-06C2-E932-E96F-67CECC2E9658}"/>
              </a:ext>
            </a:extLst>
          </p:cNvPr>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3" name="フッター プレースホルダー 2">
            <a:extLst>
              <a:ext uri="{FF2B5EF4-FFF2-40B4-BE49-F238E27FC236}">
                <a16:creationId xmlns:a16="http://schemas.microsoft.com/office/drawing/2014/main" id="{7F1F3471-B7F6-01DB-D712-136C1626DFAE}"/>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a:t>プレゼンテーションのタイトル</a:t>
            </a:r>
          </a:p>
        </p:txBody>
      </p:sp>
      <p:sp>
        <p:nvSpPr>
          <p:cNvPr id="4" name="スライド番号プレースホルダー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5BFCF61C-3B18-4C03-8326-CC3B32D710C9}" type="slidenum">
              <a:rPr lang="en-US" altLang="ja-JP" noProof="0" smtClean="0"/>
              <a:pPr/>
              <a:t>‹#›</a:t>
            </a:fld>
            <a:endParaRPr lang="ja-JP" altLang="en-US" noProof="0" dirty="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rtlCol="0" anchor="b"/>
          <a:lstStyle>
            <a:lvl1pPr>
              <a:defRPr sz="3200">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3" name="コンテンツ プレースホルダー 2">
            <a:extLst>
              <a:ext uri="{FF2B5EF4-FFF2-40B4-BE49-F238E27FC236}">
                <a16:creationId xmlns:a16="http://schemas.microsoft.com/office/drawing/2014/main" id="{283B16CD-30BD-156F-11B4-9CF89A064227}"/>
              </a:ext>
            </a:extLst>
          </p:cNvPr>
          <p:cNvSpPr>
            <a:spLocks noGrp="1"/>
          </p:cNvSpPr>
          <p:nvPr>
            <p:ph idx="1" hasCustomPrompt="1"/>
          </p:nvPr>
        </p:nvSpPr>
        <p:spPr>
          <a:xfrm>
            <a:off x="5183188" y="987425"/>
            <a:ext cx="6172200" cy="4873625"/>
          </a:xfrm>
        </p:spPr>
        <p:txBody>
          <a:bodyPr rtlCol="0"/>
          <a:lstStyle>
            <a:lvl1pPr>
              <a:buNone/>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テキスト プレースホルダー 3">
            <a:extLst>
              <a:ext uri="{FF2B5EF4-FFF2-40B4-BE49-F238E27FC236}">
                <a16:creationId xmlns:a16="http://schemas.microsoft.com/office/drawing/2014/main" id="{0E3C54B0-9878-1911-8DE9-EC464D2027EF}"/>
              </a:ext>
            </a:extLst>
          </p:cNvPr>
          <p:cNvSpPr>
            <a:spLocks noGrp="1"/>
          </p:cNvSpPr>
          <p:nvPr>
            <p:ph type="body" sz="half" idx="2" hasCustomPrompt="1"/>
          </p:nvPr>
        </p:nvSpPr>
        <p:spPr>
          <a:xfrm>
            <a:off x="839788" y="2057400"/>
            <a:ext cx="3932237" cy="3811588"/>
          </a:xfrm>
        </p:spPr>
        <p:txBody>
          <a:bodyPr rtlCol="0"/>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a:t>クリックしてマスター テキストのスタイルを編集</a:t>
            </a:r>
          </a:p>
        </p:txBody>
      </p:sp>
      <p:sp>
        <p:nvSpPr>
          <p:cNvPr id="5" name="日付プレースホルダー 4">
            <a:extLst>
              <a:ext uri="{FF2B5EF4-FFF2-40B4-BE49-F238E27FC236}">
                <a16:creationId xmlns:a16="http://schemas.microsoft.com/office/drawing/2014/main" id="{3C6493B1-79A4-1FA9-B462-853856DE870E}"/>
              </a:ext>
            </a:extLst>
          </p:cNvPr>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フッター プレースホルダー 5">
            <a:extLst>
              <a:ext uri="{FF2B5EF4-FFF2-40B4-BE49-F238E27FC236}">
                <a16:creationId xmlns:a16="http://schemas.microsoft.com/office/drawing/2014/main" id="{A697EEE8-8F1E-8F14-E2ED-333A1FF24725}"/>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a:t>プレゼンテーションのタイトル</a:t>
            </a:r>
          </a:p>
        </p:txBody>
      </p:sp>
      <p:sp>
        <p:nvSpPr>
          <p:cNvPr id="7" name="スライド番号プレースホルダー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5BFCF61C-3B18-4C03-8326-CC3B32D710C9}" type="slidenum">
              <a:rPr lang="en-US" altLang="ja-JP" noProof="0" smtClean="0"/>
              <a:pPr/>
              <a:t>‹#›</a:t>
            </a:fld>
            <a:endParaRPr lang="ja-JP" altLang="en-US" noProof="0" dirty="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rtlCol="0" anchor="b"/>
          <a:lstStyle>
            <a:lvl1pPr>
              <a:defRPr sz="3200">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3" name="図プレースホルダー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rtlCol="0"/>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endParaRPr lang="ja-JP" altLang="en-US" noProof="0" dirty="0"/>
          </a:p>
        </p:txBody>
      </p:sp>
      <p:sp>
        <p:nvSpPr>
          <p:cNvPr id="4" name="テキスト プレースホルダー 3">
            <a:extLst>
              <a:ext uri="{FF2B5EF4-FFF2-40B4-BE49-F238E27FC236}">
                <a16:creationId xmlns:a16="http://schemas.microsoft.com/office/drawing/2014/main" id="{B16ECB26-D659-5BC3-C669-1B45225D27D2}"/>
              </a:ext>
            </a:extLst>
          </p:cNvPr>
          <p:cNvSpPr>
            <a:spLocks noGrp="1"/>
          </p:cNvSpPr>
          <p:nvPr>
            <p:ph type="body" sz="half" idx="2" hasCustomPrompt="1"/>
          </p:nvPr>
        </p:nvSpPr>
        <p:spPr>
          <a:xfrm>
            <a:off x="839788" y="2057400"/>
            <a:ext cx="3932237" cy="3811588"/>
          </a:xfrm>
        </p:spPr>
        <p:txBody>
          <a:bodyPr rtlCol="0"/>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a:t>クリックしてマスター テキストのスタイルを編集</a:t>
            </a:r>
          </a:p>
        </p:txBody>
      </p:sp>
      <p:sp>
        <p:nvSpPr>
          <p:cNvPr id="5" name="日付プレースホルダー 4">
            <a:extLst>
              <a:ext uri="{FF2B5EF4-FFF2-40B4-BE49-F238E27FC236}">
                <a16:creationId xmlns:a16="http://schemas.microsoft.com/office/drawing/2014/main" id="{D4464F27-6C3B-1E36-B1DC-ECB72DCF22AC}"/>
              </a:ext>
            </a:extLst>
          </p:cNvPr>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フッター プレースホルダー 5">
            <a:extLst>
              <a:ext uri="{FF2B5EF4-FFF2-40B4-BE49-F238E27FC236}">
                <a16:creationId xmlns:a16="http://schemas.microsoft.com/office/drawing/2014/main" id="{1BC595AB-D292-D355-47CD-748C160B1BD3}"/>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a:t>プレゼンテーションのタイトル</a:t>
            </a:r>
          </a:p>
        </p:txBody>
      </p:sp>
      <p:sp>
        <p:nvSpPr>
          <p:cNvPr id="7" name="スライド番号プレースホルダー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5BFCF61C-3B18-4C03-8326-CC3B32D710C9}" type="slidenum">
              <a:rPr lang="en-US" altLang="ja-JP" noProof="0" smtClean="0"/>
              <a:pPr/>
              <a:t>‹#›</a:t>
            </a:fld>
            <a:endParaRPr lang="ja-JP" altLang="en-US" noProof="0" dirty="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rtlCol="0"/>
          <a:lstStyle>
            <a:lvl1pPr>
              <a:defRPr sz="5000"/>
            </a:lvl1pPr>
          </a:lstStyle>
          <a:p>
            <a:pPr rtl="0"/>
            <a:r>
              <a:rPr lang="ja-JP" altLang="en-US" noProof="0" dirty="0"/>
              <a:t>マスター タイトルの書式設定</a:t>
            </a:r>
            <a:endParaRPr lang="ja-JP" altLang="LID4096" noProof="0" dirty="0"/>
          </a:p>
        </p:txBody>
      </p:sp>
      <p:sp>
        <p:nvSpPr>
          <p:cNvPr id="3" name="コンテンツ プレースホルダー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rtlCol="0"/>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endParaRPr lang="ja-JP" altLang="LID4096" noProof="0" dirty="0"/>
          </a:p>
        </p:txBody>
      </p:sp>
      <p:sp>
        <p:nvSpPr>
          <p:cNvPr id="5" name="フッター プレースホルダー 4">
            <a:extLst>
              <a:ext uri="{FF2B5EF4-FFF2-40B4-BE49-F238E27FC236}">
                <a16:creationId xmlns:a16="http://schemas.microsoft.com/office/drawing/2014/main" id="{35E39F35-2573-69E0-B17D-B4B0F85CE77B}"/>
              </a:ext>
            </a:extLst>
          </p:cNvPr>
          <p:cNvSpPr>
            <a:spLocks noGrp="1"/>
          </p:cNvSpPr>
          <p:nvPr>
            <p:ph type="ftr" sz="quarter" idx="11"/>
          </p:nvPr>
        </p:nvSpPr>
        <p:spPr/>
        <p:txBody>
          <a:bodyPr rtlCol="0"/>
          <a:lstStyle/>
          <a:p>
            <a:pPr rtl="0"/>
            <a:r>
              <a:rPr lang="ja-JP" altLang="en-US" noProof="0" dirty="0"/>
              <a:t>プレゼンテーションのタイトル</a:t>
            </a:r>
          </a:p>
        </p:txBody>
      </p:sp>
      <p:sp>
        <p:nvSpPr>
          <p:cNvPr id="6" name="スライド番号プレースホルダー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rtlCol="0"/>
          <a:lstStyle/>
          <a:p>
            <a:pPr rtl="0"/>
            <a:fld id="{5BFCF61C-3B18-4C03-8326-CC3B32D710C9}" type="slidenum">
              <a:rPr lang="en-US" altLang="ja-JP" noProof="0" smtClean="0"/>
              <a:t>‹#›</a:t>
            </a:fld>
            <a:endParaRPr lang="ja-JP" altLang="en-US" noProof="0" dirty="0"/>
          </a:p>
        </p:txBody>
      </p:sp>
      <p:grpSp>
        <p:nvGrpSpPr>
          <p:cNvPr id="7" name="グループ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直線​​コネクタ(S)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直線​​コネクタ(S)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Pr>
        <a:solidFill>
          <a:schemeClr val="accent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rtlCol="0" anchor="b"/>
          <a:lstStyle>
            <a:lvl1pPr>
              <a:defRPr sz="6000">
                <a:solidFill>
                  <a:schemeClr val="bg1"/>
                </a:solidFill>
              </a:defRPr>
            </a:lvl1pPr>
          </a:lstStyle>
          <a:p>
            <a:pPr rtl="0"/>
            <a:r>
              <a:rPr lang="ja-JP" altLang="en-US" noProof="0" dirty="0"/>
              <a:t>マスター タイトルの書式設定</a:t>
            </a:r>
            <a:endParaRPr lang="ja-JP" altLang="LID4096" noProof="0" dirty="0"/>
          </a:p>
        </p:txBody>
      </p:sp>
      <p:sp>
        <p:nvSpPr>
          <p:cNvPr id="3" name="テキスト プレースホルダー 2">
            <a:extLst>
              <a:ext uri="{FF2B5EF4-FFF2-40B4-BE49-F238E27FC236}">
                <a16:creationId xmlns:a16="http://schemas.microsoft.com/office/drawing/2014/main" id="{8E054DFA-4C17-2AA0-0E19-8D452B73AA20}"/>
              </a:ext>
            </a:extLst>
          </p:cNvPr>
          <p:cNvSpPr>
            <a:spLocks noGrp="1"/>
          </p:cNvSpPr>
          <p:nvPr>
            <p:ph type="body" idx="1" hasCustomPrompt="1"/>
          </p:nvPr>
        </p:nvSpPr>
        <p:spPr>
          <a:xfrm>
            <a:off x="4056992" y="4589463"/>
            <a:ext cx="7290457" cy="1500187"/>
          </a:xfrm>
        </p:spPr>
        <p:txBody>
          <a:bodyPr rtlCol="0"/>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dirty="0"/>
              <a:t>クリックしてマスター テキストのスタイルを編集</a:t>
            </a:r>
          </a:p>
        </p:txBody>
      </p:sp>
      <p:grpSp>
        <p:nvGrpSpPr>
          <p:cNvPr id="7" name="グループ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直線​​コネクタ(S)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S)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 2 段組 (濃)">
    <p:bg>
      <p:bgPr>
        <a:solidFill>
          <a:schemeClr val="accent5"/>
        </a:solidFill>
        <a:effectLst/>
      </p:bgPr>
    </p:bg>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a:t>プレゼンテーションのタイトル</a:t>
            </a:r>
          </a:p>
        </p:txBody>
      </p:sp>
      <p:sp>
        <p:nvSpPr>
          <p:cNvPr id="5" name="スライド番号プレースホルダー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5BFCF61C-3B18-4C03-8326-CC3B32D710C9}" type="slidenum">
              <a:rPr lang="en-US" altLang="ja-JP" noProof="0" smtClean="0"/>
              <a:pPr/>
              <a:t>‹#›</a:t>
            </a:fld>
            <a:endParaRPr lang="ja-JP" altLang="en-US" noProof="0" dirty="0"/>
          </a:p>
        </p:txBody>
      </p:sp>
      <p:sp>
        <p:nvSpPr>
          <p:cNvPr id="6" name="長方形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cxnSp>
        <p:nvCxnSpPr>
          <p:cNvPr id="7" name="直線​​コネクタ(S)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直線​​コネクタ(S)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タイトル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rtlCol="0"/>
          <a:lstStyle>
            <a:lvl1pPr>
              <a:defRPr sz="5000">
                <a:solidFill>
                  <a:schemeClr val="bg1"/>
                </a:solidFill>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11" name="テキスト プレースホルダー 10">
            <a:extLst>
              <a:ext uri="{FF2B5EF4-FFF2-40B4-BE49-F238E27FC236}">
                <a16:creationId xmlns:a16="http://schemas.microsoft.com/office/drawing/2014/main" id="{3D0BF4BF-3C7C-C67F-B6EE-805EC95EF8CA}"/>
              </a:ext>
            </a:extLst>
          </p:cNvPr>
          <p:cNvSpPr>
            <a:spLocks noGrp="1"/>
          </p:cNvSpPr>
          <p:nvPr>
            <p:ph type="body" sz="quarter" idx="13" hasCustomPrompt="1"/>
          </p:nvPr>
        </p:nvSpPr>
        <p:spPr>
          <a:xfrm>
            <a:off x="649224" y="2971800"/>
            <a:ext cx="4828032" cy="490538"/>
          </a:xfrm>
        </p:spPr>
        <p:txBody>
          <a:bodyPr rtlCol="0"/>
          <a:lstStyle>
            <a:lvl1pPr marL="0" indent="0">
              <a:lnSpc>
                <a:spcPct val="100000"/>
              </a:lnSpc>
              <a:spcBef>
                <a:spcPts val="0"/>
              </a:spcBef>
              <a:buNone/>
              <a:defRPr sz="2200" b="1">
                <a:solidFill>
                  <a:schemeClr val="bg1"/>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2" name="テキスト プレースホルダー 10">
            <a:extLst>
              <a:ext uri="{FF2B5EF4-FFF2-40B4-BE49-F238E27FC236}">
                <a16:creationId xmlns:a16="http://schemas.microsoft.com/office/drawing/2014/main" id="{BA37E40B-957E-C00E-3B34-1B67D341A771}"/>
              </a:ext>
            </a:extLst>
          </p:cNvPr>
          <p:cNvSpPr>
            <a:spLocks noGrp="1"/>
          </p:cNvSpPr>
          <p:nvPr>
            <p:ph type="body" sz="quarter" idx="14" hasCustomPrompt="1"/>
          </p:nvPr>
        </p:nvSpPr>
        <p:spPr>
          <a:xfrm>
            <a:off x="6236208" y="2971800"/>
            <a:ext cx="4828032" cy="490538"/>
          </a:xfrm>
        </p:spPr>
        <p:txBody>
          <a:bodyPr rtlCol="0"/>
          <a:lstStyle>
            <a:lvl1pPr marL="0" indent="0">
              <a:lnSpc>
                <a:spcPct val="100000"/>
              </a:lnSpc>
              <a:spcBef>
                <a:spcPts val="0"/>
              </a:spcBef>
              <a:buNone/>
              <a:defRPr sz="2200" b="1">
                <a:solidFill>
                  <a:schemeClr val="bg1"/>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4" name="テキスト プレースホルダー 13">
            <a:extLst>
              <a:ext uri="{FF2B5EF4-FFF2-40B4-BE49-F238E27FC236}">
                <a16:creationId xmlns:a16="http://schemas.microsoft.com/office/drawing/2014/main" id="{EF15CD76-2DD5-DB8A-37D3-6098A50870D0}"/>
              </a:ext>
            </a:extLst>
          </p:cNvPr>
          <p:cNvSpPr>
            <a:spLocks noGrp="1"/>
          </p:cNvSpPr>
          <p:nvPr>
            <p:ph type="body" sz="quarter" idx="15" hasCustomPrompt="1"/>
          </p:nvPr>
        </p:nvSpPr>
        <p:spPr>
          <a:xfrm>
            <a:off x="365760" y="3401568"/>
            <a:ext cx="5111496" cy="1682750"/>
          </a:xfrm>
        </p:spPr>
        <p:txBody>
          <a:bodyPr rtlCol="0"/>
          <a:lstStyle>
            <a:lvl1pPr marL="283464" indent="-283464">
              <a:lnSpc>
                <a:spcPct val="150000"/>
              </a:lnSpc>
              <a:spcBef>
                <a:spcPts val="0"/>
              </a:spcBef>
              <a:defRPr sz="1600">
                <a:solidFill>
                  <a:schemeClr val="bg1"/>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bg1"/>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bg1"/>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bg1"/>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bg1"/>
                </a:solidFill>
                <a:latin typeface="Meiryo UI" panose="020B0604030504040204" pitchFamily="50" charset="-128"/>
                <a:ea typeface="Meiryo UI" panose="020B0604030504040204" pitchFamily="50" charset="-128"/>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15" name="テキスト プレースホルダー 13">
            <a:extLst>
              <a:ext uri="{FF2B5EF4-FFF2-40B4-BE49-F238E27FC236}">
                <a16:creationId xmlns:a16="http://schemas.microsoft.com/office/drawing/2014/main" id="{57A044E0-660B-4002-E13C-F00498E49782}"/>
              </a:ext>
            </a:extLst>
          </p:cNvPr>
          <p:cNvSpPr>
            <a:spLocks noGrp="1"/>
          </p:cNvSpPr>
          <p:nvPr>
            <p:ph type="body" sz="quarter" idx="16" hasCustomPrompt="1"/>
          </p:nvPr>
        </p:nvSpPr>
        <p:spPr>
          <a:xfrm>
            <a:off x="5943600" y="3401568"/>
            <a:ext cx="5111496" cy="1682750"/>
          </a:xfrm>
        </p:spPr>
        <p:txBody>
          <a:bodyPr rtlCol="0"/>
          <a:lstStyle>
            <a:lvl1pPr marL="283464" indent="-283464">
              <a:lnSpc>
                <a:spcPct val="150000"/>
              </a:lnSpc>
              <a:spcBef>
                <a:spcPts val="0"/>
              </a:spcBef>
              <a:defRPr sz="1600">
                <a:solidFill>
                  <a:schemeClr val="bg1"/>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bg1"/>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bg1"/>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bg1"/>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bg1"/>
                </a:solidFill>
                <a:latin typeface="Meiryo UI" panose="020B0604030504040204" pitchFamily="50" charset="-128"/>
                <a:ea typeface="Meiryo UI" panose="020B0604030504040204" pitchFamily="50" charset="-128"/>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と 2 段組 (薄)">
    <p:bg>
      <p:bgPr>
        <a:solidFill>
          <a:schemeClr val="accent6"/>
        </a:solidFill>
        <a:effectLst/>
      </p:bgPr>
    </p:bg>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a:t>プレゼンテーションのタイトル</a:t>
            </a:r>
          </a:p>
        </p:txBody>
      </p:sp>
      <p:sp>
        <p:nvSpPr>
          <p:cNvPr id="5" name="スライド番号プレースホルダー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5BFCF61C-3B18-4C03-8326-CC3B32D710C9}" type="slidenum">
              <a:rPr lang="en-US" altLang="ja-JP" noProof="0" smtClean="0"/>
              <a:pPr/>
              <a:t>‹#›</a:t>
            </a:fld>
            <a:endParaRPr lang="ja-JP" altLang="en-US" noProof="0" dirty="0"/>
          </a:p>
        </p:txBody>
      </p:sp>
      <p:sp>
        <p:nvSpPr>
          <p:cNvPr id="6" name="長方形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sp>
        <p:nvSpPr>
          <p:cNvPr id="9" name="タイトル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rtlCol="0"/>
          <a:lstStyle>
            <a:lvl1pPr>
              <a:defRPr sz="5000">
                <a:solidFill>
                  <a:schemeClr val="tx2"/>
                </a:solidFill>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11" name="テキスト プレースホルダー 10">
            <a:extLst>
              <a:ext uri="{FF2B5EF4-FFF2-40B4-BE49-F238E27FC236}">
                <a16:creationId xmlns:a16="http://schemas.microsoft.com/office/drawing/2014/main" id="{3D0BF4BF-3C7C-C67F-B6EE-805EC95EF8CA}"/>
              </a:ext>
            </a:extLst>
          </p:cNvPr>
          <p:cNvSpPr>
            <a:spLocks noGrp="1"/>
          </p:cNvSpPr>
          <p:nvPr>
            <p:ph type="body" sz="quarter" idx="13" hasCustomPrompt="1"/>
          </p:nvPr>
        </p:nvSpPr>
        <p:spPr>
          <a:xfrm>
            <a:off x="649224" y="2971800"/>
            <a:ext cx="4828032" cy="490538"/>
          </a:xfrm>
        </p:spPr>
        <p:txBody>
          <a:bodyPr rtlCol="0"/>
          <a:lstStyle>
            <a:lvl1pPr marL="0" indent="0">
              <a:lnSpc>
                <a:spcPct val="100000"/>
              </a:lnSpc>
              <a:spcBef>
                <a:spcPts val="0"/>
              </a:spcBef>
              <a:buNone/>
              <a:defRPr sz="2200" b="1">
                <a:solidFill>
                  <a:schemeClr val="tx2"/>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2" name="テキスト プレースホルダー 10">
            <a:extLst>
              <a:ext uri="{FF2B5EF4-FFF2-40B4-BE49-F238E27FC236}">
                <a16:creationId xmlns:a16="http://schemas.microsoft.com/office/drawing/2014/main" id="{BA37E40B-957E-C00E-3B34-1B67D341A771}"/>
              </a:ext>
            </a:extLst>
          </p:cNvPr>
          <p:cNvSpPr>
            <a:spLocks noGrp="1"/>
          </p:cNvSpPr>
          <p:nvPr>
            <p:ph type="body" sz="quarter" idx="14" hasCustomPrompt="1"/>
          </p:nvPr>
        </p:nvSpPr>
        <p:spPr>
          <a:xfrm>
            <a:off x="6236208" y="2971800"/>
            <a:ext cx="4828032" cy="490538"/>
          </a:xfrm>
        </p:spPr>
        <p:txBody>
          <a:bodyPr rtlCol="0"/>
          <a:lstStyle>
            <a:lvl1pPr marL="0" indent="0">
              <a:lnSpc>
                <a:spcPct val="100000"/>
              </a:lnSpc>
              <a:spcBef>
                <a:spcPts val="0"/>
              </a:spcBef>
              <a:buNone/>
              <a:defRPr sz="2200" b="1">
                <a:solidFill>
                  <a:schemeClr val="tx2"/>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4" name="テキスト プレースホルダー 13">
            <a:extLst>
              <a:ext uri="{FF2B5EF4-FFF2-40B4-BE49-F238E27FC236}">
                <a16:creationId xmlns:a16="http://schemas.microsoft.com/office/drawing/2014/main" id="{EF15CD76-2DD5-DB8A-37D3-6098A50870D0}"/>
              </a:ext>
            </a:extLst>
          </p:cNvPr>
          <p:cNvSpPr>
            <a:spLocks noGrp="1"/>
          </p:cNvSpPr>
          <p:nvPr>
            <p:ph type="body" sz="quarter" idx="15" hasCustomPrompt="1"/>
          </p:nvPr>
        </p:nvSpPr>
        <p:spPr>
          <a:xfrm>
            <a:off x="365760" y="3401568"/>
            <a:ext cx="4754880" cy="1682750"/>
          </a:xfrm>
        </p:spPr>
        <p:txBody>
          <a:bodyPr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15" name="テキスト プレースホルダー 13">
            <a:extLst>
              <a:ext uri="{FF2B5EF4-FFF2-40B4-BE49-F238E27FC236}">
                <a16:creationId xmlns:a16="http://schemas.microsoft.com/office/drawing/2014/main" id="{57A044E0-660B-4002-E13C-F00498E49782}"/>
              </a:ext>
            </a:extLst>
          </p:cNvPr>
          <p:cNvSpPr>
            <a:spLocks noGrp="1"/>
          </p:cNvSpPr>
          <p:nvPr>
            <p:ph type="body" sz="quarter" idx="16" hasCustomPrompt="1"/>
          </p:nvPr>
        </p:nvSpPr>
        <p:spPr>
          <a:xfrm>
            <a:off x="5943600" y="3401568"/>
            <a:ext cx="4754880" cy="1682750"/>
          </a:xfrm>
        </p:spPr>
        <p:txBody>
          <a:bodyPr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grpSp>
        <p:nvGrpSpPr>
          <p:cNvPr id="13" name="グループ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直線​​コネクタ(S)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直線​​コネクタ(S)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コンテンツ、濃い帯">
    <p:bg>
      <p:bgPr>
        <a:solidFill>
          <a:schemeClr val="accent5"/>
        </a:solidFill>
        <a:effectLst/>
      </p:bgPr>
    </p:bg>
    <p:spTree>
      <p:nvGrpSpPr>
        <p:cNvPr id="1" name=""/>
        <p:cNvGrpSpPr/>
        <p:nvPr/>
      </p:nvGrpSpPr>
      <p:grpSpPr>
        <a:xfrm>
          <a:off x="0" y="0"/>
          <a:ext cx="0" cy="0"/>
          <a:chOff x="0" y="0"/>
          <a:chExt cx="0" cy="0"/>
        </a:xfrm>
      </p:grpSpPr>
      <p:sp>
        <p:nvSpPr>
          <p:cNvPr id="18" name="長方形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ja-JP" altLang="en-US" noProof="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lvl1pPr>
              <a:defRPr>
                <a:solidFill>
                  <a:schemeClr val="accent5"/>
                </a:solidFill>
                <a:latin typeface="Meiryo UI" panose="020B0604030504040204" pitchFamily="50" charset="-128"/>
                <a:ea typeface="Meiryo UI" panose="020B0604030504040204" pitchFamily="50" charset="-128"/>
              </a:defRPr>
            </a:lvl1pPr>
          </a:lstStyle>
          <a:p>
            <a:r>
              <a:rPr lang="ja-JP" altLang="en-US" noProof="0" dirty="0"/>
              <a:t>プレゼンテーションのタイトル</a:t>
            </a:r>
          </a:p>
        </p:txBody>
      </p:sp>
      <p:sp>
        <p:nvSpPr>
          <p:cNvPr id="5" name="スライド番号プレースホルダー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lvl1pPr>
              <a:defRPr>
                <a:solidFill>
                  <a:schemeClr val="accent5"/>
                </a:solidFill>
                <a:latin typeface="Meiryo UI" panose="020B0604030504040204" pitchFamily="50" charset="-128"/>
                <a:ea typeface="Meiryo UI" panose="020B0604030504040204" pitchFamily="50" charset="-128"/>
              </a:defRPr>
            </a:lvl1pPr>
          </a:lstStyle>
          <a:p>
            <a:fld id="{5BFCF61C-3B18-4C03-8326-CC3B32D710C9}" type="slidenum">
              <a:rPr lang="en-US" altLang="ja-JP" noProof="0" smtClean="0"/>
              <a:pPr/>
              <a:t>‹#›</a:t>
            </a:fld>
            <a:endParaRPr lang="ja-JP" altLang="en-US" noProof="0" dirty="0"/>
          </a:p>
        </p:txBody>
      </p:sp>
      <p:sp>
        <p:nvSpPr>
          <p:cNvPr id="9" name="タイトル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rtlCol="0"/>
          <a:lstStyle>
            <a:lvl1pPr>
              <a:defRPr sz="5000">
                <a:solidFill>
                  <a:schemeClr val="accent5"/>
                </a:solidFill>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11" name="テキスト プレースホルダー 10">
            <a:extLst>
              <a:ext uri="{FF2B5EF4-FFF2-40B4-BE49-F238E27FC236}">
                <a16:creationId xmlns:a16="http://schemas.microsoft.com/office/drawing/2014/main" id="{3D0BF4BF-3C7C-C67F-B6EE-805EC95EF8CA}"/>
              </a:ext>
            </a:extLst>
          </p:cNvPr>
          <p:cNvSpPr>
            <a:spLocks noGrp="1"/>
          </p:cNvSpPr>
          <p:nvPr>
            <p:ph type="body" sz="quarter" idx="13" hasCustomPrompt="1"/>
          </p:nvPr>
        </p:nvSpPr>
        <p:spPr>
          <a:xfrm>
            <a:off x="649224" y="3483864"/>
            <a:ext cx="4828032" cy="490538"/>
          </a:xfrm>
        </p:spPr>
        <p:txBody>
          <a:bodyPr rtlCol="0"/>
          <a:lstStyle>
            <a:lvl1pPr marL="0" indent="0">
              <a:lnSpc>
                <a:spcPct val="100000"/>
              </a:lnSpc>
              <a:spcBef>
                <a:spcPts val="0"/>
              </a:spcBef>
              <a:buNone/>
              <a:defRPr sz="2200" b="1">
                <a:solidFill>
                  <a:schemeClr val="tx2"/>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4" name="テキスト プレースホルダー 13">
            <a:extLst>
              <a:ext uri="{FF2B5EF4-FFF2-40B4-BE49-F238E27FC236}">
                <a16:creationId xmlns:a16="http://schemas.microsoft.com/office/drawing/2014/main" id="{EF15CD76-2DD5-DB8A-37D3-6098A50870D0}"/>
              </a:ext>
            </a:extLst>
          </p:cNvPr>
          <p:cNvSpPr>
            <a:spLocks noGrp="1"/>
          </p:cNvSpPr>
          <p:nvPr>
            <p:ph type="body" sz="quarter" idx="15" hasCustomPrompt="1"/>
          </p:nvPr>
        </p:nvSpPr>
        <p:spPr>
          <a:xfrm>
            <a:off x="365760" y="3931920"/>
            <a:ext cx="4754880" cy="1682750"/>
          </a:xfrm>
        </p:spPr>
        <p:txBody>
          <a:bodyPr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15" name="テキスト プレースホルダー 13">
            <a:extLst>
              <a:ext uri="{FF2B5EF4-FFF2-40B4-BE49-F238E27FC236}">
                <a16:creationId xmlns:a16="http://schemas.microsoft.com/office/drawing/2014/main" id="{57A044E0-660B-4002-E13C-F00498E49782}"/>
              </a:ext>
            </a:extLst>
          </p:cNvPr>
          <p:cNvSpPr>
            <a:spLocks noGrp="1"/>
          </p:cNvSpPr>
          <p:nvPr>
            <p:ph type="body" sz="quarter" idx="16" hasCustomPrompt="1"/>
          </p:nvPr>
        </p:nvSpPr>
        <p:spPr>
          <a:xfrm>
            <a:off x="5943600" y="3931920"/>
            <a:ext cx="4754880" cy="1682750"/>
          </a:xfrm>
        </p:spPr>
        <p:txBody>
          <a:bodyPr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grpSp>
        <p:nvGrpSpPr>
          <p:cNvPr id="19" name="グループ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直線​​コネクタ(S)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線​​コネクタ(S)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つのコンテンツ、左側">
    <p:bg>
      <p:bgPr>
        <a:solidFill>
          <a:schemeClr val="accent5"/>
        </a:solidFill>
        <a:effectLst/>
      </p:bgPr>
    </p:bg>
    <p:spTree>
      <p:nvGrpSpPr>
        <p:cNvPr id="1" name=""/>
        <p:cNvGrpSpPr/>
        <p:nvPr/>
      </p:nvGrpSpPr>
      <p:grpSpPr>
        <a:xfrm>
          <a:off x="0" y="0"/>
          <a:ext cx="0" cy="0"/>
          <a:chOff x="0" y="0"/>
          <a:chExt cx="0" cy="0"/>
        </a:xfrm>
      </p:grpSpPr>
      <p:sp>
        <p:nvSpPr>
          <p:cNvPr id="18" name="長方形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ja-JP" altLang="en-US" noProof="0" dirty="0">
              <a:solidFill>
                <a:schemeClr val="bg2"/>
              </a:solidFill>
              <a:latin typeface="Meiryo UI" panose="020B0604030504040204" pitchFamily="50" charset="-128"/>
              <a:ea typeface="Meiryo UI" panose="020B0604030504040204" pitchFamily="50" charset="-128"/>
            </a:endParaRPr>
          </a:p>
        </p:txBody>
      </p:sp>
      <p:grpSp>
        <p:nvGrpSpPr>
          <p:cNvPr id="19" name="グループ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直線​​コネクタ(S)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線​​コネクタ(S)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フッター プレースホルダー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プレゼンテーションのタイトル</a:t>
            </a:r>
            <a:endParaRPr lang="ja-JP" altLang="en-US" dirty="0"/>
          </a:p>
        </p:txBody>
      </p:sp>
      <p:sp>
        <p:nvSpPr>
          <p:cNvPr id="5" name="スライド番号プレースホルダー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5BFCF61C-3B18-4C03-8326-CC3B32D710C9}" type="slidenum">
              <a:rPr lang="en-US" altLang="ja-JP" smtClean="0"/>
              <a:pPr/>
              <a:t>‹#›</a:t>
            </a:fld>
            <a:endParaRPr lang="ja-JP" altLang="en-US" dirty="0"/>
          </a:p>
        </p:txBody>
      </p:sp>
      <p:sp>
        <p:nvSpPr>
          <p:cNvPr id="9" name="タイトル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rtlCol="0"/>
          <a:lstStyle>
            <a:lvl1pPr>
              <a:lnSpc>
                <a:spcPct val="100000"/>
              </a:lnSpc>
              <a:defRPr sz="5000">
                <a:solidFill>
                  <a:schemeClr val="tx2"/>
                </a:solidFill>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11" name="テキスト プレースホルダー 10">
            <a:extLst>
              <a:ext uri="{FF2B5EF4-FFF2-40B4-BE49-F238E27FC236}">
                <a16:creationId xmlns:a16="http://schemas.microsoft.com/office/drawing/2014/main" id="{3D0BF4BF-3C7C-C67F-B6EE-805EC95EF8CA}"/>
              </a:ext>
            </a:extLst>
          </p:cNvPr>
          <p:cNvSpPr>
            <a:spLocks noGrp="1"/>
          </p:cNvSpPr>
          <p:nvPr>
            <p:ph type="body" sz="quarter" idx="13" hasCustomPrompt="1"/>
          </p:nvPr>
        </p:nvSpPr>
        <p:spPr>
          <a:xfrm>
            <a:off x="630936" y="1252728"/>
            <a:ext cx="4828032" cy="490538"/>
          </a:xfrm>
        </p:spPr>
        <p:txBody>
          <a:bodyPr rtlCol="0"/>
          <a:lstStyle>
            <a:lvl1pPr marL="0" indent="0">
              <a:lnSpc>
                <a:spcPct val="150000"/>
              </a:lnSpc>
              <a:spcBef>
                <a:spcPts val="0"/>
              </a:spcBef>
              <a:buNone/>
              <a:defRPr sz="2200" b="1">
                <a:solidFill>
                  <a:schemeClr val="tx2"/>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2" name="テキスト プレースホルダー 10">
            <a:extLst>
              <a:ext uri="{FF2B5EF4-FFF2-40B4-BE49-F238E27FC236}">
                <a16:creationId xmlns:a16="http://schemas.microsoft.com/office/drawing/2014/main" id="{BA37E40B-957E-C00E-3B34-1B67D341A771}"/>
              </a:ext>
            </a:extLst>
          </p:cNvPr>
          <p:cNvSpPr>
            <a:spLocks noGrp="1"/>
          </p:cNvSpPr>
          <p:nvPr>
            <p:ph type="body" sz="quarter" idx="14" hasCustomPrompt="1"/>
          </p:nvPr>
        </p:nvSpPr>
        <p:spPr>
          <a:xfrm>
            <a:off x="630936" y="3584448"/>
            <a:ext cx="4828032" cy="490538"/>
          </a:xfrm>
        </p:spPr>
        <p:txBody>
          <a:bodyPr rtlCol="0"/>
          <a:lstStyle>
            <a:lvl1pPr marL="0" indent="0">
              <a:lnSpc>
                <a:spcPct val="150000"/>
              </a:lnSpc>
              <a:spcBef>
                <a:spcPts val="0"/>
              </a:spcBef>
              <a:buNone/>
              <a:defRPr sz="2200" b="1">
                <a:solidFill>
                  <a:schemeClr val="tx2"/>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4" name="テキスト プレースホルダー 13">
            <a:extLst>
              <a:ext uri="{FF2B5EF4-FFF2-40B4-BE49-F238E27FC236}">
                <a16:creationId xmlns:a16="http://schemas.microsoft.com/office/drawing/2014/main" id="{EF15CD76-2DD5-DB8A-37D3-6098A50870D0}"/>
              </a:ext>
            </a:extLst>
          </p:cNvPr>
          <p:cNvSpPr>
            <a:spLocks noGrp="1"/>
          </p:cNvSpPr>
          <p:nvPr>
            <p:ph type="body" sz="quarter" idx="15" hasCustomPrompt="1"/>
          </p:nvPr>
        </p:nvSpPr>
        <p:spPr>
          <a:xfrm>
            <a:off x="365760" y="1792224"/>
            <a:ext cx="4754880" cy="1682750"/>
          </a:xfrm>
        </p:spPr>
        <p:txBody>
          <a:bodyPr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p:txBody>
      </p:sp>
      <p:sp>
        <p:nvSpPr>
          <p:cNvPr id="15" name="テキスト プレースホルダー 13">
            <a:extLst>
              <a:ext uri="{FF2B5EF4-FFF2-40B4-BE49-F238E27FC236}">
                <a16:creationId xmlns:a16="http://schemas.microsoft.com/office/drawing/2014/main" id="{57A044E0-660B-4002-E13C-F00498E49782}"/>
              </a:ext>
            </a:extLst>
          </p:cNvPr>
          <p:cNvSpPr>
            <a:spLocks noGrp="1"/>
          </p:cNvSpPr>
          <p:nvPr>
            <p:ph type="body" sz="quarter" idx="16" hasCustomPrompt="1"/>
          </p:nvPr>
        </p:nvSpPr>
        <p:spPr>
          <a:xfrm>
            <a:off x="365760" y="4123944"/>
            <a:ext cx="4754880" cy="941831"/>
          </a:xfrm>
        </p:spPr>
        <p:txBody>
          <a:bodyPr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p:txBody>
      </p:sp>
      <p:sp>
        <p:nvSpPr>
          <p:cNvPr id="22" name="テキスト プレースホルダー 10">
            <a:extLst>
              <a:ext uri="{FF2B5EF4-FFF2-40B4-BE49-F238E27FC236}">
                <a16:creationId xmlns:a16="http://schemas.microsoft.com/office/drawing/2014/main" id="{93287C28-1CA8-AEA5-1E16-BC0B1E99CD24}"/>
              </a:ext>
            </a:extLst>
          </p:cNvPr>
          <p:cNvSpPr>
            <a:spLocks noGrp="1"/>
          </p:cNvSpPr>
          <p:nvPr>
            <p:ph type="body" sz="quarter" idx="17" hasCustomPrompt="1"/>
          </p:nvPr>
        </p:nvSpPr>
        <p:spPr>
          <a:xfrm>
            <a:off x="630936" y="5065776"/>
            <a:ext cx="4828032" cy="490538"/>
          </a:xfrm>
        </p:spPr>
        <p:txBody>
          <a:bodyPr rtlCol="0"/>
          <a:lstStyle>
            <a:lvl1pPr marL="0" indent="0">
              <a:lnSpc>
                <a:spcPct val="150000"/>
              </a:lnSpc>
              <a:spcBef>
                <a:spcPts val="0"/>
              </a:spcBef>
              <a:buNone/>
              <a:defRPr sz="2200" b="1">
                <a:solidFill>
                  <a:schemeClr val="tx2"/>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23" name="テキスト プレースホルダー 13">
            <a:extLst>
              <a:ext uri="{FF2B5EF4-FFF2-40B4-BE49-F238E27FC236}">
                <a16:creationId xmlns:a16="http://schemas.microsoft.com/office/drawing/2014/main" id="{19920C32-5167-72B1-7B9E-709723F907CE}"/>
              </a:ext>
            </a:extLst>
          </p:cNvPr>
          <p:cNvSpPr>
            <a:spLocks noGrp="1"/>
          </p:cNvSpPr>
          <p:nvPr>
            <p:ph type="body" sz="quarter" idx="18" hasCustomPrompt="1"/>
          </p:nvPr>
        </p:nvSpPr>
        <p:spPr>
          <a:xfrm>
            <a:off x="365760" y="5605272"/>
            <a:ext cx="4754880" cy="1143254"/>
          </a:xfrm>
        </p:spPr>
        <p:txBody>
          <a:bodyPr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つのコンテンツ、右側">
    <p:bg>
      <p:bgPr>
        <a:solidFill>
          <a:schemeClr val="bg2"/>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solidFill>
                <a:schemeClr val="bg1"/>
              </a:solidFill>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a:t>プレゼンテーションのタイトル</a:t>
            </a:r>
          </a:p>
        </p:txBody>
      </p:sp>
      <p:sp>
        <p:nvSpPr>
          <p:cNvPr id="5" name="スライド番号プレースホルダー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5BFCF61C-3B18-4C03-8326-CC3B32D710C9}" type="slidenum">
              <a:rPr lang="en-US" altLang="ja-JP" noProof="0" smtClean="0"/>
              <a:pPr/>
              <a:t>‹#›</a:t>
            </a:fld>
            <a:endParaRPr lang="ja-JP" altLang="en-US" noProof="0" dirty="0"/>
          </a:p>
        </p:txBody>
      </p:sp>
      <p:sp>
        <p:nvSpPr>
          <p:cNvPr id="9" name="タイトル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rtlCol="0"/>
          <a:lstStyle>
            <a:lvl1pPr>
              <a:lnSpc>
                <a:spcPct val="80000"/>
              </a:lnSpc>
              <a:defRPr sz="5000">
                <a:solidFill>
                  <a:schemeClr val="tx2"/>
                </a:solidFill>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11" name="テキスト プレースホルダー 10">
            <a:extLst>
              <a:ext uri="{FF2B5EF4-FFF2-40B4-BE49-F238E27FC236}">
                <a16:creationId xmlns:a16="http://schemas.microsoft.com/office/drawing/2014/main" id="{3D0BF4BF-3C7C-C67F-B6EE-805EC95EF8CA}"/>
              </a:ext>
            </a:extLst>
          </p:cNvPr>
          <p:cNvSpPr>
            <a:spLocks noGrp="1"/>
          </p:cNvSpPr>
          <p:nvPr>
            <p:ph type="body" sz="quarter" idx="13" hasCustomPrompt="1"/>
          </p:nvPr>
        </p:nvSpPr>
        <p:spPr>
          <a:xfrm>
            <a:off x="6245352" y="1252728"/>
            <a:ext cx="4828032" cy="490538"/>
          </a:xfrm>
        </p:spPr>
        <p:txBody>
          <a:bodyPr rtlCol="0"/>
          <a:lstStyle>
            <a:lvl1pPr marL="0" indent="0">
              <a:lnSpc>
                <a:spcPct val="150000"/>
              </a:lnSpc>
              <a:spcBef>
                <a:spcPts val="0"/>
              </a:spcBef>
              <a:buNone/>
              <a:defRPr sz="2200" b="1">
                <a:solidFill>
                  <a:schemeClr val="tx2"/>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2" name="テキスト プレースホルダー 10">
            <a:extLst>
              <a:ext uri="{FF2B5EF4-FFF2-40B4-BE49-F238E27FC236}">
                <a16:creationId xmlns:a16="http://schemas.microsoft.com/office/drawing/2014/main" id="{BA37E40B-957E-C00E-3B34-1B67D341A771}"/>
              </a:ext>
            </a:extLst>
          </p:cNvPr>
          <p:cNvSpPr>
            <a:spLocks noGrp="1"/>
          </p:cNvSpPr>
          <p:nvPr>
            <p:ph type="body" sz="quarter" idx="14" hasCustomPrompt="1"/>
          </p:nvPr>
        </p:nvSpPr>
        <p:spPr>
          <a:xfrm>
            <a:off x="6245352" y="3502152"/>
            <a:ext cx="4828032" cy="490538"/>
          </a:xfrm>
        </p:spPr>
        <p:txBody>
          <a:bodyPr rtlCol="0"/>
          <a:lstStyle>
            <a:lvl1pPr marL="0" indent="0">
              <a:lnSpc>
                <a:spcPct val="100000"/>
              </a:lnSpc>
              <a:spcBef>
                <a:spcPts val="0"/>
              </a:spcBef>
              <a:buNone/>
              <a:defRPr sz="2200" b="1">
                <a:solidFill>
                  <a:schemeClr val="tx2"/>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4" name="テキスト プレースホルダー 13">
            <a:extLst>
              <a:ext uri="{FF2B5EF4-FFF2-40B4-BE49-F238E27FC236}">
                <a16:creationId xmlns:a16="http://schemas.microsoft.com/office/drawing/2014/main" id="{EF15CD76-2DD5-DB8A-37D3-6098A50870D0}"/>
              </a:ext>
            </a:extLst>
          </p:cNvPr>
          <p:cNvSpPr>
            <a:spLocks noGrp="1"/>
          </p:cNvSpPr>
          <p:nvPr>
            <p:ph type="body" sz="quarter" idx="15" hasCustomPrompt="1"/>
          </p:nvPr>
        </p:nvSpPr>
        <p:spPr>
          <a:xfrm>
            <a:off x="5989320" y="1792224"/>
            <a:ext cx="4754880" cy="1682750"/>
          </a:xfrm>
        </p:spPr>
        <p:txBody>
          <a:bodyPr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tx2"/>
                </a:solidFill>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p:txBody>
      </p:sp>
      <p:sp>
        <p:nvSpPr>
          <p:cNvPr id="15" name="テキスト プレースホルダー 13">
            <a:extLst>
              <a:ext uri="{FF2B5EF4-FFF2-40B4-BE49-F238E27FC236}">
                <a16:creationId xmlns:a16="http://schemas.microsoft.com/office/drawing/2014/main" id="{57A044E0-660B-4002-E13C-F00498E49782}"/>
              </a:ext>
            </a:extLst>
          </p:cNvPr>
          <p:cNvSpPr>
            <a:spLocks noGrp="1"/>
          </p:cNvSpPr>
          <p:nvPr>
            <p:ph type="body" sz="quarter" idx="16" hasCustomPrompt="1"/>
          </p:nvPr>
        </p:nvSpPr>
        <p:spPr>
          <a:xfrm>
            <a:off x="5989320" y="3941064"/>
            <a:ext cx="4754880" cy="1682750"/>
          </a:xfrm>
        </p:spPr>
        <p:txBody>
          <a:bodyPr rtlCol="0"/>
          <a:lstStyle>
            <a:lvl1pPr marL="283464"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tx2"/>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tx2"/>
                </a:solidFill>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p:txBody>
      </p:sp>
      <p:grpSp>
        <p:nvGrpSpPr>
          <p:cNvPr id="17" name="グループ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直線​​コネクタ(S)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直線​​コネクタ(S)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つのコンテンツ、右側 (濃)">
    <p:bg>
      <p:bgPr>
        <a:solidFill>
          <a:schemeClr val="accent5"/>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solidFill>
                <a:schemeClr val="tx2"/>
              </a:solidFill>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A0C7E2C-83B2-58E9-DE90-AB1857F1A170}"/>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a:t>プレゼンテーションのタイトル</a:t>
            </a:r>
          </a:p>
        </p:txBody>
      </p:sp>
      <p:sp>
        <p:nvSpPr>
          <p:cNvPr id="5" name="スライド番号プレースホルダー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rtlCol="0"/>
          <a:lstStyle>
            <a:lvl1pPr>
              <a:defRPr>
                <a:solidFill>
                  <a:schemeClr val="bg1"/>
                </a:solidFill>
                <a:latin typeface="Meiryo UI" panose="020B0604030504040204" pitchFamily="50" charset="-128"/>
                <a:ea typeface="Meiryo UI" panose="020B0604030504040204" pitchFamily="50" charset="-128"/>
              </a:defRPr>
            </a:lvl1pPr>
          </a:lstStyle>
          <a:p>
            <a:fld id="{5BFCF61C-3B18-4C03-8326-CC3B32D710C9}" type="slidenum">
              <a:rPr lang="en-US" altLang="ja-JP" noProof="0" smtClean="0"/>
              <a:pPr/>
              <a:t>‹#›</a:t>
            </a:fld>
            <a:endParaRPr lang="ja-JP" altLang="en-US" noProof="0" dirty="0"/>
          </a:p>
        </p:txBody>
      </p:sp>
      <p:sp>
        <p:nvSpPr>
          <p:cNvPr id="9" name="タイトル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rtlCol="0"/>
          <a:lstStyle>
            <a:lvl1pPr>
              <a:lnSpc>
                <a:spcPct val="80000"/>
              </a:lnSpc>
              <a:defRPr sz="5000">
                <a:solidFill>
                  <a:schemeClr val="accent4"/>
                </a:solidFill>
                <a:latin typeface="Meiryo UI" panose="020B0604030504040204" pitchFamily="50" charset="-128"/>
                <a:ea typeface="Meiryo UI" panose="020B0604030504040204" pitchFamily="50" charset="-128"/>
              </a:defRPr>
            </a:lvl1pPr>
          </a:lstStyle>
          <a:p>
            <a:pPr rtl="0"/>
            <a:r>
              <a:rPr lang="ja-JP" altLang="en-US" noProof="0" dirty="0"/>
              <a:t>マスター タイトルの書式設定</a:t>
            </a:r>
          </a:p>
        </p:txBody>
      </p:sp>
      <p:sp>
        <p:nvSpPr>
          <p:cNvPr id="11" name="テキスト プレースホルダー 10">
            <a:extLst>
              <a:ext uri="{FF2B5EF4-FFF2-40B4-BE49-F238E27FC236}">
                <a16:creationId xmlns:a16="http://schemas.microsoft.com/office/drawing/2014/main" id="{3D0BF4BF-3C7C-C67F-B6EE-805EC95EF8CA}"/>
              </a:ext>
            </a:extLst>
          </p:cNvPr>
          <p:cNvSpPr>
            <a:spLocks noGrp="1"/>
          </p:cNvSpPr>
          <p:nvPr>
            <p:ph type="body" sz="quarter" idx="13" hasCustomPrompt="1"/>
          </p:nvPr>
        </p:nvSpPr>
        <p:spPr>
          <a:xfrm>
            <a:off x="6245352" y="1353312"/>
            <a:ext cx="4828032" cy="490538"/>
          </a:xfrm>
        </p:spPr>
        <p:txBody>
          <a:bodyPr rtlCol="0"/>
          <a:lstStyle>
            <a:lvl1pPr marL="0" indent="0">
              <a:lnSpc>
                <a:spcPct val="100000"/>
              </a:lnSpc>
              <a:spcBef>
                <a:spcPts val="0"/>
              </a:spcBef>
              <a:buNone/>
              <a:defRPr sz="2200" b="1">
                <a:solidFill>
                  <a:schemeClr val="accent5"/>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2" name="テキスト プレースホルダー 10">
            <a:extLst>
              <a:ext uri="{FF2B5EF4-FFF2-40B4-BE49-F238E27FC236}">
                <a16:creationId xmlns:a16="http://schemas.microsoft.com/office/drawing/2014/main" id="{BA37E40B-957E-C00E-3B34-1B67D341A771}"/>
              </a:ext>
            </a:extLst>
          </p:cNvPr>
          <p:cNvSpPr>
            <a:spLocks noGrp="1"/>
          </p:cNvSpPr>
          <p:nvPr>
            <p:ph type="body" sz="quarter" idx="14" hasCustomPrompt="1"/>
          </p:nvPr>
        </p:nvSpPr>
        <p:spPr>
          <a:xfrm>
            <a:off x="6245352" y="3502152"/>
            <a:ext cx="4828032" cy="490538"/>
          </a:xfrm>
        </p:spPr>
        <p:txBody>
          <a:bodyPr rtlCol="0"/>
          <a:lstStyle>
            <a:lvl1pPr marL="0" indent="0">
              <a:lnSpc>
                <a:spcPct val="100000"/>
              </a:lnSpc>
              <a:spcBef>
                <a:spcPts val="0"/>
              </a:spcBef>
              <a:buNone/>
              <a:defRPr sz="2200" b="1">
                <a:solidFill>
                  <a:schemeClr val="accent5"/>
                </a:solidFill>
                <a:latin typeface="Meiryo UI" panose="020B0604030504040204" pitchFamily="50" charset="-128"/>
                <a:ea typeface="Meiryo UI" panose="020B0604030504040204" pitchFamily="50" charset="-128"/>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noProof="0" dirty="0"/>
              <a:t>クリックしてマスター テキストのスタイルを編集</a:t>
            </a:r>
          </a:p>
        </p:txBody>
      </p:sp>
      <p:sp>
        <p:nvSpPr>
          <p:cNvPr id="14" name="テキスト プレースホルダー 13">
            <a:extLst>
              <a:ext uri="{FF2B5EF4-FFF2-40B4-BE49-F238E27FC236}">
                <a16:creationId xmlns:a16="http://schemas.microsoft.com/office/drawing/2014/main" id="{EF15CD76-2DD5-DB8A-37D3-6098A50870D0}"/>
              </a:ext>
            </a:extLst>
          </p:cNvPr>
          <p:cNvSpPr>
            <a:spLocks noGrp="1"/>
          </p:cNvSpPr>
          <p:nvPr>
            <p:ph type="body" sz="quarter" idx="15" hasCustomPrompt="1"/>
          </p:nvPr>
        </p:nvSpPr>
        <p:spPr>
          <a:xfrm>
            <a:off x="5971032" y="1792224"/>
            <a:ext cx="4754880" cy="1682750"/>
          </a:xfrm>
        </p:spPr>
        <p:txBody>
          <a:bodyPr rtlCol="0"/>
          <a:lstStyle>
            <a:lvl1pPr marL="283464" indent="-283464">
              <a:lnSpc>
                <a:spcPct val="150000"/>
              </a:lnSpc>
              <a:spcBef>
                <a:spcPts val="0"/>
              </a:spcBef>
              <a:defRPr sz="1600">
                <a:solidFill>
                  <a:schemeClr val="accent5"/>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accent5"/>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accent5"/>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accent5"/>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tx2"/>
                </a:solidFill>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p:txBody>
      </p:sp>
      <p:sp>
        <p:nvSpPr>
          <p:cNvPr id="15" name="テキスト プレースホルダー 13">
            <a:extLst>
              <a:ext uri="{FF2B5EF4-FFF2-40B4-BE49-F238E27FC236}">
                <a16:creationId xmlns:a16="http://schemas.microsoft.com/office/drawing/2014/main" id="{57A044E0-660B-4002-E13C-F00498E49782}"/>
              </a:ext>
            </a:extLst>
          </p:cNvPr>
          <p:cNvSpPr>
            <a:spLocks noGrp="1"/>
          </p:cNvSpPr>
          <p:nvPr>
            <p:ph type="body" sz="quarter" idx="16" hasCustomPrompt="1"/>
          </p:nvPr>
        </p:nvSpPr>
        <p:spPr>
          <a:xfrm>
            <a:off x="5971032" y="3941064"/>
            <a:ext cx="4754880" cy="1682750"/>
          </a:xfrm>
        </p:spPr>
        <p:txBody>
          <a:bodyPr rtlCol="0"/>
          <a:lstStyle>
            <a:lvl1pPr marL="283464" indent="-283464">
              <a:lnSpc>
                <a:spcPct val="150000"/>
              </a:lnSpc>
              <a:spcBef>
                <a:spcPts val="0"/>
              </a:spcBef>
              <a:defRPr sz="1600">
                <a:solidFill>
                  <a:schemeClr val="accent5"/>
                </a:solidFill>
                <a:latin typeface="Meiryo UI" panose="020B0604030504040204" pitchFamily="50" charset="-128"/>
                <a:ea typeface="Meiryo UI" panose="020B0604030504040204" pitchFamily="50" charset="-128"/>
              </a:defRPr>
            </a:lvl1pPr>
            <a:lvl2pPr indent="-283464">
              <a:lnSpc>
                <a:spcPct val="150000"/>
              </a:lnSpc>
              <a:spcBef>
                <a:spcPts val="0"/>
              </a:spcBef>
              <a:defRPr sz="1600">
                <a:solidFill>
                  <a:schemeClr val="accent5"/>
                </a:solidFill>
                <a:latin typeface="Meiryo UI" panose="020B0604030504040204" pitchFamily="50" charset="-128"/>
                <a:ea typeface="Meiryo UI" panose="020B0604030504040204" pitchFamily="50" charset="-128"/>
              </a:defRPr>
            </a:lvl2pPr>
            <a:lvl3pPr indent="-283464">
              <a:lnSpc>
                <a:spcPct val="150000"/>
              </a:lnSpc>
              <a:spcBef>
                <a:spcPts val="0"/>
              </a:spcBef>
              <a:defRPr sz="1600">
                <a:solidFill>
                  <a:schemeClr val="accent5"/>
                </a:solidFill>
                <a:latin typeface="Meiryo UI" panose="020B0604030504040204" pitchFamily="50" charset="-128"/>
                <a:ea typeface="Meiryo UI" panose="020B0604030504040204" pitchFamily="50" charset="-128"/>
              </a:defRPr>
            </a:lvl3pPr>
            <a:lvl4pPr indent="-283464">
              <a:lnSpc>
                <a:spcPct val="150000"/>
              </a:lnSpc>
              <a:spcBef>
                <a:spcPts val="0"/>
              </a:spcBef>
              <a:defRPr sz="1600">
                <a:solidFill>
                  <a:schemeClr val="accent5"/>
                </a:solidFill>
                <a:latin typeface="Meiryo UI" panose="020B0604030504040204" pitchFamily="50" charset="-128"/>
                <a:ea typeface="Meiryo UI" panose="020B0604030504040204" pitchFamily="50" charset="-128"/>
              </a:defRPr>
            </a:lvl4pPr>
            <a:lvl5pPr indent="-283464">
              <a:lnSpc>
                <a:spcPct val="150000"/>
              </a:lnSpc>
              <a:spcBef>
                <a:spcPts val="0"/>
              </a:spcBef>
              <a:defRPr sz="1600">
                <a:solidFill>
                  <a:schemeClr val="tx2"/>
                </a:solidFill>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p:txBody>
      </p:sp>
      <p:grpSp>
        <p:nvGrpSpPr>
          <p:cNvPr id="17" name="グループ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直線​​コネクタ(S)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線​​コネクタ(S)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pPr rtl="0"/>
            <a:r>
              <a:rPr lang="ja-JP" altLang="en-US" noProof="0" dirty="0"/>
              <a:t>マスター タイトルの書式設定</a:t>
            </a:r>
          </a:p>
        </p:txBody>
      </p:sp>
      <p:sp>
        <p:nvSpPr>
          <p:cNvPr id="3" name="テキスト プレースホルダー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noProof="0" dirty="0">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latin typeface="Meiryo UI" panose="020B0604030504040204" pitchFamily="50" charset="-128"/>
                <a:ea typeface="Meiryo UI" panose="020B0604030504040204" pitchFamily="50" charset="-128"/>
              </a:defRPr>
            </a:lvl1pPr>
          </a:lstStyle>
          <a:p>
            <a:r>
              <a:rPr lang="ja-JP" altLang="en-US" noProof="0" dirty="0"/>
              <a:t>プレゼンテーションのタイトル</a:t>
            </a:r>
            <a:endParaRPr lang="ja-JP" altLang="en-US" noProof="0" dirty="0">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latin typeface="Meiryo UI" panose="020B0604030504040204" pitchFamily="50" charset="-128"/>
                <a:ea typeface="Meiryo UI" panose="020B0604030504040204" pitchFamily="50" charset="-128"/>
              </a:defRPr>
            </a:lvl1pPr>
          </a:lstStyle>
          <a:p>
            <a:fld id="{5BFCF61C-3B18-4C03-8326-CC3B32D710C9}" type="slidenum">
              <a:rPr lang="en-US" altLang="ja-JP" noProof="0" smtClean="0"/>
              <a:pPr/>
              <a:t>‹#›</a:t>
            </a:fld>
            <a:endParaRPr lang="ja-JP" altLang="en-US" noProof="0" dirty="0">
              <a:ea typeface="Meiryo UI" panose="020B0604030504040204" pitchFamily="50" charset="-128"/>
            </a:endParaRPr>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jikeigroupcom-my.sharepoint.com/personal/oca2204240019_edu_oca_ac_jp/Documents/aws&#12467;&#12531;&#12477;&#12540;&#12523;&#12391;&#12398;Web&#12469;&#12540;&#12496;&#12540;&#27083;&#31689;.mp4"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jikeigroupcom-my.sharepoint.com/personal/oca2204240019_edu_oca_ac_jp/Documents/apache&#12398;&#12452;&#12531;&#12473;&#12488;&#12540;&#12523;.mp4"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jikeigroupcom-my.sharepoint.com/personal/oca2204240019_edu_oca_ac_jp/Documents/PHP&#12391;&#12506;&#12540;&#12472;&#12434;&#34920;&#31034;.mp4"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jikeigroupcom-my.sharepoint.com/personal/oca2204240019_edu_oca_ac_jp/Documents/MySQL&#12398;&#23566;&#20837;.mp4"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タイトル 23">
            <a:extLst>
              <a:ext uri="{FF2B5EF4-FFF2-40B4-BE49-F238E27FC236}">
                <a16:creationId xmlns:a16="http://schemas.microsoft.com/office/drawing/2014/main" id="{04B07C7A-8E1D-7BF7-31C8-5C68C6D2F9CF}"/>
              </a:ext>
            </a:extLst>
          </p:cNvPr>
          <p:cNvSpPr>
            <a:spLocks noGrp="1"/>
          </p:cNvSpPr>
          <p:nvPr>
            <p:ph type="ctrTitle"/>
          </p:nvPr>
        </p:nvSpPr>
        <p:spPr>
          <a:xfrm>
            <a:off x="2267712" y="808101"/>
            <a:ext cx="6400800" cy="2616200"/>
          </a:xfrm>
        </p:spPr>
        <p:txBody>
          <a:bodyPr vert="horz" lIns="91440" tIns="45720" rIns="91440" bIns="45720" rtlCol="0" anchor="ctr">
            <a:normAutofit/>
          </a:bodyPr>
          <a:lstStyle/>
          <a:p>
            <a:pPr algn="ctr"/>
            <a:r>
              <a:rPr lang="ja-JP" altLang="en-US" sz="8000">
                <a:latin typeface="Meiryo UI"/>
                <a:ea typeface="Meiryo UI"/>
              </a:rPr>
              <a:t>プレゼン資料</a:t>
            </a:r>
            <a:endParaRPr lang="ja-JP" altLang="en-US" sz="8000" dirty="0">
              <a:latin typeface="Meiryo UI"/>
              <a:ea typeface="Meiryo UI"/>
            </a:endParaRPr>
          </a:p>
        </p:txBody>
      </p:sp>
      <p:sp>
        <p:nvSpPr>
          <p:cNvPr id="11" name="サブタイトル 10">
            <a:extLst>
              <a:ext uri="{FF2B5EF4-FFF2-40B4-BE49-F238E27FC236}">
                <a16:creationId xmlns:a16="http://schemas.microsoft.com/office/drawing/2014/main" id="{EF3A7BFE-9123-98C4-791C-9A3FE773CF97}"/>
              </a:ext>
            </a:extLst>
          </p:cNvPr>
          <p:cNvSpPr>
            <a:spLocks noGrp="1"/>
          </p:cNvSpPr>
          <p:nvPr>
            <p:ph type="subTitle" idx="1"/>
          </p:nvPr>
        </p:nvSpPr>
        <p:spPr>
          <a:xfrm flipH="1">
            <a:off x="5468112" y="4983719"/>
            <a:ext cx="4038761" cy="704992"/>
          </a:xfrm>
        </p:spPr>
        <p:txBody>
          <a:bodyPr vert="horz" lIns="91440" tIns="45720" rIns="91440" bIns="45720" rtlCol="0" anchor="ctr">
            <a:noAutofit/>
          </a:bodyPr>
          <a:lstStyle/>
          <a:p>
            <a:pPr algn="ctr"/>
            <a:r>
              <a:rPr lang="en-US" altLang="ja-JP" sz="3200" dirty="0">
                <a:latin typeface="Meiryo UI"/>
                <a:ea typeface="Meiryo UI"/>
              </a:rPr>
              <a:t>中原　　滉一郎</a:t>
            </a:r>
            <a:endParaRPr lang="en-US" altLang="ja-JP" sz="3200" dirty="0"/>
          </a:p>
        </p:txBody>
      </p:sp>
    </p:spTree>
    <p:extLst>
      <p:ext uri="{BB962C8B-B14F-4D97-AF65-F5344CB8AC3E}">
        <p14:creationId xmlns:p14="http://schemas.microsoft.com/office/powerpoint/2010/main" val="286310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8BDE3D-CB39-03D2-545F-5283024761BD}"/>
              </a:ext>
            </a:extLst>
          </p:cNvPr>
          <p:cNvSpPr>
            <a:spLocks noGrp="1"/>
          </p:cNvSpPr>
          <p:nvPr>
            <p:ph type="title"/>
          </p:nvPr>
        </p:nvSpPr>
        <p:spPr>
          <a:xfrm>
            <a:off x="646433" y="1130336"/>
            <a:ext cx="10472671" cy="1176334"/>
          </a:xfrm>
        </p:spPr>
        <p:txBody>
          <a:bodyPr vert="horz" lIns="91440" tIns="45720" rIns="91440" bIns="45720" rtlCol="0" anchor="ctr">
            <a:noAutofit/>
          </a:bodyPr>
          <a:lstStyle/>
          <a:p>
            <a:pPr rtl="0"/>
            <a:r>
              <a:rPr lang="ja-JP" altLang="en-US" sz="6000">
                <a:latin typeface="Meiryo UI"/>
                <a:ea typeface="Meiryo UI"/>
              </a:rPr>
              <a:t>自己紹介</a:t>
            </a:r>
            <a:endParaRPr lang="ja-JP" altLang="en-US" sz="6000" dirty="0">
              <a:latin typeface="Meiryo UI"/>
              <a:ea typeface="Meiryo UI"/>
            </a:endParaRPr>
          </a:p>
        </p:txBody>
      </p:sp>
      <p:sp>
        <p:nvSpPr>
          <p:cNvPr id="12" name="フッター プレースホルダー 11">
            <a:extLst>
              <a:ext uri="{FF2B5EF4-FFF2-40B4-BE49-F238E27FC236}">
                <a16:creationId xmlns:a16="http://schemas.microsoft.com/office/drawing/2014/main" id="{119D6C7A-A7F7-E063-9A09-611D1FB1DBE6}"/>
              </a:ext>
            </a:extLst>
          </p:cNvPr>
          <p:cNvSpPr>
            <a:spLocks noGrp="1"/>
          </p:cNvSpPr>
          <p:nvPr>
            <p:ph type="ftr" sz="quarter" idx="11"/>
          </p:nvPr>
        </p:nvSpPr>
        <p:spPr/>
        <p:txBody>
          <a:bodyPr rtlCol="0"/>
          <a:lstStyle/>
          <a:p>
            <a:pPr rtl="0"/>
            <a:r>
              <a:rPr lang="ja-JP" altLang="en-US" dirty="0"/>
              <a:t>プレゼンテーションのタイトル</a:t>
            </a:r>
            <a:endParaRPr lang="ja-JP" altLang="LID4096" dirty="0"/>
          </a:p>
        </p:txBody>
      </p:sp>
      <p:sp>
        <p:nvSpPr>
          <p:cNvPr id="3" name="テキスト プレースホルダー 2">
            <a:extLst>
              <a:ext uri="{FF2B5EF4-FFF2-40B4-BE49-F238E27FC236}">
                <a16:creationId xmlns:a16="http://schemas.microsoft.com/office/drawing/2014/main" id="{F02F894F-23A1-85D4-2713-57D743F8086A}"/>
              </a:ext>
            </a:extLst>
          </p:cNvPr>
          <p:cNvSpPr>
            <a:spLocks noGrp="1"/>
          </p:cNvSpPr>
          <p:nvPr>
            <p:ph type="body" sz="quarter" idx="13"/>
          </p:nvPr>
        </p:nvSpPr>
        <p:spPr>
          <a:xfrm>
            <a:off x="509704" y="2810816"/>
            <a:ext cx="5590030" cy="780310"/>
          </a:xfrm>
        </p:spPr>
        <p:txBody>
          <a:bodyPr vert="horz" lIns="91440" tIns="45720" rIns="91440" bIns="45720" rtlCol="0" anchor="ctr">
            <a:noAutofit/>
          </a:bodyPr>
          <a:lstStyle/>
          <a:p>
            <a:pPr rtl="0"/>
            <a:r>
              <a:rPr lang="ja-JP" altLang="en-US" sz="2400">
                <a:latin typeface="Meiryo UI"/>
                <a:ea typeface="Meiryo UI"/>
              </a:rPr>
              <a:t>OCA大阪デザイン&amp;テクノロジー専門学校</a:t>
            </a:r>
          </a:p>
        </p:txBody>
      </p:sp>
      <p:sp>
        <p:nvSpPr>
          <p:cNvPr id="4" name="テキスト プレースホルダー 3">
            <a:extLst>
              <a:ext uri="{FF2B5EF4-FFF2-40B4-BE49-F238E27FC236}">
                <a16:creationId xmlns:a16="http://schemas.microsoft.com/office/drawing/2014/main" id="{C0EF4D35-9BD6-00FC-A23D-DCE50F2F200E}"/>
              </a:ext>
            </a:extLst>
          </p:cNvPr>
          <p:cNvSpPr>
            <a:spLocks noGrp="1"/>
          </p:cNvSpPr>
          <p:nvPr>
            <p:ph type="body" sz="quarter" idx="14"/>
          </p:nvPr>
        </p:nvSpPr>
        <p:spPr>
          <a:xfrm>
            <a:off x="6536715" y="2907406"/>
            <a:ext cx="4828032" cy="662256"/>
          </a:xfrm>
        </p:spPr>
        <p:txBody>
          <a:bodyPr vert="horz" lIns="91440" tIns="45720" rIns="91440" bIns="45720" rtlCol="0" anchor="ctr">
            <a:noAutofit/>
          </a:bodyPr>
          <a:lstStyle/>
          <a:p>
            <a:pPr rtl="0"/>
            <a:r>
              <a:rPr lang="ja-JP" altLang="en-US" sz="2400">
                <a:latin typeface="Meiryo UI"/>
                <a:ea typeface="Meiryo UI"/>
              </a:rPr>
              <a:t>この分野に興味を持ったキッカケは？</a:t>
            </a:r>
            <a:endParaRPr lang="ja-JP" altLang="en-US" sz="2400" dirty="0"/>
          </a:p>
        </p:txBody>
      </p:sp>
      <p:sp>
        <p:nvSpPr>
          <p:cNvPr id="5" name="テキスト プレースホルダー 4">
            <a:extLst>
              <a:ext uri="{FF2B5EF4-FFF2-40B4-BE49-F238E27FC236}">
                <a16:creationId xmlns:a16="http://schemas.microsoft.com/office/drawing/2014/main" id="{51683C73-2637-AC0E-5A6B-47B6C6CB9E2A}"/>
              </a:ext>
            </a:extLst>
          </p:cNvPr>
          <p:cNvSpPr>
            <a:spLocks noGrp="1"/>
          </p:cNvSpPr>
          <p:nvPr>
            <p:ph type="body" sz="quarter" idx="15"/>
          </p:nvPr>
        </p:nvSpPr>
        <p:spPr>
          <a:xfrm>
            <a:off x="644800" y="3691342"/>
            <a:ext cx="5225901" cy="1392976"/>
          </a:xfrm>
        </p:spPr>
        <p:txBody>
          <a:bodyPr vert="horz" lIns="91440" tIns="45720" rIns="91440" bIns="45720" rtlCol="0" anchor="t">
            <a:noAutofit/>
          </a:bodyPr>
          <a:lstStyle/>
          <a:p>
            <a:pPr marL="0" indent="0" rtl="0">
              <a:buNone/>
            </a:pPr>
            <a:r>
              <a:rPr lang="ja-JP" altLang="en-US" sz="2800">
                <a:latin typeface="Meiryo UI"/>
                <a:ea typeface="Meiryo UI"/>
              </a:rPr>
              <a:t>ホワイトハッカー専攻</a:t>
            </a:r>
          </a:p>
          <a:p>
            <a:pPr marL="0" indent="0">
              <a:buNone/>
            </a:pPr>
            <a:r>
              <a:rPr lang="ja-JP" altLang="en-US" sz="2800">
                <a:latin typeface="Meiryo UI"/>
                <a:ea typeface="Meiryo UI"/>
              </a:rPr>
              <a:t>３年　　中原　滉一郎</a:t>
            </a:r>
            <a:endParaRPr lang="ja-JP" altLang="en-US" sz="2800"/>
          </a:p>
        </p:txBody>
      </p:sp>
      <p:sp>
        <p:nvSpPr>
          <p:cNvPr id="6" name="テキスト プレースホルダー 5">
            <a:extLst>
              <a:ext uri="{FF2B5EF4-FFF2-40B4-BE49-F238E27FC236}">
                <a16:creationId xmlns:a16="http://schemas.microsoft.com/office/drawing/2014/main" id="{846865D3-E9E5-FDDD-B091-FE6F9039C6EA}"/>
              </a:ext>
            </a:extLst>
          </p:cNvPr>
          <p:cNvSpPr>
            <a:spLocks noGrp="1"/>
          </p:cNvSpPr>
          <p:nvPr>
            <p:ph type="body" sz="quarter" idx="16"/>
          </p:nvPr>
        </p:nvSpPr>
        <p:spPr>
          <a:xfrm>
            <a:off x="6533881" y="3691342"/>
            <a:ext cx="5379419" cy="1918863"/>
          </a:xfrm>
        </p:spPr>
        <p:txBody>
          <a:bodyPr vert="horz" lIns="91440" tIns="45720" rIns="91440" bIns="45720" rtlCol="0" anchor="t">
            <a:noAutofit/>
          </a:bodyPr>
          <a:lstStyle/>
          <a:p>
            <a:pPr marL="0" indent="0" rtl="0">
              <a:buNone/>
            </a:pPr>
            <a:r>
              <a:rPr lang="ja-JP" altLang="en-US" sz="2400" dirty="0">
                <a:latin typeface="Meiryo UI"/>
                <a:ea typeface="Meiryo UI"/>
              </a:rPr>
              <a:t>映画「サマーウォーズ」をみて、インターネットやセキュリティの世界に興味を持ちました</a:t>
            </a:r>
            <a:endParaRPr lang="ja-JP" altLang="en-US" sz="2400" dirty="0"/>
          </a:p>
        </p:txBody>
      </p:sp>
    </p:spTree>
    <p:extLst>
      <p:ext uri="{BB962C8B-B14F-4D97-AF65-F5344CB8AC3E}">
        <p14:creationId xmlns:p14="http://schemas.microsoft.com/office/powerpoint/2010/main" val="3979194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393CE-9363-72CB-FD40-73A65C0DCC57}"/>
              </a:ext>
            </a:extLst>
          </p:cNvPr>
          <p:cNvSpPr>
            <a:spLocks noGrp="1"/>
          </p:cNvSpPr>
          <p:nvPr>
            <p:ph type="title"/>
          </p:nvPr>
        </p:nvSpPr>
        <p:spPr>
          <a:xfrm>
            <a:off x="146304" y="576071"/>
            <a:ext cx="3465576" cy="2103121"/>
          </a:xfrm>
        </p:spPr>
        <p:txBody>
          <a:bodyPr rtlCol="0"/>
          <a:lstStyle/>
          <a:p>
            <a:pPr algn="ctr" rtl="0"/>
            <a:br>
              <a:rPr lang="ja-JP" altLang="en-US" dirty="0"/>
            </a:br>
            <a:r>
              <a:rPr lang="en-US" altLang="ja-JP" dirty="0">
                <a:latin typeface="BIZ UDPゴシック" panose="020B0400000000000000" pitchFamily="50" charset="-128"/>
                <a:ea typeface="BIZ UDPゴシック" panose="020B0400000000000000" pitchFamily="50" charset="-128"/>
                <a:cs typeface="ADLaM Display" panose="02010000000000000000" pitchFamily="2" charset="0"/>
              </a:rPr>
              <a:t>Web</a:t>
            </a:r>
            <a:r>
              <a:rPr lang="ja-JP" altLang="en-US" dirty="0">
                <a:latin typeface="BIZ UDPゴシック" panose="020B0400000000000000" pitchFamily="50" charset="-128"/>
                <a:ea typeface="BIZ UDPゴシック" panose="020B0400000000000000" pitchFamily="50" charset="-128"/>
                <a:cs typeface="ADLaM Display" panose="02010000000000000000" pitchFamily="2" charset="0"/>
              </a:rPr>
              <a:t>サーバー構築</a:t>
            </a:r>
            <a:br>
              <a:rPr lang="ja-JP" altLang="en-US" dirty="0">
                <a:latin typeface="BIZ UDPゴシック" panose="020B0400000000000000" pitchFamily="50" charset="-128"/>
                <a:ea typeface="BIZ UDPゴシック" panose="020B0400000000000000" pitchFamily="50" charset="-128"/>
                <a:cs typeface="ADLaM Display" panose="02010000000000000000" pitchFamily="2" charset="0"/>
              </a:rPr>
            </a:br>
            <a:endParaRPr lang="ja-JP" altLang="en-US" dirty="0">
              <a:latin typeface="BIZ UDPゴシック" panose="020B0400000000000000" pitchFamily="50" charset="-128"/>
              <a:ea typeface="BIZ UDPゴシック" panose="020B0400000000000000" pitchFamily="50" charset="-128"/>
              <a:cs typeface="ADLaM Display" panose="02010000000000000000" pitchFamily="2" charset="0"/>
            </a:endParaRPr>
          </a:p>
        </p:txBody>
      </p:sp>
      <p:sp>
        <p:nvSpPr>
          <p:cNvPr id="14" name="フッター プレースホルダー 9">
            <a:extLst>
              <a:ext uri="{FF2B5EF4-FFF2-40B4-BE49-F238E27FC236}">
                <a16:creationId xmlns:a16="http://schemas.microsoft.com/office/drawing/2014/main" id="{15C361D4-2114-E276-681B-0EDACAD8E3D4}"/>
              </a:ext>
            </a:extLst>
          </p:cNvPr>
          <p:cNvSpPr>
            <a:spLocks noGrp="1"/>
          </p:cNvSpPr>
          <p:nvPr>
            <p:ph type="ftr" sz="quarter" idx="11"/>
          </p:nvPr>
        </p:nvSpPr>
        <p:spPr>
          <a:xfrm>
            <a:off x="4654296" y="201168"/>
            <a:ext cx="6830568" cy="747956"/>
          </a:xfrm>
        </p:spPr>
        <p:txBody>
          <a:bodyPr rtlCol="0"/>
          <a:lstStyle/>
          <a:p>
            <a:pPr algn="ctr" rtl="0"/>
            <a:r>
              <a:rPr lang="en-US" altLang="ja-JP" sz="3600" dirty="0"/>
              <a:t>EC2</a:t>
            </a:r>
            <a:r>
              <a:rPr lang="ja-JP" altLang="en-US" sz="3600" dirty="0"/>
              <a:t>インスタンスの作成</a:t>
            </a:r>
          </a:p>
        </p:txBody>
      </p:sp>
      <p:sp>
        <p:nvSpPr>
          <p:cNvPr id="10" name="テキスト ボックス 9">
            <a:extLst>
              <a:ext uri="{FF2B5EF4-FFF2-40B4-BE49-F238E27FC236}">
                <a16:creationId xmlns:a16="http://schemas.microsoft.com/office/drawing/2014/main" id="{7DF9A2BB-CE3F-4A3D-A611-3F8ED27176F5}"/>
              </a:ext>
            </a:extLst>
          </p:cNvPr>
          <p:cNvSpPr txBox="1"/>
          <p:nvPr/>
        </p:nvSpPr>
        <p:spPr>
          <a:xfrm>
            <a:off x="5511575" y="2241322"/>
            <a:ext cx="5486400" cy="1323439"/>
          </a:xfrm>
          <a:prstGeom prst="rect">
            <a:avLst/>
          </a:prstGeom>
          <a:noFill/>
        </p:spPr>
        <p:txBody>
          <a:bodyPr wrap="square" rtlCol="0">
            <a:spAutoFit/>
          </a:bodyPr>
          <a:lstStyle/>
          <a:p>
            <a:pPr algn="ctr"/>
            <a:r>
              <a:rPr kumimoji="1" lang="ja-JP" altLang="en-US" sz="8000" dirty="0">
                <a:solidFill>
                  <a:srgbClr val="0070C0"/>
                </a:solidFill>
                <a:hlinkClick r:id="rId3">
                  <a:extLst>
                    <a:ext uri="{A12FA001-AC4F-418D-AE19-62706E023703}">
                      <ahyp:hlinkClr xmlns:ahyp="http://schemas.microsoft.com/office/drawing/2018/hyperlinkcolor" val="tx"/>
                    </a:ext>
                  </a:extLst>
                </a:hlinkClick>
              </a:rPr>
              <a:t>動画</a:t>
            </a:r>
            <a:r>
              <a:rPr kumimoji="1" lang="ja-JP" altLang="en-US" sz="5400" dirty="0"/>
              <a:t>はこちら</a:t>
            </a:r>
          </a:p>
        </p:txBody>
      </p:sp>
    </p:spTree>
    <p:extLst>
      <p:ext uri="{BB962C8B-B14F-4D97-AF65-F5344CB8AC3E}">
        <p14:creationId xmlns:p14="http://schemas.microsoft.com/office/powerpoint/2010/main" val="412239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5010AA-DDBA-D5A2-A34D-69E21671333A}"/>
              </a:ext>
            </a:extLst>
          </p:cNvPr>
          <p:cNvSpPr>
            <a:spLocks noGrp="1"/>
          </p:cNvSpPr>
          <p:nvPr>
            <p:ph type="title"/>
          </p:nvPr>
        </p:nvSpPr>
        <p:spPr>
          <a:xfrm>
            <a:off x="2295144" y="1458410"/>
            <a:ext cx="7498080" cy="763582"/>
          </a:xfrm>
        </p:spPr>
        <p:txBody>
          <a:bodyPr rtlCol="0"/>
          <a:lstStyle/>
          <a:p>
            <a:pPr algn="ctr" rtl="0"/>
            <a:r>
              <a:rPr lang="en-US" altLang="ja-JP" sz="5400" dirty="0"/>
              <a:t>Apache</a:t>
            </a:r>
            <a:r>
              <a:rPr lang="ja-JP" altLang="en-US" sz="5400" dirty="0"/>
              <a:t>のインストール</a:t>
            </a:r>
            <a:endParaRPr lang="ja-JP" altLang="LID4096" sz="5400" dirty="0"/>
          </a:p>
        </p:txBody>
      </p:sp>
      <p:sp>
        <p:nvSpPr>
          <p:cNvPr id="4" name="テキスト ボックス 3">
            <a:extLst>
              <a:ext uri="{FF2B5EF4-FFF2-40B4-BE49-F238E27FC236}">
                <a16:creationId xmlns:a16="http://schemas.microsoft.com/office/drawing/2014/main" id="{E145AED8-17B8-4496-BA57-69E74ECC0F85}"/>
              </a:ext>
            </a:extLst>
          </p:cNvPr>
          <p:cNvSpPr txBox="1"/>
          <p:nvPr/>
        </p:nvSpPr>
        <p:spPr>
          <a:xfrm>
            <a:off x="3229336" y="3762135"/>
            <a:ext cx="6111433" cy="1323439"/>
          </a:xfrm>
          <a:prstGeom prst="rect">
            <a:avLst/>
          </a:prstGeom>
          <a:noFill/>
        </p:spPr>
        <p:txBody>
          <a:bodyPr wrap="square" rtlCol="0">
            <a:spAutoFit/>
          </a:bodyPr>
          <a:lstStyle/>
          <a:p>
            <a:pPr algn="ctr"/>
            <a:r>
              <a:rPr kumimoji="1" lang="ja-JP" altLang="en-US" sz="8000" dirty="0">
                <a:solidFill>
                  <a:srgbClr val="0070C0"/>
                </a:solidFill>
                <a:hlinkClick r:id="rId3">
                  <a:extLst>
                    <a:ext uri="{A12FA001-AC4F-418D-AE19-62706E023703}">
                      <ahyp:hlinkClr xmlns:ahyp="http://schemas.microsoft.com/office/drawing/2018/hyperlinkcolor" val="tx"/>
                    </a:ext>
                  </a:extLst>
                </a:hlinkClick>
              </a:rPr>
              <a:t>動画</a:t>
            </a:r>
            <a:r>
              <a:rPr kumimoji="1" lang="ja-JP" altLang="en-US" sz="5400" dirty="0"/>
              <a:t>はこちら</a:t>
            </a:r>
          </a:p>
        </p:txBody>
      </p:sp>
    </p:spTree>
    <p:extLst>
      <p:ext uri="{BB962C8B-B14F-4D97-AF65-F5344CB8AC3E}">
        <p14:creationId xmlns:p14="http://schemas.microsoft.com/office/powerpoint/2010/main" val="112505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262C4D-3F97-1652-3A4A-C989986D9B65}"/>
              </a:ext>
            </a:extLst>
          </p:cNvPr>
          <p:cNvSpPr>
            <a:spLocks noGrp="1"/>
          </p:cNvSpPr>
          <p:nvPr>
            <p:ph type="title"/>
          </p:nvPr>
        </p:nvSpPr>
        <p:spPr>
          <a:xfrm>
            <a:off x="420623" y="740780"/>
            <a:ext cx="3260125" cy="1398915"/>
          </a:xfrm>
        </p:spPr>
        <p:txBody>
          <a:bodyPr rtlCol="0"/>
          <a:lstStyle/>
          <a:p>
            <a:pPr rtl="0"/>
            <a:r>
              <a:rPr lang="en-US" altLang="ja-JP" sz="5400" dirty="0"/>
              <a:t>PHP</a:t>
            </a:r>
            <a:r>
              <a:rPr lang="ja-JP" altLang="en-US" sz="5400" dirty="0"/>
              <a:t>でページを表示</a:t>
            </a:r>
          </a:p>
        </p:txBody>
      </p:sp>
      <p:sp>
        <p:nvSpPr>
          <p:cNvPr id="3" name="テキスト ボックス 2">
            <a:extLst>
              <a:ext uri="{FF2B5EF4-FFF2-40B4-BE49-F238E27FC236}">
                <a16:creationId xmlns:a16="http://schemas.microsoft.com/office/drawing/2014/main" id="{972A3DFE-A2F6-4B73-857B-721ABB049E5C}"/>
              </a:ext>
            </a:extLst>
          </p:cNvPr>
          <p:cNvSpPr txBox="1"/>
          <p:nvPr/>
        </p:nvSpPr>
        <p:spPr>
          <a:xfrm>
            <a:off x="6285052" y="2280212"/>
            <a:ext cx="5092861" cy="1323439"/>
          </a:xfrm>
          <a:prstGeom prst="rect">
            <a:avLst/>
          </a:prstGeom>
          <a:noFill/>
        </p:spPr>
        <p:txBody>
          <a:bodyPr wrap="square" rtlCol="0">
            <a:spAutoFit/>
          </a:bodyPr>
          <a:lstStyle/>
          <a:p>
            <a:r>
              <a:rPr kumimoji="1" lang="ja-JP" altLang="en-US" sz="8000" dirty="0">
                <a:solidFill>
                  <a:srgbClr val="FF0000"/>
                </a:solidFill>
                <a:hlinkClick r:id="rId3">
                  <a:extLst>
                    <a:ext uri="{A12FA001-AC4F-418D-AE19-62706E023703}">
                      <ahyp:hlinkClr xmlns:ahyp="http://schemas.microsoft.com/office/drawing/2018/hyperlinkcolor" val="tx"/>
                    </a:ext>
                  </a:extLst>
                </a:hlinkClick>
              </a:rPr>
              <a:t>動画</a:t>
            </a:r>
            <a:r>
              <a:rPr kumimoji="1" lang="ja-JP" altLang="en-US" sz="5400" dirty="0">
                <a:solidFill>
                  <a:srgbClr val="E7E6E6"/>
                </a:solidFill>
              </a:rPr>
              <a:t>はこちら</a:t>
            </a:r>
          </a:p>
        </p:txBody>
      </p:sp>
    </p:spTree>
    <p:extLst>
      <p:ext uri="{BB962C8B-B14F-4D97-AF65-F5344CB8AC3E}">
        <p14:creationId xmlns:p14="http://schemas.microsoft.com/office/powerpoint/2010/main" val="61635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52E563-D2B2-A0AD-3574-E8C8FDCE3DAC}"/>
              </a:ext>
            </a:extLst>
          </p:cNvPr>
          <p:cNvSpPr>
            <a:spLocks noGrp="1"/>
          </p:cNvSpPr>
          <p:nvPr>
            <p:ph type="title"/>
          </p:nvPr>
        </p:nvSpPr>
        <p:spPr>
          <a:xfrm>
            <a:off x="8322066" y="1289304"/>
            <a:ext cx="3641383" cy="2908045"/>
          </a:xfrm>
        </p:spPr>
        <p:txBody>
          <a:bodyPr rtlCol="0"/>
          <a:lstStyle/>
          <a:p>
            <a:pPr algn="ctr" rtl="0"/>
            <a:r>
              <a:rPr lang="en-US" altLang="ja-JP" sz="6600" dirty="0">
                <a:latin typeface="BIZ UDPゴシック" panose="020B0400000000000000" pitchFamily="50" charset="-128"/>
                <a:ea typeface="BIZ UDPゴシック" panose="020B0400000000000000" pitchFamily="50" charset="-128"/>
              </a:rPr>
              <a:t>Mysql</a:t>
            </a:r>
            <a:br>
              <a:rPr lang="en-US" altLang="ja-JP" sz="6600" dirty="0">
                <a:latin typeface="BIZ UDPゴシック" panose="020B0400000000000000" pitchFamily="50" charset="-128"/>
                <a:ea typeface="BIZ UDPゴシック" panose="020B0400000000000000" pitchFamily="50" charset="-128"/>
              </a:rPr>
            </a:br>
            <a:r>
              <a:rPr lang="ja-JP" altLang="en-US" sz="6600" dirty="0">
                <a:latin typeface="BIZ UDPゴシック" panose="020B0400000000000000" pitchFamily="50" charset="-128"/>
                <a:ea typeface="BIZ UDPゴシック" panose="020B0400000000000000" pitchFamily="50" charset="-128"/>
              </a:rPr>
              <a:t>の導入</a:t>
            </a:r>
          </a:p>
        </p:txBody>
      </p:sp>
      <p:sp>
        <p:nvSpPr>
          <p:cNvPr id="3" name="テキスト ボックス 2">
            <a:extLst>
              <a:ext uri="{FF2B5EF4-FFF2-40B4-BE49-F238E27FC236}">
                <a16:creationId xmlns:a16="http://schemas.microsoft.com/office/drawing/2014/main" id="{1CB9188A-5BA4-4814-8BC9-337E99CE5F92}"/>
              </a:ext>
            </a:extLst>
          </p:cNvPr>
          <p:cNvSpPr txBox="1"/>
          <p:nvPr/>
        </p:nvSpPr>
        <p:spPr>
          <a:xfrm>
            <a:off x="949124" y="2627453"/>
            <a:ext cx="4988688" cy="1323439"/>
          </a:xfrm>
          <a:prstGeom prst="rect">
            <a:avLst/>
          </a:prstGeom>
          <a:noFill/>
        </p:spPr>
        <p:txBody>
          <a:bodyPr wrap="square" rtlCol="0">
            <a:spAutoFit/>
          </a:bodyPr>
          <a:lstStyle/>
          <a:p>
            <a:r>
              <a:rPr kumimoji="1" lang="ja-JP" altLang="en-US" sz="8000" dirty="0">
                <a:solidFill>
                  <a:srgbClr val="0070C0"/>
                </a:solidFill>
                <a:hlinkClick r:id="rId3">
                  <a:extLst>
                    <a:ext uri="{A12FA001-AC4F-418D-AE19-62706E023703}">
                      <ahyp:hlinkClr xmlns:ahyp="http://schemas.microsoft.com/office/drawing/2018/hyperlinkcolor" val="tx"/>
                    </a:ext>
                  </a:extLst>
                </a:hlinkClick>
              </a:rPr>
              <a:t>動画</a:t>
            </a:r>
            <a:r>
              <a:rPr kumimoji="1" lang="ja-JP" altLang="en-US" sz="5400" dirty="0"/>
              <a:t>はこちら</a:t>
            </a:r>
          </a:p>
        </p:txBody>
      </p:sp>
    </p:spTree>
    <p:extLst>
      <p:ext uri="{BB962C8B-B14F-4D97-AF65-F5344CB8AC3E}">
        <p14:creationId xmlns:p14="http://schemas.microsoft.com/office/powerpoint/2010/main" val="7384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65C01-2837-2D71-254F-BAEEC669F389}"/>
              </a:ext>
            </a:extLst>
          </p:cNvPr>
          <p:cNvSpPr>
            <a:spLocks noGrp="1"/>
          </p:cNvSpPr>
          <p:nvPr>
            <p:ph type="title"/>
          </p:nvPr>
        </p:nvSpPr>
        <p:spPr/>
        <p:txBody>
          <a:bodyPr rtlCol="0"/>
          <a:lstStyle/>
          <a:p>
            <a:pPr algn="ctr" rtl="0"/>
            <a:r>
              <a:rPr lang="ja-JP" altLang="en-US" dirty="0"/>
              <a:t>制作物の概要</a:t>
            </a:r>
          </a:p>
        </p:txBody>
      </p:sp>
      <p:sp>
        <p:nvSpPr>
          <p:cNvPr id="12" name="フッター プレースホルダー 11">
            <a:extLst>
              <a:ext uri="{FF2B5EF4-FFF2-40B4-BE49-F238E27FC236}">
                <a16:creationId xmlns:a16="http://schemas.microsoft.com/office/drawing/2014/main" id="{CEED6286-6851-6DDB-6D9B-9B02A607B361}"/>
              </a:ext>
            </a:extLst>
          </p:cNvPr>
          <p:cNvSpPr>
            <a:spLocks noGrp="1"/>
          </p:cNvSpPr>
          <p:nvPr>
            <p:ph type="ftr" sz="quarter" idx="11"/>
          </p:nvPr>
        </p:nvSpPr>
        <p:spPr/>
        <p:txBody>
          <a:bodyPr rtlCol="0"/>
          <a:lstStyle/>
          <a:p>
            <a:pPr rtl="0"/>
            <a:r>
              <a:rPr lang="ja-JP" altLang="en-US" dirty="0"/>
              <a:t>プレゼンテーションのタイトル</a:t>
            </a:r>
          </a:p>
        </p:txBody>
      </p:sp>
      <p:sp>
        <p:nvSpPr>
          <p:cNvPr id="13" name="スライド番号プレースホルダー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rtlCol="0"/>
          <a:lstStyle/>
          <a:p>
            <a:pPr rtl="0"/>
            <a:fld id="{5BFCF61C-3B18-4C03-8326-CC3B32D710C9}" type="slidenum">
              <a:rPr lang="en-US" altLang="ja-JP" smtClean="0"/>
              <a:pPr rtl="0"/>
              <a:t>7</a:t>
            </a:fld>
            <a:endParaRPr lang="ja-JP" altLang="en-US" dirty="0"/>
          </a:p>
        </p:txBody>
      </p:sp>
      <p:sp>
        <p:nvSpPr>
          <p:cNvPr id="3" name="テキスト プレースホルダー 2">
            <a:extLst>
              <a:ext uri="{FF2B5EF4-FFF2-40B4-BE49-F238E27FC236}">
                <a16:creationId xmlns:a16="http://schemas.microsoft.com/office/drawing/2014/main" id="{3C23C4BE-E1DD-7EED-DB71-4D5F3B63E693}"/>
              </a:ext>
            </a:extLst>
          </p:cNvPr>
          <p:cNvSpPr>
            <a:spLocks noGrp="1"/>
          </p:cNvSpPr>
          <p:nvPr>
            <p:ph type="body" sz="quarter" idx="13"/>
          </p:nvPr>
        </p:nvSpPr>
        <p:spPr>
          <a:xfrm>
            <a:off x="649224" y="2887016"/>
            <a:ext cx="4828032" cy="575321"/>
          </a:xfrm>
        </p:spPr>
        <p:txBody>
          <a:bodyPr rtlCol="0"/>
          <a:lstStyle/>
          <a:p>
            <a:pPr rtl="0"/>
            <a:r>
              <a:rPr lang="en-US" altLang="ja-JP" sz="2800" dirty="0"/>
              <a:t>AWS</a:t>
            </a:r>
            <a:r>
              <a:rPr lang="ja-JP" altLang="en-US" sz="2800" dirty="0"/>
              <a:t>を用いたサーバー構築</a:t>
            </a:r>
          </a:p>
        </p:txBody>
      </p:sp>
      <p:sp>
        <p:nvSpPr>
          <p:cNvPr id="4" name="テキスト プレースホルダー 3">
            <a:extLst>
              <a:ext uri="{FF2B5EF4-FFF2-40B4-BE49-F238E27FC236}">
                <a16:creationId xmlns:a16="http://schemas.microsoft.com/office/drawing/2014/main" id="{A4168C84-B182-4E7D-56FB-01EE4B11DC8B}"/>
              </a:ext>
            </a:extLst>
          </p:cNvPr>
          <p:cNvSpPr>
            <a:spLocks noGrp="1"/>
          </p:cNvSpPr>
          <p:nvPr>
            <p:ph type="body" sz="quarter" idx="14"/>
          </p:nvPr>
        </p:nvSpPr>
        <p:spPr>
          <a:xfrm>
            <a:off x="6236208" y="2887017"/>
            <a:ext cx="5559552" cy="514552"/>
          </a:xfrm>
        </p:spPr>
        <p:txBody>
          <a:bodyPr rtlCol="0"/>
          <a:lstStyle/>
          <a:p>
            <a:pPr rtl="0"/>
            <a:r>
              <a:rPr lang="ja-JP" altLang="en-US" sz="2800" dirty="0"/>
              <a:t>制作時間や制作物に決めた理由</a:t>
            </a:r>
          </a:p>
          <a:p>
            <a:pPr rtl="0"/>
            <a:endParaRPr lang="ja-JP" altLang="en-US" dirty="0"/>
          </a:p>
        </p:txBody>
      </p:sp>
      <p:sp>
        <p:nvSpPr>
          <p:cNvPr id="5" name="テキスト プレースホルダー 4">
            <a:extLst>
              <a:ext uri="{FF2B5EF4-FFF2-40B4-BE49-F238E27FC236}">
                <a16:creationId xmlns:a16="http://schemas.microsoft.com/office/drawing/2014/main" id="{43DF41ED-5729-1B31-0C04-21385523D7E1}"/>
              </a:ext>
            </a:extLst>
          </p:cNvPr>
          <p:cNvSpPr>
            <a:spLocks noGrp="1"/>
          </p:cNvSpPr>
          <p:nvPr>
            <p:ph type="body" sz="quarter" idx="15"/>
          </p:nvPr>
        </p:nvSpPr>
        <p:spPr>
          <a:xfrm>
            <a:off x="603504" y="3401568"/>
            <a:ext cx="4873752" cy="2313432"/>
          </a:xfrm>
        </p:spPr>
        <p:txBody>
          <a:bodyPr rtlCol="0"/>
          <a:lstStyle/>
          <a:p>
            <a:pPr rtl="0"/>
            <a:r>
              <a:rPr lang="ja-JP" altLang="en-US" dirty="0"/>
              <a:t>初めは</a:t>
            </a:r>
            <a:r>
              <a:rPr lang="en-US" altLang="ja-JP" dirty="0"/>
              <a:t>virtual Box</a:t>
            </a:r>
            <a:r>
              <a:rPr lang="ja-JP" altLang="en-US" dirty="0"/>
              <a:t>を用いて制作しようとしたのですが</a:t>
            </a:r>
            <a:endParaRPr lang="en-US" altLang="ja-JP" dirty="0"/>
          </a:p>
          <a:p>
            <a:pPr marL="0" indent="0" rtl="0">
              <a:buNone/>
            </a:pPr>
            <a:r>
              <a:rPr lang="ja-JP" altLang="en-US" dirty="0"/>
              <a:t>　　途中のエラーが解消できなかったため、</a:t>
            </a:r>
            <a:r>
              <a:rPr lang="en-US" altLang="ja-JP" dirty="0"/>
              <a:t>aws</a:t>
            </a:r>
            <a:r>
              <a:rPr lang="ja-JP" altLang="en-US" dirty="0"/>
              <a:t>を用いました</a:t>
            </a:r>
          </a:p>
          <a:p>
            <a:pPr rtl="0"/>
            <a:r>
              <a:rPr lang="en-US" altLang="ja-JP" dirty="0"/>
              <a:t>iso</a:t>
            </a:r>
            <a:r>
              <a:rPr lang="ja-JP" altLang="en-US" dirty="0"/>
              <a:t>イメージファイルを上手くアップロードできなかったためエラーが発生したが解決できなかった</a:t>
            </a:r>
            <a:endParaRPr lang="en-US" altLang="ja-JP" dirty="0"/>
          </a:p>
          <a:p>
            <a:pPr rtl="0"/>
            <a:r>
              <a:rPr lang="ja-JP" altLang="en-US" dirty="0"/>
              <a:t>時間があればエラーを解決して</a:t>
            </a:r>
            <a:r>
              <a:rPr lang="en-US" altLang="ja-JP" dirty="0"/>
              <a:t>virtual box</a:t>
            </a:r>
            <a:r>
              <a:rPr lang="ja-JP" altLang="en-US" dirty="0"/>
              <a:t>でサーバー構築をしたい</a:t>
            </a:r>
          </a:p>
          <a:p>
            <a:pPr marL="0" indent="0" rtl="0">
              <a:buNone/>
            </a:pPr>
            <a:r>
              <a:rPr lang="ja-JP" altLang="en-US" dirty="0"/>
              <a:t>　　</a:t>
            </a:r>
          </a:p>
        </p:txBody>
      </p:sp>
      <p:sp>
        <p:nvSpPr>
          <p:cNvPr id="6" name="テキスト プレースホルダー 5">
            <a:extLst>
              <a:ext uri="{FF2B5EF4-FFF2-40B4-BE49-F238E27FC236}">
                <a16:creationId xmlns:a16="http://schemas.microsoft.com/office/drawing/2014/main" id="{D180BD75-0796-C71E-07C4-224B63C0CEEF}"/>
              </a:ext>
            </a:extLst>
          </p:cNvPr>
          <p:cNvSpPr>
            <a:spLocks noGrp="1"/>
          </p:cNvSpPr>
          <p:nvPr>
            <p:ph type="body" sz="quarter" idx="16"/>
          </p:nvPr>
        </p:nvSpPr>
        <p:spPr>
          <a:xfrm>
            <a:off x="6236208" y="3456432"/>
            <a:ext cx="5175504" cy="1938528"/>
          </a:xfrm>
        </p:spPr>
        <p:txBody>
          <a:bodyPr rtlCol="0"/>
          <a:lstStyle/>
          <a:p>
            <a:r>
              <a:rPr lang="ja-JP" altLang="en-US" dirty="0"/>
              <a:t>コマンド操作を使った制作物の発表をしたかった</a:t>
            </a:r>
          </a:p>
          <a:p>
            <a:r>
              <a:rPr lang="ja-JP" altLang="en-US" dirty="0"/>
              <a:t>コマンド操作もありつつプレゼンに向いている制作物は何かと考えた時にこのアイデアが浮かびました</a:t>
            </a:r>
            <a:endParaRPr lang="en-US" altLang="ja-JP" dirty="0"/>
          </a:p>
          <a:p>
            <a:pPr rtl="0"/>
            <a:r>
              <a:rPr lang="ja-JP" altLang="en-US" dirty="0"/>
              <a:t>制作時間は６時間ぐらいで、エラー解決頑張ったのですが</a:t>
            </a:r>
            <a:endParaRPr lang="en-US" altLang="ja-JP" dirty="0"/>
          </a:p>
          <a:p>
            <a:pPr marL="0" indent="0" rtl="0">
              <a:buNone/>
            </a:pPr>
            <a:r>
              <a:rPr lang="ja-JP" altLang="en-US" dirty="0"/>
              <a:t>　　時間がなかったので代替え案にしました</a:t>
            </a:r>
          </a:p>
        </p:txBody>
      </p:sp>
    </p:spTree>
    <p:extLst>
      <p:ext uri="{BB962C8B-B14F-4D97-AF65-F5344CB8AC3E}">
        <p14:creationId xmlns:p14="http://schemas.microsoft.com/office/powerpoint/2010/main" val="327464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6D4C7CBA-BE77-048A-DED3-BCCB5936C564}"/>
              </a:ext>
            </a:extLst>
          </p:cNvPr>
          <p:cNvSpPr>
            <a:spLocks noGrp="1"/>
          </p:cNvSpPr>
          <p:nvPr>
            <p:ph type="body" sz="quarter" idx="13"/>
          </p:nvPr>
        </p:nvSpPr>
        <p:spPr>
          <a:xfrm>
            <a:off x="1645920" y="3048100"/>
            <a:ext cx="3374136" cy="582068"/>
          </a:xfrm>
        </p:spPr>
        <p:txBody>
          <a:bodyPr rtlCol="0"/>
          <a:lstStyle/>
          <a:p>
            <a:pPr algn="ctr" rtl="0"/>
            <a:r>
              <a:rPr lang="ja-JP" altLang="en-US" sz="3200" dirty="0">
                <a:cs typeface="Arial" panose="020B0604020202020204" pitchFamily="34" charset="0"/>
              </a:rPr>
              <a:t>再挑戦</a:t>
            </a:r>
            <a:endParaRPr lang="ja-JP" altLang="en-US" sz="3200" b="1" dirty="0">
              <a:solidFill>
                <a:schemeClr val="tx2"/>
              </a:solidFill>
              <a:cs typeface="Arial" panose="020B0604020202020204" pitchFamily="34" charset="0"/>
            </a:endParaRPr>
          </a:p>
          <a:p>
            <a:pPr algn="ctr" rtl="0"/>
            <a:endParaRPr lang="ja-JP" altLang="en-US" dirty="0"/>
          </a:p>
        </p:txBody>
      </p:sp>
      <p:sp>
        <p:nvSpPr>
          <p:cNvPr id="7" name="テキスト プレースホルダー 6">
            <a:extLst>
              <a:ext uri="{FF2B5EF4-FFF2-40B4-BE49-F238E27FC236}">
                <a16:creationId xmlns:a16="http://schemas.microsoft.com/office/drawing/2014/main" id="{2749D3A3-A012-454F-EFFD-30D72C9C8AE7}"/>
              </a:ext>
            </a:extLst>
          </p:cNvPr>
          <p:cNvSpPr>
            <a:spLocks noGrp="1"/>
          </p:cNvSpPr>
          <p:nvPr>
            <p:ph type="body" sz="quarter" idx="15"/>
          </p:nvPr>
        </p:nvSpPr>
        <p:spPr>
          <a:xfrm>
            <a:off x="1572768" y="3809900"/>
            <a:ext cx="3767328" cy="2243428"/>
          </a:xfrm>
        </p:spPr>
        <p:txBody>
          <a:bodyPr rtlCol="0"/>
          <a:lstStyle/>
          <a:p>
            <a:pPr marL="342900" indent="-342900" rtl="0">
              <a:lnSpc>
                <a:spcPct val="150000"/>
              </a:lnSpc>
              <a:buFont typeface="Arial" panose="020B0604020202020204" pitchFamily="34" charset="0"/>
              <a:buChar char="•"/>
            </a:pPr>
            <a:r>
              <a:rPr lang="en-US" altLang="ja-JP" sz="2000" dirty="0">
                <a:solidFill>
                  <a:schemeClr val="tx2"/>
                </a:solidFill>
                <a:cs typeface="Arial" panose="020B0604020202020204" pitchFamily="34" charset="0"/>
              </a:rPr>
              <a:t>Virtual box</a:t>
            </a:r>
            <a:r>
              <a:rPr lang="ja-JP" altLang="en-US" sz="2000" dirty="0">
                <a:solidFill>
                  <a:schemeClr val="tx2"/>
                </a:solidFill>
                <a:cs typeface="Arial" panose="020B0604020202020204" pitchFamily="34" charset="0"/>
              </a:rPr>
              <a:t>上で発生した</a:t>
            </a:r>
            <a:r>
              <a:rPr lang="en-US" altLang="ja-JP" sz="2000" dirty="0">
                <a:solidFill>
                  <a:schemeClr val="tx2"/>
                </a:solidFill>
                <a:cs typeface="Arial" panose="020B0604020202020204" pitchFamily="34" charset="0"/>
              </a:rPr>
              <a:t>iso </a:t>
            </a:r>
            <a:r>
              <a:rPr lang="ja-JP" altLang="en-US" sz="2000" dirty="0">
                <a:solidFill>
                  <a:schemeClr val="tx2"/>
                </a:solidFill>
                <a:cs typeface="Arial" panose="020B0604020202020204" pitchFamily="34" charset="0"/>
              </a:rPr>
              <a:t>イメージファイルをアップロードできないエラーを解決して、サーバー構築をしたい</a:t>
            </a:r>
          </a:p>
        </p:txBody>
      </p:sp>
      <p:sp>
        <p:nvSpPr>
          <p:cNvPr id="9" name="テキスト プレースホルダー 8">
            <a:extLst>
              <a:ext uri="{FF2B5EF4-FFF2-40B4-BE49-F238E27FC236}">
                <a16:creationId xmlns:a16="http://schemas.microsoft.com/office/drawing/2014/main" id="{2F6D1492-6808-B064-1F4E-6B49A77CEAE9}"/>
              </a:ext>
            </a:extLst>
          </p:cNvPr>
          <p:cNvSpPr>
            <a:spLocks noGrp="1"/>
          </p:cNvSpPr>
          <p:nvPr>
            <p:ph type="body" sz="quarter" idx="17"/>
          </p:nvPr>
        </p:nvSpPr>
        <p:spPr>
          <a:xfrm>
            <a:off x="6775704" y="3048100"/>
            <a:ext cx="3035808" cy="582068"/>
          </a:xfrm>
        </p:spPr>
        <p:txBody>
          <a:bodyPr rtlCol="0"/>
          <a:lstStyle/>
          <a:p>
            <a:pPr algn="ctr" rtl="0"/>
            <a:r>
              <a:rPr lang="ja-JP" altLang="en-US" sz="3200" dirty="0">
                <a:cs typeface="Arial" panose="020B0604020202020204" pitchFamily="34" charset="0"/>
              </a:rPr>
              <a:t>発展</a:t>
            </a:r>
            <a:endParaRPr lang="ja-JP" altLang="en-US" sz="3200" b="1" dirty="0">
              <a:solidFill>
                <a:schemeClr val="tx2"/>
              </a:solidFill>
              <a:cs typeface="Arial" panose="020B0604020202020204" pitchFamily="34" charset="0"/>
            </a:endParaRPr>
          </a:p>
          <a:p>
            <a:pPr rtl="0"/>
            <a:endParaRPr lang="ja-JP" altLang="en-US" dirty="0"/>
          </a:p>
        </p:txBody>
      </p:sp>
      <p:sp>
        <p:nvSpPr>
          <p:cNvPr id="10" name="テキスト プレースホルダー 9">
            <a:extLst>
              <a:ext uri="{FF2B5EF4-FFF2-40B4-BE49-F238E27FC236}">
                <a16:creationId xmlns:a16="http://schemas.microsoft.com/office/drawing/2014/main" id="{A4B14CB4-1193-ED18-7BAA-87DF524040D5}"/>
              </a:ext>
            </a:extLst>
          </p:cNvPr>
          <p:cNvSpPr>
            <a:spLocks noGrp="1"/>
          </p:cNvSpPr>
          <p:nvPr>
            <p:ph type="body" sz="quarter" idx="18"/>
          </p:nvPr>
        </p:nvSpPr>
        <p:spPr>
          <a:xfrm>
            <a:off x="6190488" y="3809900"/>
            <a:ext cx="4663440" cy="2243428"/>
          </a:xfrm>
        </p:spPr>
        <p:txBody>
          <a:bodyPr rtlCol="0"/>
          <a:lstStyle/>
          <a:p>
            <a:pPr rtl="0"/>
            <a:r>
              <a:rPr lang="en-US" altLang="ja-JP" sz="2000" noProof="1">
                <a:solidFill>
                  <a:schemeClr val="tx2"/>
                </a:solidFill>
                <a:cs typeface="Arial" panose="020B0604020202020204" pitchFamily="34" charset="0"/>
              </a:rPr>
              <a:t>AWS</a:t>
            </a:r>
            <a:r>
              <a:rPr lang="ja-JP" altLang="en-US" sz="2000" noProof="1">
                <a:solidFill>
                  <a:schemeClr val="tx2"/>
                </a:solidFill>
                <a:cs typeface="Arial" panose="020B0604020202020204" pitchFamily="34" charset="0"/>
              </a:rPr>
              <a:t>を用いて構築したサーバーをもっとハイレベルなものにする</a:t>
            </a:r>
            <a:endParaRPr lang="en-US" altLang="ja-JP" sz="2000" noProof="1">
              <a:solidFill>
                <a:schemeClr val="tx2"/>
              </a:solidFill>
              <a:cs typeface="Arial" panose="020B0604020202020204" pitchFamily="34" charset="0"/>
            </a:endParaRPr>
          </a:p>
          <a:p>
            <a:pPr marL="0" indent="0" rtl="0">
              <a:buNone/>
            </a:pPr>
            <a:r>
              <a:rPr lang="ja-JP" altLang="en-US" sz="2000" noProof="1">
                <a:cs typeface="Arial" panose="020B0604020202020204" pitchFamily="34" charset="0"/>
              </a:rPr>
              <a:t>　　</a:t>
            </a:r>
            <a:r>
              <a:rPr lang="ja-JP" altLang="en-US" sz="2000" noProof="1">
                <a:solidFill>
                  <a:schemeClr val="tx2"/>
                </a:solidFill>
                <a:cs typeface="Arial" panose="020B0604020202020204" pitchFamily="34" charset="0"/>
              </a:rPr>
              <a:t>例）</a:t>
            </a:r>
            <a:r>
              <a:rPr lang="en-US" altLang="ja-JP" sz="2000" noProof="1">
                <a:solidFill>
                  <a:schemeClr val="tx2"/>
                </a:solidFill>
                <a:cs typeface="Arial" panose="020B0604020202020204" pitchFamily="34" charset="0"/>
              </a:rPr>
              <a:t>DNS</a:t>
            </a:r>
            <a:r>
              <a:rPr lang="ja-JP" altLang="en-US" sz="2000" noProof="1">
                <a:solidFill>
                  <a:schemeClr val="tx2"/>
                </a:solidFill>
                <a:cs typeface="Arial" panose="020B0604020202020204" pitchFamily="34" charset="0"/>
              </a:rPr>
              <a:t>サーバーと</a:t>
            </a:r>
            <a:r>
              <a:rPr lang="en-US" altLang="ja-JP" sz="2000" noProof="1">
                <a:solidFill>
                  <a:schemeClr val="tx2"/>
                </a:solidFill>
                <a:cs typeface="Arial" panose="020B0604020202020204" pitchFamily="34" charset="0"/>
              </a:rPr>
              <a:t>DNS</a:t>
            </a:r>
            <a:r>
              <a:rPr lang="ja-JP" altLang="en-US" sz="2000" noProof="1">
                <a:solidFill>
                  <a:schemeClr val="tx2"/>
                </a:solidFill>
                <a:cs typeface="Arial" panose="020B0604020202020204" pitchFamily="34" charset="0"/>
              </a:rPr>
              <a:t>リクエストに応　</a:t>
            </a:r>
            <a:endParaRPr lang="en-US" altLang="ja-JP" sz="2000" noProof="1">
              <a:solidFill>
                <a:schemeClr val="tx2"/>
              </a:solidFill>
              <a:cs typeface="Arial" panose="020B0604020202020204" pitchFamily="34" charset="0"/>
            </a:endParaRPr>
          </a:p>
          <a:p>
            <a:pPr marL="0" indent="0" rtl="0">
              <a:buNone/>
            </a:pPr>
            <a:r>
              <a:rPr lang="ja-JP" altLang="en-US" sz="2000" noProof="1">
                <a:cs typeface="Arial" panose="020B0604020202020204" pitchFamily="34" charset="0"/>
              </a:rPr>
              <a:t>　　　　　</a:t>
            </a:r>
            <a:r>
              <a:rPr lang="ja-JP" altLang="en-US" sz="2000" noProof="1">
                <a:solidFill>
                  <a:schemeClr val="tx2"/>
                </a:solidFill>
                <a:cs typeface="Arial" panose="020B0604020202020204" pitchFamily="34" charset="0"/>
              </a:rPr>
              <a:t>答するサーバーを構築する</a:t>
            </a:r>
            <a:endParaRPr lang="en-US" altLang="ja-JP" sz="2000" noProof="1">
              <a:cs typeface="Arial" panose="020B0604020202020204" pitchFamily="34" charset="0"/>
            </a:endParaRPr>
          </a:p>
          <a:p>
            <a:pPr marL="0" indent="0" rtl="0">
              <a:buNone/>
            </a:pPr>
            <a:r>
              <a:rPr lang="ja-JP" altLang="en-US" sz="1600" noProof="1">
                <a:solidFill>
                  <a:schemeClr val="tx2"/>
                </a:solidFill>
                <a:cs typeface="Arial" panose="020B0604020202020204" pitchFamily="34" charset="0"/>
              </a:rPr>
              <a:t>　　</a:t>
            </a:r>
          </a:p>
        </p:txBody>
      </p:sp>
      <p:sp>
        <p:nvSpPr>
          <p:cNvPr id="12" name="タイトル 11">
            <a:extLst>
              <a:ext uri="{FF2B5EF4-FFF2-40B4-BE49-F238E27FC236}">
                <a16:creationId xmlns:a16="http://schemas.microsoft.com/office/drawing/2014/main" id="{245ED4C8-8FB7-EBCA-77F6-56CE2BF0C0E5}"/>
              </a:ext>
            </a:extLst>
          </p:cNvPr>
          <p:cNvSpPr>
            <a:spLocks noGrp="1"/>
          </p:cNvSpPr>
          <p:nvPr>
            <p:ph type="title"/>
          </p:nvPr>
        </p:nvSpPr>
        <p:spPr>
          <a:xfrm>
            <a:off x="603504" y="1316736"/>
            <a:ext cx="10871708" cy="719228"/>
          </a:xfrm>
        </p:spPr>
        <p:txBody>
          <a:bodyPr/>
          <a:lstStyle/>
          <a:p>
            <a:pPr algn="ctr"/>
            <a:r>
              <a:rPr lang="ja-JP" altLang="en-US" sz="5400" dirty="0"/>
              <a:t>今後について</a:t>
            </a:r>
          </a:p>
        </p:txBody>
      </p:sp>
    </p:spTree>
    <p:extLst>
      <p:ext uri="{BB962C8B-B14F-4D97-AF65-F5344CB8AC3E}">
        <p14:creationId xmlns:p14="http://schemas.microsoft.com/office/powerpoint/2010/main" val="47661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64AE1-C6FD-2EFB-79A7-7C9A6C853EF8}"/>
              </a:ext>
            </a:extLst>
          </p:cNvPr>
          <p:cNvSpPr>
            <a:spLocks noGrp="1"/>
          </p:cNvSpPr>
          <p:nvPr>
            <p:ph type="title"/>
          </p:nvPr>
        </p:nvSpPr>
        <p:spPr>
          <a:xfrm>
            <a:off x="2313432" y="1947672"/>
            <a:ext cx="6766560" cy="1874520"/>
          </a:xfrm>
        </p:spPr>
        <p:txBody>
          <a:bodyPr rtlCol="0"/>
          <a:lstStyle/>
          <a:p>
            <a:pPr algn="ctr" rtl="0"/>
            <a:r>
              <a:rPr lang="ja-JP" altLang="en-US" dirty="0"/>
              <a:t>ご清聴ありがとうございました</a:t>
            </a:r>
          </a:p>
        </p:txBody>
      </p:sp>
    </p:spTree>
    <p:extLst>
      <p:ext uri="{BB962C8B-B14F-4D97-AF65-F5344CB8AC3E}">
        <p14:creationId xmlns:p14="http://schemas.microsoft.com/office/powerpoint/2010/main" val="226236345"/>
      </p:ext>
    </p:extLst>
  </p:cSld>
  <p:clrMapOvr>
    <a:masterClrMapping/>
  </p:clrMapOvr>
</p:sld>
</file>

<file path=ppt/theme/theme1.xml><?xml version="1.0" encoding="utf-8"?>
<a:theme xmlns:a="http://schemas.openxmlformats.org/drawingml/2006/main" name="Office テーマ">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1F98F7-6576-47F1-AD63-56E26C339747}">
  <ds:schemaRefs>
    <ds:schemaRef ds:uri="http://purl.org/dc/terms/"/>
    <ds:schemaRef ds:uri="http://schemas.openxmlformats.org/package/2006/metadata/core-properties"/>
    <ds:schemaRef ds:uri="71af3243-3dd4-4a8d-8c0d-dd76da1f02a5"/>
    <ds:schemaRef ds:uri="230e9df3-be65-4c73-a93b-d1236ebd677e"/>
    <ds:schemaRef ds:uri="http://schemas.microsoft.com/office/2006/documentManagement/types"/>
    <ds:schemaRef ds:uri="http://schemas.microsoft.com/office/infopath/2007/PartnerControls"/>
    <ds:schemaRef ds:uri="http://purl.org/dc/elements/1.1/"/>
    <ds:schemaRef ds:uri="http://www.w3.org/XML/1998/namespace"/>
    <ds:schemaRef ds:uri="16c05727-aa75-4e4a-9b5f-8a80a1165891"/>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264</TotalTime>
  <Words>281</Words>
  <Application>Microsoft Office PowerPoint</Application>
  <PresentationFormat>ワイド画面</PresentationFormat>
  <Paragraphs>50</Paragraphs>
  <Slides>9</Slides>
  <Notes>9</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BIZ UDPゴシック</vt:lpstr>
      <vt:lpstr>Meiryo UI</vt:lpstr>
      <vt:lpstr>Arial</vt:lpstr>
      <vt:lpstr>Office テーマ</vt:lpstr>
      <vt:lpstr>プレゼン資料</vt:lpstr>
      <vt:lpstr>自己紹介</vt:lpstr>
      <vt:lpstr> Webサーバー構築 </vt:lpstr>
      <vt:lpstr>Apacheのインストール</vt:lpstr>
      <vt:lpstr>PHPでページを表示</vt:lpstr>
      <vt:lpstr>Mysql の導入</vt:lpstr>
      <vt:lpstr>制作物の概要</vt:lpstr>
      <vt:lpstr>今後について</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進捗レポート</dc:title>
  <dc:creator/>
  <cp:lastModifiedBy>中原 滉一郎</cp:lastModifiedBy>
  <cp:revision>141</cp:revision>
  <dcterms:created xsi:type="dcterms:W3CDTF">2024-08-28T20:01:19Z</dcterms:created>
  <dcterms:modified xsi:type="dcterms:W3CDTF">2024-09-07T05:46:16Z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