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Anton"/>
      <p:regular r:id="rId34"/>
    </p:embeddedFont>
    <p:embeddedFont>
      <p:font typeface="Archivo Black"/>
      <p:regular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ArchivoBlack-regular.fntdata"/><Relationship Id="rId12" Type="http://schemas.openxmlformats.org/officeDocument/2006/relationships/slide" Target="slides/slide8.xml"/><Relationship Id="rId34" Type="http://schemas.openxmlformats.org/officeDocument/2006/relationships/font" Target="fonts/Anton-regular.fntdata"/><Relationship Id="rId15" Type="http://schemas.openxmlformats.org/officeDocument/2006/relationships/slide" Target="slides/slide11.xml"/><Relationship Id="rId37" Type="http://schemas.openxmlformats.org/officeDocument/2006/relationships/font" Target="fonts/Comfortaa-bold.fntdata"/><Relationship Id="rId14" Type="http://schemas.openxmlformats.org/officeDocument/2006/relationships/slide" Target="slides/slide10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a107e7d06d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a107e7d06d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a8962b97bc_1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a8962b97bc_1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a8962b97bc_1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a8962b97bc_1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a8962b97b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a8962b97b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a8962b97bc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a8962b97bc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bfdfabd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bfdfabd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a8962b97bc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a8962b97bc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a8962b97bc_1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a8962b97bc_1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a8962b97bc_1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a8962b97bc_1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a8962b97bc_1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a8962b97bc_1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ab0c39101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ab0c39101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bfdfabd3d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bfdfabd3d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bfdfabd3d9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bfdfabd3d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bfdfabd3d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bfdfabd3d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bfdfabd3d9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bfdfabd3d9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bfdfabd3d9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bfdfabd3d9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ab131aec7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ab131aec7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a8962b97bc_1_2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a8962b97bc_1_2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a8962b97bc_1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a8962b97bc_1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a8962b97bc_1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a8962b97bc_1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a8962b97bc_1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a8962b97bc_1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a107e7d06d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a107e7d06d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107e7d06d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107e7d06d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bfcfb1730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bfcfb1730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ab131aec7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ab131aec7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a8962b97b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a8962b97b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a8962b97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a8962b9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a8962b97b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a8962b97b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54463" y="1323464"/>
            <a:ext cx="143970" cy="143970"/>
            <a:chOff x="4282813" y="1288821"/>
            <a:chExt cx="130562" cy="130562"/>
          </a:xfrm>
        </p:grpSpPr>
        <p:sp>
          <p:nvSpPr>
            <p:cNvPr id="10" name="Google Shape;10;p2"/>
            <p:cNvSpPr/>
            <p:nvPr/>
          </p:nvSpPr>
          <p:spPr>
            <a:xfrm>
              <a:off x="4328721" y="1288821"/>
              <a:ext cx="38148" cy="130562"/>
            </a:xfrm>
            <a:custGeom>
              <a:rect b="b" l="l" r="r" t="t"/>
              <a:pathLst>
                <a:path extrusionOk="0" h="2406" w="703">
                  <a:moveTo>
                    <a:pt x="0" y="0"/>
                  </a:moveTo>
                  <a:lnTo>
                    <a:pt x="0" y="2405"/>
                  </a:lnTo>
                  <a:lnTo>
                    <a:pt x="702" y="2405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282813" y="1334675"/>
              <a:ext cx="130562" cy="38148"/>
            </a:xfrm>
            <a:custGeom>
              <a:rect b="b" l="l" r="r" t="t"/>
              <a:pathLst>
                <a:path extrusionOk="0" h="703" w="2406">
                  <a:moveTo>
                    <a:pt x="1" y="0"/>
                  </a:moveTo>
                  <a:lnTo>
                    <a:pt x="1" y="703"/>
                  </a:lnTo>
                  <a:lnTo>
                    <a:pt x="2406" y="703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-275" y="4214221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359323" y="3829709"/>
            <a:ext cx="1703528" cy="1313803"/>
            <a:chOff x="6741832" y="3407978"/>
            <a:chExt cx="1544870" cy="1191442"/>
          </a:xfrm>
        </p:grpSpPr>
        <p:sp>
          <p:nvSpPr>
            <p:cNvPr id="14" name="Google Shape;14;p2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217717" y="951278"/>
            <a:ext cx="287163" cy="287881"/>
            <a:chOff x="623344" y="1024551"/>
            <a:chExt cx="260418" cy="261069"/>
          </a:xfrm>
        </p:grpSpPr>
        <p:sp>
          <p:nvSpPr>
            <p:cNvPr id="18" name="Google Shape;18;p2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643456" y="4698754"/>
            <a:ext cx="143970" cy="144688"/>
            <a:chOff x="4636892" y="4423005"/>
            <a:chExt cx="130562" cy="131213"/>
          </a:xfrm>
        </p:grpSpPr>
        <p:sp>
          <p:nvSpPr>
            <p:cNvPr id="21" name="Google Shape;21;p2"/>
            <p:cNvSpPr/>
            <p:nvPr/>
          </p:nvSpPr>
          <p:spPr>
            <a:xfrm>
              <a:off x="4683397" y="4423005"/>
              <a:ext cx="37551" cy="131213"/>
            </a:xfrm>
            <a:custGeom>
              <a:rect b="b" l="l" r="r" t="t"/>
              <a:pathLst>
                <a:path extrusionOk="0" h="2418" w="692">
                  <a:moveTo>
                    <a:pt x="1" y="0"/>
                  </a:moveTo>
                  <a:lnTo>
                    <a:pt x="1" y="2417"/>
                  </a:lnTo>
                  <a:lnTo>
                    <a:pt x="691" y="241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36892" y="4469510"/>
              <a:ext cx="130562" cy="38148"/>
            </a:xfrm>
            <a:custGeom>
              <a:rect b="b" l="l" r="r" t="t"/>
              <a:pathLst>
                <a:path extrusionOk="0" h="703" w="2406">
                  <a:moveTo>
                    <a:pt x="0" y="0"/>
                  </a:moveTo>
                  <a:lnTo>
                    <a:pt x="0" y="703"/>
                  </a:lnTo>
                  <a:lnTo>
                    <a:pt x="2405" y="703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239900" y="682665"/>
            <a:ext cx="261492" cy="261552"/>
            <a:chOff x="7898382" y="780955"/>
            <a:chExt cx="237138" cy="237192"/>
          </a:xfrm>
        </p:grpSpPr>
        <p:sp>
          <p:nvSpPr>
            <p:cNvPr id="24" name="Google Shape;24;p2"/>
            <p:cNvSpPr/>
            <p:nvPr/>
          </p:nvSpPr>
          <p:spPr>
            <a:xfrm>
              <a:off x="7982330" y="780955"/>
              <a:ext cx="69188" cy="237192"/>
            </a:xfrm>
            <a:custGeom>
              <a:rect b="b" l="l" r="r" t="t"/>
              <a:pathLst>
                <a:path extrusionOk="0" h="4371" w="1275">
                  <a:moveTo>
                    <a:pt x="1" y="1"/>
                  </a:moveTo>
                  <a:lnTo>
                    <a:pt x="1" y="4370"/>
                  </a:lnTo>
                  <a:lnTo>
                    <a:pt x="1275" y="4370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8382" y="864306"/>
              <a:ext cx="237138" cy="69188"/>
            </a:xfrm>
            <a:custGeom>
              <a:rect b="b" l="l" r="r" t="t"/>
              <a:pathLst>
                <a:path extrusionOk="0" h="1275" w="4370">
                  <a:moveTo>
                    <a:pt x="0" y="1"/>
                  </a:moveTo>
                  <a:lnTo>
                    <a:pt x="0" y="1275"/>
                  </a:lnTo>
                  <a:lnTo>
                    <a:pt x="4370" y="1275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924408" y="320047"/>
            <a:ext cx="144688" cy="143970"/>
            <a:chOff x="5798543" y="452109"/>
            <a:chExt cx="131213" cy="130562"/>
          </a:xfrm>
        </p:grpSpPr>
        <p:sp>
          <p:nvSpPr>
            <p:cNvPr id="27" name="Google Shape;27;p2"/>
            <p:cNvSpPr/>
            <p:nvPr/>
          </p:nvSpPr>
          <p:spPr>
            <a:xfrm>
              <a:off x="5845699" y="452109"/>
              <a:ext cx="37551" cy="130562"/>
            </a:xfrm>
            <a:custGeom>
              <a:rect b="b" l="l" r="r" t="t"/>
              <a:pathLst>
                <a:path extrusionOk="0" h="2406" w="692">
                  <a:moveTo>
                    <a:pt x="1" y="1"/>
                  </a:moveTo>
                  <a:lnTo>
                    <a:pt x="1" y="2406"/>
                  </a:lnTo>
                  <a:lnTo>
                    <a:pt x="691" y="2406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98543" y="498614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1" y="1"/>
                  </a:moveTo>
                  <a:lnTo>
                    <a:pt x="1" y="691"/>
                  </a:lnTo>
                  <a:lnTo>
                    <a:pt x="2418" y="691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215354" y="822327"/>
            <a:ext cx="143970" cy="143970"/>
            <a:chOff x="6969256" y="907609"/>
            <a:chExt cx="130562" cy="130562"/>
          </a:xfrm>
        </p:grpSpPr>
        <p:sp>
          <p:nvSpPr>
            <p:cNvPr id="30" name="Google Shape;30;p2"/>
            <p:cNvSpPr/>
            <p:nvPr/>
          </p:nvSpPr>
          <p:spPr>
            <a:xfrm>
              <a:off x="7015816" y="907609"/>
              <a:ext cx="38148" cy="130562"/>
            </a:xfrm>
            <a:custGeom>
              <a:rect b="b" l="l" r="r" t="t"/>
              <a:pathLst>
                <a:path extrusionOk="0" h="2406" w="703">
                  <a:moveTo>
                    <a:pt x="0" y="0"/>
                  </a:moveTo>
                  <a:lnTo>
                    <a:pt x="0" y="2405"/>
                  </a:lnTo>
                  <a:lnTo>
                    <a:pt x="703" y="2405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69256" y="953463"/>
              <a:ext cx="130562" cy="37551"/>
            </a:xfrm>
            <a:custGeom>
              <a:rect b="b" l="l" r="r" t="t"/>
              <a:pathLst>
                <a:path extrusionOk="0" h="692" w="2406">
                  <a:moveTo>
                    <a:pt x="1" y="1"/>
                  </a:moveTo>
                  <a:lnTo>
                    <a:pt x="1" y="691"/>
                  </a:lnTo>
                  <a:lnTo>
                    <a:pt x="2406" y="691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566406" y="221015"/>
            <a:ext cx="144688" cy="144688"/>
            <a:chOff x="1846423" y="362300"/>
            <a:chExt cx="131213" cy="131213"/>
          </a:xfrm>
        </p:grpSpPr>
        <p:sp>
          <p:nvSpPr>
            <p:cNvPr id="33" name="Google Shape;33;p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42932" y="357805"/>
            <a:ext cx="1789037" cy="1058056"/>
            <a:chOff x="2373608" y="486350"/>
            <a:chExt cx="1622415" cy="959514"/>
          </a:xfrm>
        </p:grpSpPr>
        <p:sp>
          <p:nvSpPr>
            <p:cNvPr id="36" name="Google Shape;36;p2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5397838" y="4214215"/>
            <a:ext cx="261492" cy="261552"/>
            <a:chOff x="7898382" y="780955"/>
            <a:chExt cx="237138" cy="237192"/>
          </a:xfrm>
        </p:grpSpPr>
        <p:sp>
          <p:nvSpPr>
            <p:cNvPr id="42" name="Google Shape;42;p2"/>
            <p:cNvSpPr/>
            <p:nvPr/>
          </p:nvSpPr>
          <p:spPr>
            <a:xfrm>
              <a:off x="7982330" y="780955"/>
              <a:ext cx="69188" cy="237192"/>
            </a:xfrm>
            <a:custGeom>
              <a:rect b="b" l="l" r="r" t="t"/>
              <a:pathLst>
                <a:path extrusionOk="0" h="4371" w="1275">
                  <a:moveTo>
                    <a:pt x="1" y="1"/>
                  </a:moveTo>
                  <a:lnTo>
                    <a:pt x="1" y="4370"/>
                  </a:lnTo>
                  <a:lnTo>
                    <a:pt x="1275" y="4370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898382" y="864306"/>
              <a:ext cx="237138" cy="69188"/>
            </a:xfrm>
            <a:custGeom>
              <a:rect b="b" l="l" r="r" t="t"/>
              <a:pathLst>
                <a:path extrusionOk="0" h="1275" w="4370">
                  <a:moveTo>
                    <a:pt x="0" y="1"/>
                  </a:moveTo>
                  <a:lnTo>
                    <a:pt x="0" y="1275"/>
                  </a:lnTo>
                  <a:lnTo>
                    <a:pt x="4370" y="1275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2"/>
          <p:cNvSpPr txBox="1"/>
          <p:nvPr>
            <p:ph type="ctrTitle"/>
          </p:nvPr>
        </p:nvSpPr>
        <p:spPr>
          <a:xfrm>
            <a:off x="4792950" y="1070388"/>
            <a:ext cx="3469500" cy="22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2"/>
          <p:cNvSpPr txBox="1"/>
          <p:nvPr>
            <p:ph idx="1" type="subTitle"/>
          </p:nvPr>
        </p:nvSpPr>
        <p:spPr>
          <a:xfrm>
            <a:off x="4793000" y="3295463"/>
            <a:ext cx="346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2"/>
          <p:cNvSpPr/>
          <p:nvPr/>
        </p:nvSpPr>
        <p:spPr>
          <a:xfrm>
            <a:off x="529563" y="1238834"/>
            <a:ext cx="4263394" cy="3558591"/>
          </a:xfrm>
          <a:custGeom>
            <a:rect b="b" l="l" r="r" t="t"/>
            <a:pathLst>
              <a:path extrusionOk="0" h="79664" w="95442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rgbClr val="F5F0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/>
          <p:nvPr/>
        </p:nvSpPr>
        <p:spPr>
          <a:xfrm>
            <a:off x="1527749" y="1018225"/>
            <a:ext cx="6162690" cy="3188552"/>
          </a:xfrm>
          <a:custGeom>
            <a:rect b="b" l="l" r="r" t="t"/>
            <a:pathLst>
              <a:path extrusionOk="0" h="79664" w="95442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rgbClr val="F5F0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1"/>
          <p:cNvGrpSpPr/>
          <p:nvPr/>
        </p:nvGrpSpPr>
        <p:grpSpPr>
          <a:xfrm flipH="1">
            <a:off x="4734332" y="200480"/>
            <a:ext cx="1789037" cy="1058056"/>
            <a:chOff x="2373608" y="486350"/>
            <a:chExt cx="1622415" cy="959514"/>
          </a:xfrm>
        </p:grpSpPr>
        <p:sp>
          <p:nvSpPr>
            <p:cNvPr id="236" name="Google Shape;236;p11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1"/>
          <p:cNvGrpSpPr/>
          <p:nvPr/>
        </p:nvGrpSpPr>
        <p:grpSpPr>
          <a:xfrm rot="-7380596">
            <a:off x="318560" y="272668"/>
            <a:ext cx="1703716" cy="1313948"/>
            <a:chOff x="6741832" y="3407978"/>
            <a:chExt cx="1544870" cy="1191442"/>
          </a:xfrm>
        </p:grpSpPr>
        <p:sp>
          <p:nvSpPr>
            <p:cNvPr id="242" name="Google Shape;242;p11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1"/>
          <p:cNvGrpSpPr/>
          <p:nvPr/>
        </p:nvGrpSpPr>
        <p:grpSpPr>
          <a:xfrm rot="2700000">
            <a:off x="7088032" y="3672014"/>
            <a:ext cx="1703689" cy="1313927"/>
            <a:chOff x="6741832" y="3407978"/>
            <a:chExt cx="1544870" cy="1191442"/>
          </a:xfrm>
        </p:grpSpPr>
        <p:sp>
          <p:nvSpPr>
            <p:cNvPr id="246" name="Google Shape;246;p11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1"/>
          <p:cNvGrpSpPr/>
          <p:nvPr/>
        </p:nvGrpSpPr>
        <p:grpSpPr>
          <a:xfrm>
            <a:off x="3316292" y="481466"/>
            <a:ext cx="287163" cy="287881"/>
            <a:chOff x="623344" y="1024551"/>
            <a:chExt cx="260418" cy="261069"/>
          </a:xfrm>
        </p:grpSpPr>
        <p:sp>
          <p:nvSpPr>
            <p:cNvPr id="250" name="Google Shape;250;p11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1"/>
          <p:cNvGrpSpPr/>
          <p:nvPr/>
        </p:nvGrpSpPr>
        <p:grpSpPr>
          <a:xfrm>
            <a:off x="7738456" y="1497678"/>
            <a:ext cx="144688" cy="144688"/>
            <a:chOff x="1846423" y="362300"/>
            <a:chExt cx="131213" cy="131213"/>
          </a:xfrm>
        </p:grpSpPr>
        <p:sp>
          <p:nvSpPr>
            <p:cNvPr id="253" name="Google Shape;253;p1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1"/>
          <p:cNvGrpSpPr/>
          <p:nvPr/>
        </p:nvGrpSpPr>
        <p:grpSpPr>
          <a:xfrm>
            <a:off x="1098081" y="1747303"/>
            <a:ext cx="144688" cy="144688"/>
            <a:chOff x="1846423" y="362300"/>
            <a:chExt cx="131213" cy="131213"/>
          </a:xfrm>
        </p:grpSpPr>
        <p:sp>
          <p:nvSpPr>
            <p:cNvPr id="256" name="Google Shape;256;p1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239631" y="2427053"/>
            <a:ext cx="144688" cy="144688"/>
            <a:chOff x="1846423" y="362300"/>
            <a:chExt cx="131213" cy="131213"/>
          </a:xfrm>
        </p:grpSpPr>
        <p:sp>
          <p:nvSpPr>
            <p:cNvPr id="259" name="Google Shape;259;p1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1"/>
          <p:cNvGrpSpPr/>
          <p:nvPr/>
        </p:nvGrpSpPr>
        <p:grpSpPr>
          <a:xfrm>
            <a:off x="1026842" y="3304616"/>
            <a:ext cx="287163" cy="287881"/>
            <a:chOff x="623344" y="1024551"/>
            <a:chExt cx="260418" cy="261069"/>
          </a:xfrm>
        </p:grpSpPr>
        <p:sp>
          <p:nvSpPr>
            <p:cNvPr id="262" name="Google Shape;262;p11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1"/>
          <p:cNvGrpSpPr/>
          <p:nvPr/>
        </p:nvGrpSpPr>
        <p:grpSpPr>
          <a:xfrm>
            <a:off x="5803992" y="4666316"/>
            <a:ext cx="287163" cy="287881"/>
            <a:chOff x="623344" y="1024551"/>
            <a:chExt cx="260418" cy="261069"/>
          </a:xfrm>
        </p:grpSpPr>
        <p:sp>
          <p:nvSpPr>
            <p:cNvPr id="265" name="Google Shape;265;p11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11"/>
          <p:cNvGrpSpPr/>
          <p:nvPr/>
        </p:nvGrpSpPr>
        <p:grpSpPr>
          <a:xfrm>
            <a:off x="2413706" y="4607128"/>
            <a:ext cx="144688" cy="144688"/>
            <a:chOff x="1846423" y="362300"/>
            <a:chExt cx="131213" cy="131213"/>
          </a:xfrm>
        </p:grpSpPr>
        <p:sp>
          <p:nvSpPr>
            <p:cNvPr id="268" name="Google Shape;268;p1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1"/>
          <p:cNvGrpSpPr/>
          <p:nvPr/>
        </p:nvGrpSpPr>
        <p:grpSpPr>
          <a:xfrm>
            <a:off x="8652031" y="2732603"/>
            <a:ext cx="144688" cy="144688"/>
            <a:chOff x="1846423" y="362300"/>
            <a:chExt cx="131213" cy="131213"/>
          </a:xfrm>
        </p:grpSpPr>
        <p:sp>
          <p:nvSpPr>
            <p:cNvPr id="271" name="Google Shape;271;p1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>
            <a:off x="311706" y="4527078"/>
            <a:ext cx="144688" cy="144688"/>
            <a:chOff x="1846423" y="362300"/>
            <a:chExt cx="131213" cy="131213"/>
          </a:xfrm>
        </p:grpSpPr>
        <p:sp>
          <p:nvSpPr>
            <p:cNvPr id="274" name="Google Shape;274;p1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1"/>
          <p:cNvGrpSpPr/>
          <p:nvPr/>
        </p:nvGrpSpPr>
        <p:grpSpPr>
          <a:xfrm>
            <a:off x="8733606" y="336778"/>
            <a:ext cx="144688" cy="144688"/>
            <a:chOff x="1846423" y="362300"/>
            <a:chExt cx="131213" cy="131213"/>
          </a:xfrm>
        </p:grpSpPr>
        <p:sp>
          <p:nvSpPr>
            <p:cNvPr id="277" name="Google Shape;277;p1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1"/>
          <p:cNvSpPr txBox="1"/>
          <p:nvPr>
            <p:ph hasCustomPrompt="1" type="title"/>
          </p:nvPr>
        </p:nvSpPr>
        <p:spPr>
          <a:xfrm>
            <a:off x="311700" y="12585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0" name="Google Shape;280;p11"/>
          <p:cNvSpPr txBox="1"/>
          <p:nvPr>
            <p:ph idx="1" type="body"/>
          </p:nvPr>
        </p:nvSpPr>
        <p:spPr>
          <a:xfrm>
            <a:off x="311700" y="3304625"/>
            <a:ext cx="85206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/>
          <p:nvPr/>
        </p:nvSpPr>
        <p:spPr>
          <a:xfrm flipH="1">
            <a:off x="-4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14"/>
          <p:cNvGrpSpPr/>
          <p:nvPr/>
        </p:nvGrpSpPr>
        <p:grpSpPr>
          <a:xfrm rot="571839">
            <a:off x="5752880" y="215649"/>
            <a:ext cx="1703717" cy="1313949"/>
            <a:chOff x="6741832" y="3407978"/>
            <a:chExt cx="1544870" cy="1191442"/>
          </a:xfrm>
        </p:grpSpPr>
        <p:sp>
          <p:nvSpPr>
            <p:cNvPr id="286" name="Google Shape;286;p14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4"/>
          <p:cNvGrpSpPr/>
          <p:nvPr/>
        </p:nvGrpSpPr>
        <p:grpSpPr>
          <a:xfrm rot="2700000">
            <a:off x="6522317" y="3764295"/>
            <a:ext cx="1703689" cy="1313927"/>
            <a:chOff x="6741832" y="3407978"/>
            <a:chExt cx="1544870" cy="1191442"/>
          </a:xfrm>
        </p:grpSpPr>
        <p:sp>
          <p:nvSpPr>
            <p:cNvPr id="290" name="Google Shape;290;p14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4"/>
          <p:cNvGrpSpPr/>
          <p:nvPr/>
        </p:nvGrpSpPr>
        <p:grpSpPr>
          <a:xfrm>
            <a:off x="3012617" y="2216553"/>
            <a:ext cx="287163" cy="287881"/>
            <a:chOff x="623344" y="1024551"/>
            <a:chExt cx="260418" cy="261069"/>
          </a:xfrm>
        </p:grpSpPr>
        <p:sp>
          <p:nvSpPr>
            <p:cNvPr id="294" name="Google Shape;294;p14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14"/>
          <p:cNvGrpSpPr/>
          <p:nvPr/>
        </p:nvGrpSpPr>
        <p:grpSpPr>
          <a:xfrm>
            <a:off x="3680281" y="1299615"/>
            <a:ext cx="144688" cy="144688"/>
            <a:chOff x="1846423" y="362300"/>
            <a:chExt cx="131213" cy="131213"/>
          </a:xfrm>
        </p:grpSpPr>
        <p:sp>
          <p:nvSpPr>
            <p:cNvPr id="297" name="Google Shape;297;p1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4"/>
          <p:cNvGrpSpPr/>
          <p:nvPr/>
        </p:nvGrpSpPr>
        <p:grpSpPr>
          <a:xfrm>
            <a:off x="5863531" y="3209678"/>
            <a:ext cx="144688" cy="144688"/>
            <a:chOff x="1846423" y="362300"/>
            <a:chExt cx="131213" cy="131213"/>
          </a:xfrm>
        </p:grpSpPr>
        <p:sp>
          <p:nvSpPr>
            <p:cNvPr id="300" name="Google Shape;300;p1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4"/>
          <p:cNvGrpSpPr/>
          <p:nvPr/>
        </p:nvGrpSpPr>
        <p:grpSpPr>
          <a:xfrm>
            <a:off x="7888431" y="1157478"/>
            <a:ext cx="144688" cy="144688"/>
            <a:chOff x="1846423" y="362300"/>
            <a:chExt cx="131213" cy="131213"/>
          </a:xfrm>
        </p:grpSpPr>
        <p:sp>
          <p:nvSpPr>
            <p:cNvPr id="303" name="Google Shape;303;p1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4"/>
          <p:cNvGrpSpPr/>
          <p:nvPr/>
        </p:nvGrpSpPr>
        <p:grpSpPr>
          <a:xfrm>
            <a:off x="4712581" y="4599428"/>
            <a:ext cx="144688" cy="144688"/>
            <a:chOff x="1846423" y="362300"/>
            <a:chExt cx="131213" cy="131213"/>
          </a:xfrm>
        </p:grpSpPr>
        <p:sp>
          <p:nvSpPr>
            <p:cNvPr id="306" name="Google Shape;306;p1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14"/>
          <p:cNvGrpSpPr/>
          <p:nvPr/>
        </p:nvGrpSpPr>
        <p:grpSpPr>
          <a:xfrm>
            <a:off x="8593806" y="388628"/>
            <a:ext cx="144688" cy="144688"/>
            <a:chOff x="1846423" y="362300"/>
            <a:chExt cx="131213" cy="131213"/>
          </a:xfrm>
        </p:grpSpPr>
        <p:sp>
          <p:nvSpPr>
            <p:cNvPr id="309" name="Google Shape;309;p1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4"/>
          <p:cNvGrpSpPr/>
          <p:nvPr/>
        </p:nvGrpSpPr>
        <p:grpSpPr>
          <a:xfrm>
            <a:off x="8657831" y="2755103"/>
            <a:ext cx="144688" cy="144688"/>
            <a:chOff x="1846423" y="362300"/>
            <a:chExt cx="131213" cy="131213"/>
          </a:xfrm>
        </p:grpSpPr>
        <p:sp>
          <p:nvSpPr>
            <p:cNvPr id="312" name="Google Shape;312;p1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">
    <p:bg>
      <p:bgPr>
        <a:solidFill>
          <a:schemeClr val="accen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5"/>
          <p:cNvGrpSpPr/>
          <p:nvPr/>
        </p:nvGrpSpPr>
        <p:grpSpPr>
          <a:xfrm flipH="1">
            <a:off x="544107" y="505655"/>
            <a:ext cx="1789037" cy="1058056"/>
            <a:chOff x="2373608" y="486350"/>
            <a:chExt cx="1622415" cy="959514"/>
          </a:xfrm>
        </p:grpSpPr>
        <p:sp>
          <p:nvSpPr>
            <p:cNvPr id="316" name="Google Shape;316;p15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5"/>
          <p:cNvSpPr/>
          <p:nvPr/>
        </p:nvSpPr>
        <p:spPr>
          <a:xfrm>
            <a:off x="1991813" y="425770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8127963" y="245821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15"/>
          <p:cNvGrpSpPr/>
          <p:nvPr/>
        </p:nvGrpSpPr>
        <p:grpSpPr>
          <a:xfrm>
            <a:off x="3733304" y="1060053"/>
            <a:ext cx="287163" cy="287881"/>
            <a:chOff x="623344" y="1024551"/>
            <a:chExt cx="260418" cy="261069"/>
          </a:xfrm>
        </p:grpSpPr>
        <p:sp>
          <p:nvSpPr>
            <p:cNvPr id="324" name="Google Shape;324;p15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15"/>
          <p:cNvGrpSpPr/>
          <p:nvPr/>
        </p:nvGrpSpPr>
        <p:grpSpPr>
          <a:xfrm>
            <a:off x="6030031" y="300603"/>
            <a:ext cx="144688" cy="144688"/>
            <a:chOff x="1846423" y="362300"/>
            <a:chExt cx="131213" cy="131213"/>
          </a:xfrm>
        </p:grpSpPr>
        <p:sp>
          <p:nvSpPr>
            <p:cNvPr id="327" name="Google Shape;327;p1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5"/>
          <p:cNvGrpSpPr/>
          <p:nvPr/>
        </p:nvGrpSpPr>
        <p:grpSpPr>
          <a:xfrm>
            <a:off x="1138281" y="4156253"/>
            <a:ext cx="144688" cy="144688"/>
            <a:chOff x="1846423" y="362300"/>
            <a:chExt cx="131213" cy="131213"/>
          </a:xfrm>
        </p:grpSpPr>
        <p:sp>
          <p:nvSpPr>
            <p:cNvPr id="330" name="Google Shape;330;p1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5"/>
          <p:cNvGrpSpPr/>
          <p:nvPr/>
        </p:nvGrpSpPr>
        <p:grpSpPr>
          <a:xfrm>
            <a:off x="8661281" y="3326778"/>
            <a:ext cx="144688" cy="144688"/>
            <a:chOff x="1846423" y="362300"/>
            <a:chExt cx="131213" cy="131213"/>
          </a:xfrm>
        </p:grpSpPr>
        <p:sp>
          <p:nvSpPr>
            <p:cNvPr id="333" name="Google Shape;333;p1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15"/>
          <p:cNvGrpSpPr/>
          <p:nvPr/>
        </p:nvGrpSpPr>
        <p:grpSpPr>
          <a:xfrm>
            <a:off x="6321481" y="4822503"/>
            <a:ext cx="144688" cy="144688"/>
            <a:chOff x="1846423" y="362300"/>
            <a:chExt cx="131213" cy="131213"/>
          </a:xfrm>
        </p:grpSpPr>
        <p:sp>
          <p:nvSpPr>
            <p:cNvPr id="336" name="Google Shape;336;p1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338" name="Google Shape;338;p15"/>
          <p:cNvGrpSpPr/>
          <p:nvPr/>
        </p:nvGrpSpPr>
        <p:grpSpPr>
          <a:xfrm>
            <a:off x="2532281" y="300603"/>
            <a:ext cx="144688" cy="144688"/>
            <a:chOff x="1846423" y="362300"/>
            <a:chExt cx="131213" cy="131213"/>
          </a:xfrm>
        </p:grpSpPr>
        <p:sp>
          <p:nvSpPr>
            <p:cNvPr id="339" name="Google Shape;339;p1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5"/>
          <p:cNvGrpSpPr/>
          <p:nvPr/>
        </p:nvGrpSpPr>
        <p:grpSpPr>
          <a:xfrm>
            <a:off x="6839054" y="3739828"/>
            <a:ext cx="287163" cy="287881"/>
            <a:chOff x="623344" y="1024551"/>
            <a:chExt cx="260418" cy="261069"/>
          </a:xfrm>
        </p:grpSpPr>
        <p:sp>
          <p:nvSpPr>
            <p:cNvPr id="342" name="Google Shape;342;p15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3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6"/>
          <p:cNvGrpSpPr/>
          <p:nvPr/>
        </p:nvGrpSpPr>
        <p:grpSpPr>
          <a:xfrm flipH="1">
            <a:off x="5317607" y="1040467"/>
            <a:ext cx="1789037" cy="1058056"/>
            <a:chOff x="2373608" y="486350"/>
            <a:chExt cx="1622415" cy="959514"/>
          </a:xfrm>
        </p:grpSpPr>
        <p:sp>
          <p:nvSpPr>
            <p:cNvPr id="346" name="Google Shape;346;p16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16"/>
          <p:cNvGrpSpPr/>
          <p:nvPr/>
        </p:nvGrpSpPr>
        <p:grpSpPr>
          <a:xfrm rot="2700000">
            <a:off x="6955457" y="3536114"/>
            <a:ext cx="1703689" cy="1313927"/>
            <a:chOff x="6741832" y="3407978"/>
            <a:chExt cx="1544870" cy="1191442"/>
          </a:xfrm>
        </p:grpSpPr>
        <p:sp>
          <p:nvSpPr>
            <p:cNvPr id="352" name="Google Shape;352;p16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16"/>
          <p:cNvSpPr/>
          <p:nvPr/>
        </p:nvSpPr>
        <p:spPr>
          <a:xfrm>
            <a:off x="1956438" y="99430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16"/>
          <p:cNvGrpSpPr/>
          <p:nvPr/>
        </p:nvGrpSpPr>
        <p:grpSpPr>
          <a:xfrm>
            <a:off x="4204854" y="3656791"/>
            <a:ext cx="287163" cy="287881"/>
            <a:chOff x="623344" y="1024551"/>
            <a:chExt cx="260418" cy="261069"/>
          </a:xfrm>
        </p:grpSpPr>
        <p:sp>
          <p:nvSpPr>
            <p:cNvPr id="357" name="Google Shape;357;p16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6"/>
          <p:cNvGrpSpPr/>
          <p:nvPr/>
        </p:nvGrpSpPr>
        <p:grpSpPr>
          <a:xfrm>
            <a:off x="7106656" y="1125953"/>
            <a:ext cx="144688" cy="144688"/>
            <a:chOff x="1846423" y="362300"/>
            <a:chExt cx="131213" cy="131213"/>
          </a:xfrm>
        </p:grpSpPr>
        <p:sp>
          <p:nvSpPr>
            <p:cNvPr id="360" name="Google Shape;360;p1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16"/>
          <p:cNvGrpSpPr/>
          <p:nvPr/>
        </p:nvGrpSpPr>
        <p:grpSpPr>
          <a:xfrm>
            <a:off x="5523031" y="4247803"/>
            <a:ext cx="144688" cy="144688"/>
            <a:chOff x="1846423" y="362300"/>
            <a:chExt cx="131213" cy="131213"/>
          </a:xfrm>
        </p:grpSpPr>
        <p:sp>
          <p:nvSpPr>
            <p:cNvPr id="363" name="Google Shape;363;p1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6"/>
          <p:cNvGrpSpPr/>
          <p:nvPr/>
        </p:nvGrpSpPr>
        <p:grpSpPr>
          <a:xfrm>
            <a:off x="8430731" y="562903"/>
            <a:ext cx="144688" cy="144688"/>
            <a:chOff x="1846423" y="362300"/>
            <a:chExt cx="131213" cy="131213"/>
          </a:xfrm>
        </p:grpSpPr>
        <p:sp>
          <p:nvSpPr>
            <p:cNvPr id="366" name="Google Shape;366;p1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8729506" y="2744140"/>
            <a:ext cx="144688" cy="144688"/>
            <a:chOff x="1846423" y="362300"/>
            <a:chExt cx="131213" cy="131213"/>
          </a:xfrm>
        </p:grpSpPr>
        <p:sp>
          <p:nvSpPr>
            <p:cNvPr id="369" name="Google Shape;369;p1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2625631" y="295028"/>
            <a:ext cx="144688" cy="144688"/>
            <a:chOff x="1846423" y="362300"/>
            <a:chExt cx="131213" cy="131213"/>
          </a:xfrm>
        </p:grpSpPr>
        <p:sp>
          <p:nvSpPr>
            <p:cNvPr id="372" name="Google Shape;372;p1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16"/>
          <p:cNvSpPr/>
          <p:nvPr/>
        </p:nvSpPr>
        <p:spPr>
          <a:xfrm rot="5400000">
            <a:off x="-704632" y="643870"/>
            <a:ext cx="5152325" cy="3855759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17"/>
          <p:cNvGrpSpPr/>
          <p:nvPr/>
        </p:nvGrpSpPr>
        <p:grpSpPr>
          <a:xfrm>
            <a:off x="7282723" y="121709"/>
            <a:ext cx="1703528" cy="1313803"/>
            <a:chOff x="6741832" y="3407978"/>
            <a:chExt cx="1544870" cy="1191442"/>
          </a:xfrm>
        </p:grpSpPr>
        <p:sp>
          <p:nvSpPr>
            <p:cNvPr id="377" name="Google Shape;377;p17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7"/>
          <p:cNvGrpSpPr/>
          <p:nvPr/>
        </p:nvGrpSpPr>
        <p:grpSpPr>
          <a:xfrm>
            <a:off x="8298242" y="1375478"/>
            <a:ext cx="287163" cy="287881"/>
            <a:chOff x="623344" y="1024551"/>
            <a:chExt cx="260418" cy="261069"/>
          </a:xfrm>
        </p:grpSpPr>
        <p:sp>
          <p:nvSpPr>
            <p:cNvPr id="381" name="Google Shape;381;p17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7"/>
          <p:cNvGrpSpPr/>
          <p:nvPr/>
        </p:nvGrpSpPr>
        <p:grpSpPr>
          <a:xfrm flipH="1" rot="10800000">
            <a:off x="7988957" y="3346230"/>
            <a:ext cx="1789037" cy="1058056"/>
            <a:chOff x="2373608" y="486350"/>
            <a:chExt cx="1622415" cy="959514"/>
          </a:xfrm>
        </p:grpSpPr>
        <p:sp>
          <p:nvSpPr>
            <p:cNvPr id="384" name="Google Shape;384;p17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7"/>
          <p:cNvGrpSpPr/>
          <p:nvPr/>
        </p:nvGrpSpPr>
        <p:grpSpPr>
          <a:xfrm>
            <a:off x="1566406" y="221015"/>
            <a:ext cx="144688" cy="144688"/>
            <a:chOff x="1846423" y="362300"/>
            <a:chExt cx="131213" cy="131213"/>
          </a:xfrm>
        </p:grpSpPr>
        <p:sp>
          <p:nvSpPr>
            <p:cNvPr id="390" name="Google Shape;390;p1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17"/>
          <p:cNvSpPr/>
          <p:nvPr/>
        </p:nvSpPr>
        <p:spPr>
          <a:xfrm>
            <a:off x="203000" y="914396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17"/>
          <p:cNvGrpSpPr/>
          <p:nvPr/>
        </p:nvGrpSpPr>
        <p:grpSpPr>
          <a:xfrm>
            <a:off x="5059406" y="4650815"/>
            <a:ext cx="144688" cy="144688"/>
            <a:chOff x="1846423" y="362300"/>
            <a:chExt cx="131213" cy="131213"/>
          </a:xfrm>
        </p:grpSpPr>
        <p:sp>
          <p:nvSpPr>
            <p:cNvPr id="394" name="Google Shape;394;p1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7"/>
          <p:cNvGrpSpPr/>
          <p:nvPr/>
        </p:nvGrpSpPr>
        <p:grpSpPr>
          <a:xfrm>
            <a:off x="2170817" y="770466"/>
            <a:ext cx="287163" cy="287881"/>
            <a:chOff x="623344" y="1024551"/>
            <a:chExt cx="260418" cy="261069"/>
          </a:xfrm>
        </p:grpSpPr>
        <p:sp>
          <p:nvSpPr>
            <p:cNvPr id="397" name="Google Shape;397;p17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7"/>
          <p:cNvGrpSpPr/>
          <p:nvPr/>
        </p:nvGrpSpPr>
        <p:grpSpPr>
          <a:xfrm>
            <a:off x="6376231" y="418215"/>
            <a:ext cx="144688" cy="144688"/>
            <a:chOff x="1846423" y="362300"/>
            <a:chExt cx="131213" cy="131213"/>
          </a:xfrm>
        </p:grpSpPr>
        <p:sp>
          <p:nvSpPr>
            <p:cNvPr id="400" name="Google Shape;400;p1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7"/>
          <p:cNvGrpSpPr/>
          <p:nvPr/>
        </p:nvGrpSpPr>
        <p:grpSpPr>
          <a:xfrm>
            <a:off x="4499631" y="2264078"/>
            <a:ext cx="144688" cy="144688"/>
            <a:chOff x="1846423" y="362300"/>
            <a:chExt cx="131213" cy="131213"/>
          </a:xfrm>
        </p:grpSpPr>
        <p:sp>
          <p:nvSpPr>
            <p:cNvPr id="403" name="Google Shape;403;p1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7"/>
          <p:cNvSpPr/>
          <p:nvPr/>
        </p:nvSpPr>
        <p:spPr>
          <a:xfrm flipH="1">
            <a:off x="-4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7"/>
          <p:cNvSpPr txBox="1"/>
          <p:nvPr>
            <p:ph type="title"/>
          </p:nvPr>
        </p:nvSpPr>
        <p:spPr>
          <a:xfrm>
            <a:off x="713225" y="557784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17"/>
          <p:cNvSpPr txBox="1"/>
          <p:nvPr>
            <p:ph idx="1" type="subTitle"/>
          </p:nvPr>
        </p:nvSpPr>
        <p:spPr>
          <a:xfrm>
            <a:off x="1853725" y="14536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08" name="Google Shape;408;p17"/>
          <p:cNvSpPr txBox="1"/>
          <p:nvPr>
            <p:ph idx="2" type="subTitle"/>
          </p:nvPr>
        </p:nvSpPr>
        <p:spPr>
          <a:xfrm>
            <a:off x="1853725" y="16216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7"/>
          <p:cNvSpPr txBox="1"/>
          <p:nvPr>
            <p:ph hasCustomPrompt="1" idx="3" type="title"/>
          </p:nvPr>
        </p:nvSpPr>
        <p:spPr>
          <a:xfrm>
            <a:off x="922009" y="1521648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17"/>
          <p:cNvSpPr txBox="1"/>
          <p:nvPr>
            <p:ph idx="4" type="subTitle"/>
          </p:nvPr>
        </p:nvSpPr>
        <p:spPr>
          <a:xfrm>
            <a:off x="1853725" y="25746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11" name="Google Shape;411;p17"/>
          <p:cNvSpPr txBox="1"/>
          <p:nvPr>
            <p:ph idx="5" type="subTitle"/>
          </p:nvPr>
        </p:nvSpPr>
        <p:spPr>
          <a:xfrm>
            <a:off x="1853725" y="27426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7"/>
          <p:cNvSpPr txBox="1"/>
          <p:nvPr>
            <p:ph hasCustomPrompt="1" idx="6" type="title"/>
          </p:nvPr>
        </p:nvSpPr>
        <p:spPr>
          <a:xfrm>
            <a:off x="922009" y="2641617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3" name="Google Shape;413;p17"/>
          <p:cNvSpPr txBox="1"/>
          <p:nvPr>
            <p:ph idx="7" type="subTitle"/>
          </p:nvPr>
        </p:nvSpPr>
        <p:spPr>
          <a:xfrm>
            <a:off x="1853725" y="36955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14" name="Google Shape;414;p17"/>
          <p:cNvSpPr txBox="1"/>
          <p:nvPr>
            <p:ph idx="8" type="subTitle"/>
          </p:nvPr>
        </p:nvSpPr>
        <p:spPr>
          <a:xfrm>
            <a:off x="1853725" y="38635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7"/>
          <p:cNvSpPr txBox="1"/>
          <p:nvPr>
            <p:ph hasCustomPrompt="1" idx="9" type="title"/>
          </p:nvPr>
        </p:nvSpPr>
        <p:spPr>
          <a:xfrm>
            <a:off x="922009" y="3770448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6" name="Google Shape;416;p17"/>
          <p:cNvSpPr txBox="1"/>
          <p:nvPr>
            <p:ph idx="13" type="subTitle"/>
          </p:nvPr>
        </p:nvSpPr>
        <p:spPr>
          <a:xfrm>
            <a:off x="5541850" y="14536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17" name="Google Shape;417;p17"/>
          <p:cNvSpPr txBox="1"/>
          <p:nvPr>
            <p:ph idx="14" type="subTitle"/>
          </p:nvPr>
        </p:nvSpPr>
        <p:spPr>
          <a:xfrm>
            <a:off x="5541850" y="16216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7"/>
          <p:cNvSpPr txBox="1"/>
          <p:nvPr>
            <p:ph hasCustomPrompt="1" idx="15" type="title"/>
          </p:nvPr>
        </p:nvSpPr>
        <p:spPr>
          <a:xfrm>
            <a:off x="4610134" y="152163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" name="Google Shape;419;p17"/>
          <p:cNvSpPr txBox="1"/>
          <p:nvPr>
            <p:ph idx="16" type="subTitle"/>
          </p:nvPr>
        </p:nvSpPr>
        <p:spPr>
          <a:xfrm>
            <a:off x="5541850" y="25746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20" name="Google Shape;420;p17"/>
          <p:cNvSpPr txBox="1"/>
          <p:nvPr>
            <p:ph idx="17" type="subTitle"/>
          </p:nvPr>
        </p:nvSpPr>
        <p:spPr>
          <a:xfrm>
            <a:off x="5541850" y="27426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7"/>
          <p:cNvSpPr txBox="1"/>
          <p:nvPr>
            <p:ph hasCustomPrompt="1" idx="18" type="title"/>
          </p:nvPr>
        </p:nvSpPr>
        <p:spPr>
          <a:xfrm>
            <a:off x="4610134" y="2641617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2" name="Google Shape;422;p17"/>
          <p:cNvSpPr txBox="1"/>
          <p:nvPr>
            <p:ph idx="19" type="subTitle"/>
          </p:nvPr>
        </p:nvSpPr>
        <p:spPr>
          <a:xfrm>
            <a:off x="5541850" y="36955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b="1" sz="21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23" name="Google Shape;423;p17"/>
          <p:cNvSpPr txBox="1"/>
          <p:nvPr>
            <p:ph idx="20" type="subTitle"/>
          </p:nvPr>
        </p:nvSpPr>
        <p:spPr>
          <a:xfrm>
            <a:off x="5541850" y="38635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7"/>
          <p:cNvSpPr txBox="1"/>
          <p:nvPr>
            <p:ph hasCustomPrompt="1" idx="21" type="title"/>
          </p:nvPr>
        </p:nvSpPr>
        <p:spPr>
          <a:xfrm>
            <a:off x="4610134" y="3770448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8"/>
          <p:cNvGrpSpPr/>
          <p:nvPr/>
        </p:nvGrpSpPr>
        <p:grpSpPr>
          <a:xfrm>
            <a:off x="7283123" y="3601109"/>
            <a:ext cx="1703528" cy="1313803"/>
            <a:chOff x="6741832" y="3407978"/>
            <a:chExt cx="1544870" cy="1191442"/>
          </a:xfrm>
        </p:grpSpPr>
        <p:sp>
          <p:nvSpPr>
            <p:cNvPr id="427" name="Google Shape;427;p18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8"/>
          <p:cNvGrpSpPr/>
          <p:nvPr/>
        </p:nvGrpSpPr>
        <p:grpSpPr>
          <a:xfrm flipH="1" rot="10800000">
            <a:off x="1427682" y="617305"/>
            <a:ext cx="1789037" cy="1058056"/>
            <a:chOff x="2373608" y="486350"/>
            <a:chExt cx="1622415" cy="959514"/>
          </a:xfrm>
        </p:grpSpPr>
        <p:sp>
          <p:nvSpPr>
            <p:cNvPr id="431" name="Google Shape;431;p18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2929567" y="1910516"/>
            <a:ext cx="287163" cy="287881"/>
            <a:chOff x="623344" y="1024551"/>
            <a:chExt cx="260418" cy="261069"/>
          </a:xfrm>
        </p:grpSpPr>
        <p:sp>
          <p:nvSpPr>
            <p:cNvPr id="437" name="Google Shape;437;p18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5832431" y="2678428"/>
            <a:ext cx="144688" cy="144688"/>
            <a:chOff x="1846423" y="362300"/>
            <a:chExt cx="131213" cy="131213"/>
          </a:xfrm>
        </p:grpSpPr>
        <p:sp>
          <p:nvSpPr>
            <p:cNvPr id="440" name="Google Shape;440;p1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6351892" y="4114053"/>
            <a:ext cx="287163" cy="287881"/>
            <a:chOff x="623344" y="1024551"/>
            <a:chExt cx="260418" cy="261069"/>
          </a:xfrm>
        </p:grpSpPr>
        <p:sp>
          <p:nvSpPr>
            <p:cNvPr id="443" name="Google Shape;443;p18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18"/>
          <p:cNvGrpSpPr/>
          <p:nvPr/>
        </p:nvGrpSpPr>
        <p:grpSpPr>
          <a:xfrm>
            <a:off x="7814231" y="1819803"/>
            <a:ext cx="144688" cy="144688"/>
            <a:chOff x="1846423" y="362300"/>
            <a:chExt cx="131213" cy="131213"/>
          </a:xfrm>
        </p:grpSpPr>
        <p:sp>
          <p:nvSpPr>
            <p:cNvPr id="446" name="Google Shape;446;p1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8"/>
          <p:cNvGrpSpPr/>
          <p:nvPr/>
        </p:nvGrpSpPr>
        <p:grpSpPr>
          <a:xfrm>
            <a:off x="6307717" y="1294041"/>
            <a:ext cx="287163" cy="287881"/>
            <a:chOff x="623344" y="1024551"/>
            <a:chExt cx="260418" cy="261069"/>
          </a:xfrm>
        </p:grpSpPr>
        <p:sp>
          <p:nvSpPr>
            <p:cNvPr id="449" name="Google Shape;449;p18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18"/>
          <p:cNvGrpSpPr/>
          <p:nvPr/>
        </p:nvGrpSpPr>
        <p:grpSpPr>
          <a:xfrm>
            <a:off x="8022981" y="617303"/>
            <a:ext cx="144688" cy="144688"/>
            <a:chOff x="1846423" y="362300"/>
            <a:chExt cx="131213" cy="131213"/>
          </a:xfrm>
        </p:grpSpPr>
        <p:sp>
          <p:nvSpPr>
            <p:cNvPr id="452" name="Google Shape;452;p1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18"/>
          <p:cNvGrpSpPr/>
          <p:nvPr/>
        </p:nvGrpSpPr>
        <p:grpSpPr>
          <a:xfrm>
            <a:off x="4728231" y="1518040"/>
            <a:ext cx="144688" cy="144688"/>
            <a:chOff x="1846423" y="362300"/>
            <a:chExt cx="131213" cy="131213"/>
          </a:xfrm>
        </p:grpSpPr>
        <p:sp>
          <p:nvSpPr>
            <p:cNvPr id="455" name="Google Shape;455;p1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8"/>
          <p:cNvGrpSpPr/>
          <p:nvPr/>
        </p:nvGrpSpPr>
        <p:grpSpPr>
          <a:xfrm>
            <a:off x="352906" y="235503"/>
            <a:ext cx="144688" cy="144688"/>
            <a:chOff x="1846423" y="362300"/>
            <a:chExt cx="131213" cy="131213"/>
          </a:xfrm>
        </p:grpSpPr>
        <p:sp>
          <p:nvSpPr>
            <p:cNvPr id="458" name="Google Shape;458;p1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 flipH="1">
            <a:off x="-76200" y="1083275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 txBox="1"/>
          <p:nvPr>
            <p:ph idx="1" type="subTitle"/>
          </p:nvPr>
        </p:nvSpPr>
        <p:spPr>
          <a:xfrm>
            <a:off x="3311525" y="2571075"/>
            <a:ext cx="25209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2" name="Google Shape;462;p18"/>
          <p:cNvSpPr txBox="1"/>
          <p:nvPr>
            <p:ph idx="2" type="subTitle"/>
          </p:nvPr>
        </p:nvSpPr>
        <p:spPr>
          <a:xfrm>
            <a:off x="3311525" y="2871978"/>
            <a:ext cx="2520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18"/>
          <p:cNvSpPr txBox="1"/>
          <p:nvPr>
            <p:ph idx="3" type="subTitle"/>
          </p:nvPr>
        </p:nvSpPr>
        <p:spPr>
          <a:xfrm>
            <a:off x="695825" y="2571075"/>
            <a:ext cx="25209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4" name="Google Shape;464;p18"/>
          <p:cNvSpPr txBox="1"/>
          <p:nvPr>
            <p:ph idx="4" type="subTitle"/>
          </p:nvPr>
        </p:nvSpPr>
        <p:spPr>
          <a:xfrm>
            <a:off x="695825" y="2871975"/>
            <a:ext cx="2520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8"/>
          <p:cNvSpPr txBox="1"/>
          <p:nvPr>
            <p:ph idx="5" type="subTitle"/>
          </p:nvPr>
        </p:nvSpPr>
        <p:spPr>
          <a:xfrm>
            <a:off x="5927225" y="2571075"/>
            <a:ext cx="25209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6" name="Google Shape;466;p18"/>
          <p:cNvSpPr txBox="1"/>
          <p:nvPr>
            <p:ph idx="6" type="subTitle"/>
          </p:nvPr>
        </p:nvSpPr>
        <p:spPr>
          <a:xfrm>
            <a:off x="5927225" y="2871978"/>
            <a:ext cx="2520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type="title"/>
          </p:nvPr>
        </p:nvSpPr>
        <p:spPr>
          <a:xfrm>
            <a:off x="713225" y="561900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4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"/>
          <p:cNvSpPr/>
          <p:nvPr/>
        </p:nvSpPr>
        <p:spPr>
          <a:xfrm>
            <a:off x="4876799" y="1060525"/>
            <a:ext cx="3196353" cy="3105502"/>
          </a:xfrm>
          <a:custGeom>
            <a:rect b="b" l="l" r="r" t="t"/>
            <a:pathLst>
              <a:path extrusionOk="0" h="79664" w="95442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rgbClr val="F5F0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19"/>
          <p:cNvGrpSpPr/>
          <p:nvPr/>
        </p:nvGrpSpPr>
        <p:grpSpPr>
          <a:xfrm rot="-7585135">
            <a:off x="2773178" y="875743"/>
            <a:ext cx="1703643" cy="1313892"/>
            <a:chOff x="6741832" y="3407978"/>
            <a:chExt cx="1544870" cy="1191442"/>
          </a:xfrm>
        </p:grpSpPr>
        <p:sp>
          <p:nvSpPr>
            <p:cNvPr id="471" name="Google Shape;471;p19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9"/>
          <p:cNvGrpSpPr/>
          <p:nvPr/>
        </p:nvGrpSpPr>
        <p:grpSpPr>
          <a:xfrm rot="-10228161">
            <a:off x="846543" y="3383374"/>
            <a:ext cx="1703717" cy="1313949"/>
            <a:chOff x="6741832" y="3407978"/>
            <a:chExt cx="1544870" cy="1191442"/>
          </a:xfrm>
        </p:grpSpPr>
        <p:sp>
          <p:nvSpPr>
            <p:cNvPr id="475" name="Google Shape;475;p19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19"/>
          <p:cNvSpPr/>
          <p:nvPr/>
        </p:nvSpPr>
        <p:spPr>
          <a:xfrm>
            <a:off x="8263300" y="3636396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19"/>
          <p:cNvGrpSpPr/>
          <p:nvPr/>
        </p:nvGrpSpPr>
        <p:grpSpPr>
          <a:xfrm>
            <a:off x="3481417" y="3588566"/>
            <a:ext cx="287163" cy="287881"/>
            <a:chOff x="623344" y="1024551"/>
            <a:chExt cx="260418" cy="261069"/>
          </a:xfrm>
        </p:grpSpPr>
        <p:sp>
          <p:nvSpPr>
            <p:cNvPr id="480" name="Google Shape;480;p19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>
            <a:off x="1916256" y="476303"/>
            <a:ext cx="144688" cy="144688"/>
            <a:chOff x="1846423" y="362300"/>
            <a:chExt cx="131213" cy="131213"/>
          </a:xfrm>
        </p:grpSpPr>
        <p:sp>
          <p:nvSpPr>
            <p:cNvPr id="483" name="Google Shape;483;p1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2228506" y="1742253"/>
            <a:ext cx="144688" cy="144688"/>
            <a:chOff x="1846423" y="362300"/>
            <a:chExt cx="131213" cy="131213"/>
          </a:xfrm>
        </p:grpSpPr>
        <p:sp>
          <p:nvSpPr>
            <p:cNvPr id="486" name="Google Shape;486;p1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19"/>
          <p:cNvGrpSpPr/>
          <p:nvPr/>
        </p:nvGrpSpPr>
        <p:grpSpPr>
          <a:xfrm>
            <a:off x="2375331" y="4599428"/>
            <a:ext cx="144688" cy="144688"/>
            <a:chOff x="1846423" y="362300"/>
            <a:chExt cx="131213" cy="131213"/>
          </a:xfrm>
        </p:grpSpPr>
        <p:sp>
          <p:nvSpPr>
            <p:cNvPr id="489" name="Google Shape;489;p1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9"/>
          <p:cNvGrpSpPr/>
          <p:nvPr/>
        </p:nvGrpSpPr>
        <p:grpSpPr>
          <a:xfrm>
            <a:off x="640881" y="1242828"/>
            <a:ext cx="144688" cy="144688"/>
            <a:chOff x="1846423" y="362300"/>
            <a:chExt cx="131213" cy="131213"/>
          </a:xfrm>
        </p:grpSpPr>
        <p:sp>
          <p:nvSpPr>
            <p:cNvPr id="492" name="Google Shape;492;p1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4832456" y="4021328"/>
            <a:ext cx="144688" cy="144688"/>
            <a:chOff x="1846423" y="362300"/>
            <a:chExt cx="131213" cy="131213"/>
          </a:xfrm>
        </p:grpSpPr>
        <p:sp>
          <p:nvSpPr>
            <p:cNvPr id="495" name="Google Shape;495;p1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19"/>
          <p:cNvGrpSpPr/>
          <p:nvPr/>
        </p:nvGrpSpPr>
        <p:grpSpPr>
          <a:xfrm>
            <a:off x="4876792" y="770453"/>
            <a:ext cx="287163" cy="287881"/>
            <a:chOff x="623344" y="1024551"/>
            <a:chExt cx="260418" cy="261069"/>
          </a:xfrm>
        </p:grpSpPr>
        <p:sp>
          <p:nvSpPr>
            <p:cNvPr id="498" name="Google Shape;498;p19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19"/>
          <p:cNvGrpSpPr/>
          <p:nvPr/>
        </p:nvGrpSpPr>
        <p:grpSpPr>
          <a:xfrm>
            <a:off x="5984506" y="4527078"/>
            <a:ext cx="144688" cy="144688"/>
            <a:chOff x="1846423" y="362300"/>
            <a:chExt cx="131213" cy="131213"/>
          </a:xfrm>
        </p:grpSpPr>
        <p:sp>
          <p:nvSpPr>
            <p:cNvPr id="501" name="Google Shape;501;p1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19"/>
          <p:cNvGrpSpPr/>
          <p:nvPr/>
        </p:nvGrpSpPr>
        <p:grpSpPr>
          <a:xfrm>
            <a:off x="6551281" y="476303"/>
            <a:ext cx="144688" cy="144688"/>
            <a:chOff x="1846423" y="362300"/>
            <a:chExt cx="131213" cy="131213"/>
          </a:xfrm>
        </p:grpSpPr>
        <p:sp>
          <p:nvSpPr>
            <p:cNvPr id="504" name="Google Shape;504;p1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9"/>
          <p:cNvGrpSpPr/>
          <p:nvPr/>
        </p:nvGrpSpPr>
        <p:grpSpPr>
          <a:xfrm>
            <a:off x="8073156" y="1624503"/>
            <a:ext cx="144688" cy="144688"/>
            <a:chOff x="1846423" y="362300"/>
            <a:chExt cx="131213" cy="131213"/>
          </a:xfrm>
        </p:grpSpPr>
        <p:sp>
          <p:nvSpPr>
            <p:cNvPr id="507" name="Google Shape;507;p1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9"/>
          <p:cNvGrpSpPr/>
          <p:nvPr/>
        </p:nvGrpSpPr>
        <p:grpSpPr>
          <a:xfrm>
            <a:off x="7704506" y="4781178"/>
            <a:ext cx="144688" cy="144688"/>
            <a:chOff x="1846423" y="362300"/>
            <a:chExt cx="131213" cy="131213"/>
          </a:xfrm>
        </p:grpSpPr>
        <p:sp>
          <p:nvSpPr>
            <p:cNvPr id="510" name="Google Shape;510;p1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19"/>
          <p:cNvSpPr txBox="1"/>
          <p:nvPr>
            <p:ph type="title"/>
          </p:nvPr>
        </p:nvSpPr>
        <p:spPr>
          <a:xfrm>
            <a:off x="881500" y="1624500"/>
            <a:ext cx="3474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3" name="Google Shape;513;p19"/>
          <p:cNvSpPr txBox="1"/>
          <p:nvPr>
            <p:ph idx="1" type="subTitle"/>
          </p:nvPr>
        </p:nvSpPr>
        <p:spPr>
          <a:xfrm>
            <a:off x="881500" y="2380200"/>
            <a:ext cx="34746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5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0"/>
          <p:cNvSpPr/>
          <p:nvPr/>
        </p:nvSpPr>
        <p:spPr>
          <a:xfrm flipH="1">
            <a:off x="-4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20"/>
          <p:cNvGrpSpPr/>
          <p:nvPr/>
        </p:nvGrpSpPr>
        <p:grpSpPr>
          <a:xfrm>
            <a:off x="6159157" y="1037380"/>
            <a:ext cx="1789037" cy="1058056"/>
            <a:chOff x="2373608" y="486350"/>
            <a:chExt cx="1622415" cy="959514"/>
          </a:xfrm>
        </p:grpSpPr>
        <p:sp>
          <p:nvSpPr>
            <p:cNvPr id="517" name="Google Shape;517;p20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 rot="-10228161">
            <a:off x="1297730" y="60424"/>
            <a:ext cx="1703717" cy="1313949"/>
            <a:chOff x="6741832" y="3407978"/>
            <a:chExt cx="1544870" cy="1191442"/>
          </a:xfrm>
        </p:grpSpPr>
        <p:sp>
          <p:nvSpPr>
            <p:cNvPr id="523" name="Google Shape;523;p20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0"/>
          <p:cNvGrpSpPr/>
          <p:nvPr/>
        </p:nvGrpSpPr>
        <p:grpSpPr>
          <a:xfrm rot="4667478">
            <a:off x="4766882" y="3435563"/>
            <a:ext cx="1703590" cy="1313851"/>
            <a:chOff x="6741832" y="3407978"/>
            <a:chExt cx="1544870" cy="1191442"/>
          </a:xfrm>
        </p:grpSpPr>
        <p:sp>
          <p:nvSpPr>
            <p:cNvPr id="527" name="Google Shape;527;p20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0"/>
          <p:cNvGrpSpPr/>
          <p:nvPr/>
        </p:nvGrpSpPr>
        <p:grpSpPr>
          <a:xfrm>
            <a:off x="4911342" y="1506341"/>
            <a:ext cx="287163" cy="287881"/>
            <a:chOff x="623344" y="1024551"/>
            <a:chExt cx="260418" cy="261069"/>
          </a:xfrm>
        </p:grpSpPr>
        <p:sp>
          <p:nvSpPr>
            <p:cNvPr id="531" name="Google Shape;531;p20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20"/>
          <p:cNvGrpSpPr/>
          <p:nvPr/>
        </p:nvGrpSpPr>
        <p:grpSpPr>
          <a:xfrm>
            <a:off x="568531" y="548653"/>
            <a:ext cx="144688" cy="144688"/>
            <a:chOff x="1846423" y="362300"/>
            <a:chExt cx="131213" cy="131213"/>
          </a:xfrm>
        </p:grpSpPr>
        <p:sp>
          <p:nvSpPr>
            <p:cNvPr id="534" name="Google Shape;534;p20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0"/>
          <p:cNvGrpSpPr/>
          <p:nvPr/>
        </p:nvGrpSpPr>
        <p:grpSpPr>
          <a:xfrm>
            <a:off x="6409031" y="3550103"/>
            <a:ext cx="144688" cy="144688"/>
            <a:chOff x="1846423" y="362300"/>
            <a:chExt cx="131213" cy="131213"/>
          </a:xfrm>
        </p:grpSpPr>
        <p:sp>
          <p:nvSpPr>
            <p:cNvPr id="537" name="Google Shape;537;p20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0"/>
          <p:cNvGrpSpPr/>
          <p:nvPr/>
        </p:nvGrpSpPr>
        <p:grpSpPr>
          <a:xfrm>
            <a:off x="3966481" y="403953"/>
            <a:ext cx="144688" cy="144688"/>
            <a:chOff x="1846423" y="362300"/>
            <a:chExt cx="131213" cy="131213"/>
          </a:xfrm>
        </p:grpSpPr>
        <p:sp>
          <p:nvSpPr>
            <p:cNvPr id="540" name="Google Shape;540;p20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0"/>
          <p:cNvGrpSpPr/>
          <p:nvPr/>
        </p:nvGrpSpPr>
        <p:grpSpPr>
          <a:xfrm>
            <a:off x="5844381" y="689653"/>
            <a:ext cx="144688" cy="144688"/>
            <a:chOff x="1846423" y="362300"/>
            <a:chExt cx="131213" cy="131213"/>
          </a:xfrm>
        </p:grpSpPr>
        <p:sp>
          <p:nvSpPr>
            <p:cNvPr id="543" name="Google Shape;543;p20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0"/>
          <p:cNvGrpSpPr/>
          <p:nvPr/>
        </p:nvGrpSpPr>
        <p:grpSpPr>
          <a:xfrm>
            <a:off x="7436742" y="4115591"/>
            <a:ext cx="287163" cy="287881"/>
            <a:chOff x="623344" y="1024551"/>
            <a:chExt cx="260418" cy="261069"/>
          </a:xfrm>
        </p:grpSpPr>
        <p:sp>
          <p:nvSpPr>
            <p:cNvPr id="546" name="Google Shape;546;p20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20"/>
          <p:cNvGrpSpPr/>
          <p:nvPr/>
        </p:nvGrpSpPr>
        <p:grpSpPr>
          <a:xfrm>
            <a:off x="7947627" y="476286"/>
            <a:ext cx="144675" cy="115808"/>
            <a:chOff x="1846423" y="362300"/>
            <a:chExt cx="131213" cy="131213"/>
          </a:xfrm>
        </p:grpSpPr>
        <p:sp>
          <p:nvSpPr>
            <p:cNvPr id="549" name="Google Shape;549;p20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20"/>
          <p:cNvSpPr txBox="1"/>
          <p:nvPr>
            <p:ph type="title"/>
          </p:nvPr>
        </p:nvSpPr>
        <p:spPr>
          <a:xfrm>
            <a:off x="4787900" y="1624500"/>
            <a:ext cx="3474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2" name="Google Shape;552;p20"/>
          <p:cNvSpPr txBox="1"/>
          <p:nvPr>
            <p:ph idx="1" type="subTitle"/>
          </p:nvPr>
        </p:nvSpPr>
        <p:spPr>
          <a:xfrm>
            <a:off x="4787900" y="2380200"/>
            <a:ext cx="34746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2945099" y="1345225"/>
            <a:ext cx="6162690" cy="3188552"/>
          </a:xfrm>
          <a:custGeom>
            <a:rect b="b" l="l" r="r" t="t"/>
            <a:pathLst>
              <a:path extrusionOk="0" h="79664" w="95442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rgbClr val="F5F0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3"/>
          <p:cNvGrpSpPr/>
          <p:nvPr/>
        </p:nvGrpSpPr>
        <p:grpSpPr>
          <a:xfrm rot="-7585135">
            <a:off x="1706378" y="418543"/>
            <a:ext cx="1703643" cy="1313892"/>
            <a:chOff x="6741832" y="3407978"/>
            <a:chExt cx="1544870" cy="1191442"/>
          </a:xfrm>
        </p:grpSpPr>
        <p:sp>
          <p:nvSpPr>
            <p:cNvPr id="50" name="Google Shape;50;p3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 flipH="1">
            <a:off x="6212382" y="385380"/>
            <a:ext cx="1789037" cy="1058056"/>
            <a:chOff x="2373608" y="486350"/>
            <a:chExt cx="1622415" cy="959514"/>
          </a:xfrm>
        </p:grpSpPr>
        <p:sp>
          <p:nvSpPr>
            <p:cNvPr id="54" name="Google Shape;54;p3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2041625" y="3848496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>
            <a:off x="2421018" y="1488765"/>
            <a:ext cx="144688" cy="144688"/>
            <a:chOff x="1846423" y="362300"/>
            <a:chExt cx="131213" cy="131213"/>
          </a:xfrm>
        </p:grpSpPr>
        <p:sp>
          <p:nvSpPr>
            <p:cNvPr id="61" name="Google Shape;61;p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1132292" y="3903266"/>
            <a:ext cx="287163" cy="287881"/>
            <a:chOff x="623344" y="1024551"/>
            <a:chExt cx="260418" cy="261069"/>
          </a:xfrm>
        </p:grpSpPr>
        <p:sp>
          <p:nvSpPr>
            <p:cNvPr id="64" name="Google Shape;64;p3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>
            <a:off x="5116918" y="677865"/>
            <a:ext cx="144688" cy="144688"/>
            <a:chOff x="1846423" y="362300"/>
            <a:chExt cx="131213" cy="131213"/>
          </a:xfrm>
        </p:grpSpPr>
        <p:sp>
          <p:nvSpPr>
            <p:cNvPr id="67" name="Google Shape;67;p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3664017" y="220141"/>
            <a:ext cx="287163" cy="287881"/>
            <a:chOff x="623344" y="1024551"/>
            <a:chExt cx="260418" cy="261069"/>
          </a:xfrm>
        </p:grpSpPr>
        <p:sp>
          <p:nvSpPr>
            <p:cNvPr id="70" name="Google Shape;70;p3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3519343" y="4527078"/>
            <a:ext cx="144688" cy="144688"/>
            <a:chOff x="1846423" y="362300"/>
            <a:chExt cx="131213" cy="131213"/>
          </a:xfrm>
        </p:grpSpPr>
        <p:sp>
          <p:nvSpPr>
            <p:cNvPr id="73" name="Google Shape;73;p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8585168" y="1705190"/>
            <a:ext cx="144688" cy="144688"/>
            <a:chOff x="1846423" y="362300"/>
            <a:chExt cx="131213" cy="131213"/>
          </a:xfrm>
        </p:grpSpPr>
        <p:sp>
          <p:nvSpPr>
            <p:cNvPr id="76" name="Google Shape;76;p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568543" y="476303"/>
            <a:ext cx="144688" cy="144688"/>
            <a:chOff x="1846423" y="362300"/>
            <a:chExt cx="131213" cy="131213"/>
          </a:xfrm>
        </p:grpSpPr>
        <p:sp>
          <p:nvSpPr>
            <p:cNvPr id="79" name="Google Shape;79;p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6318218" y="4767315"/>
            <a:ext cx="144688" cy="144688"/>
            <a:chOff x="1846423" y="362300"/>
            <a:chExt cx="131213" cy="131213"/>
          </a:xfrm>
        </p:grpSpPr>
        <p:sp>
          <p:nvSpPr>
            <p:cNvPr id="82" name="Google Shape;82;p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3"/>
          <p:cNvSpPr txBox="1"/>
          <p:nvPr>
            <p:ph type="title"/>
          </p:nvPr>
        </p:nvSpPr>
        <p:spPr>
          <a:xfrm>
            <a:off x="881500" y="2147475"/>
            <a:ext cx="4403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3"/>
          <p:cNvSpPr txBox="1"/>
          <p:nvPr>
            <p:ph hasCustomPrompt="1" idx="2" type="title"/>
          </p:nvPr>
        </p:nvSpPr>
        <p:spPr>
          <a:xfrm>
            <a:off x="881500" y="1526675"/>
            <a:ext cx="13284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 txBox="1"/>
          <p:nvPr>
            <p:ph idx="1" type="subTitle"/>
          </p:nvPr>
        </p:nvSpPr>
        <p:spPr>
          <a:xfrm>
            <a:off x="881500" y="2909725"/>
            <a:ext cx="29508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7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 flipH="1" rot="-2700000">
            <a:off x="2357707" y="3147189"/>
            <a:ext cx="1703689" cy="1313927"/>
            <a:chOff x="6741832" y="3407978"/>
            <a:chExt cx="1544870" cy="1191442"/>
          </a:xfrm>
        </p:grpSpPr>
        <p:sp>
          <p:nvSpPr>
            <p:cNvPr id="555" name="Google Shape;555;p21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21"/>
          <p:cNvSpPr/>
          <p:nvPr/>
        </p:nvSpPr>
        <p:spPr>
          <a:xfrm>
            <a:off x="6551988" y="611571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21"/>
          <p:cNvGrpSpPr/>
          <p:nvPr/>
        </p:nvGrpSpPr>
        <p:grpSpPr>
          <a:xfrm rot="2700000">
            <a:off x="738569" y="257439"/>
            <a:ext cx="1703689" cy="1313927"/>
            <a:chOff x="6741832" y="3407978"/>
            <a:chExt cx="1544870" cy="1191442"/>
          </a:xfrm>
        </p:grpSpPr>
        <p:sp>
          <p:nvSpPr>
            <p:cNvPr id="560" name="Google Shape;560;p21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1"/>
          <p:cNvGrpSpPr/>
          <p:nvPr/>
        </p:nvGrpSpPr>
        <p:grpSpPr>
          <a:xfrm>
            <a:off x="569642" y="4248916"/>
            <a:ext cx="287163" cy="287881"/>
            <a:chOff x="623344" y="1024551"/>
            <a:chExt cx="260418" cy="261069"/>
          </a:xfrm>
        </p:grpSpPr>
        <p:sp>
          <p:nvSpPr>
            <p:cNvPr id="564" name="Google Shape;564;p21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1"/>
          <p:cNvGrpSpPr/>
          <p:nvPr/>
        </p:nvGrpSpPr>
        <p:grpSpPr>
          <a:xfrm>
            <a:off x="3189031" y="3113853"/>
            <a:ext cx="144688" cy="144688"/>
            <a:chOff x="1846423" y="362300"/>
            <a:chExt cx="131213" cy="131213"/>
          </a:xfrm>
        </p:grpSpPr>
        <p:sp>
          <p:nvSpPr>
            <p:cNvPr id="567" name="Google Shape;567;p2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1"/>
          <p:cNvGrpSpPr/>
          <p:nvPr/>
        </p:nvGrpSpPr>
        <p:grpSpPr>
          <a:xfrm>
            <a:off x="4852656" y="4795153"/>
            <a:ext cx="144688" cy="144688"/>
            <a:chOff x="1846423" y="362300"/>
            <a:chExt cx="131213" cy="131213"/>
          </a:xfrm>
        </p:grpSpPr>
        <p:sp>
          <p:nvSpPr>
            <p:cNvPr id="570" name="Google Shape;570;p2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1"/>
          <p:cNvGrpSpPr/>
          <p:nvPr/>
        </p:nvGrpSpPr>
        <p:grpSpPr>
          <a:xfrm>
            <a:off x="7373531" y="184078"/>
            <a:ext cx="144688" cy="144688"/>
            <a:chOff x="1846423" y="362300"/>
            <a:chExt cx="131213" cy="131213"/>
          </a:xfrm>
        </p:grpSpPr>
        <p:sp>
          <p:nvSpPr>
            <p:cNvPr id="573" name="Google Shape;573;p2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1"/>
          <p:cNvGrpSpPr/>
          <p:nvPr/>
        </p:nvGrpSpPr>
        <p:grpSpPr>
          <a:xfrm>
            <a:off x="913231" y="1409178"/>
            <a:ext cx="144688" cy="144688"/>
            <a:chOff x="1846423" y="362300"/>
            <a:chExt cx="131213" cy="131213"/>
          </a:xfrm>
        </p:grpSpPr>
        <p:sp>
          <p:nvSpPr>
            <p:cNvPr id="576" name="Google Shape;576;p2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1"/>
          <p:cNvGrpSpPr/>
          <p:nvPr/>
        </p:nvGrpSpPr>
        <p:grpSpPr>
          <a:xfrm>
            <a:off x="2657306" y="184078"/>
            <a:ext cx="144688" cy="144688"/>
            <a:chOff x="1846423" y="362300"/>
            <a:chExt cx="131213" cy="131213"/>
          </a:xfrm>
        </p:grpSpPr>
        <p:sp>
          <p:nvSpPr>
            <p:cNvPr id="579" name="Google Shape;579;p2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>
            <a:off x="4155281" y="1713978"/>
            <a:ext cx="144688" cy="144688"/>
            <a:chOff x="1846423" y="362300"/>
            <a:chExt cx="131213" cy="131213"/>
          </a:xfrm>
        </p:grpSpPr>
        <p:sp>
          <p:nvSpPr>
            <p:cNvPr id="582" name="Google Shape;582;p2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21"/>
          <p:cNvSpPr txBox="1"/>
          <p:nvPr>
            <p:ph type="title"/>
          </p:nvPr>
        </p:nvSpPr>
        <p:spPr>
          <a:xfrm>
            <a:off x="713225" y="561900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5" name="Google Shape;585;p21"/>
          <p:cNvSpPr txBox="1"/>
          <p:nvPr>
            <p:ph idx="1" type="subTitle"/>
          </p:nvPr>
        </p:nvSpPr>
        <p:spPr>
          <a:xfrm>
            <a:off x="713225" y="2029650"/>
            <a:ext cx="34689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Font typeface="Montserrat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E9E2C9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0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2"/>
          <p:cNvGrpSpPr/>
          <p:nvPr/>
        </p:nvGrpSpPr>
        <p:grpSpPr>
          <a:xfrm flipH="1">
            <a:off x="7292732" y="560517"/>
            <a:ext cx="1789037" cy="1058056"/>
            <a:chOff x="2373608" y="486350"/>
            <a:chExt cx="1622415" cy="959514"/>
          </a:xfrm>
        </p:grpSpPr>
        <p:sp>
          <p:nvSpPr>
            <p:cNvPr id="588" name="Google Shape;588;p22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22"/>
          <p:cNvSpPr/>
          <p:nvPr/>
        </p:nvSpPr>
        <p:spPr>
          <a:xfrm>
            <a:off x="6496313" y="3975533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22"/>
          <p:cNvGrpSpPr/>
          <p:nvPr/>
        </p:nvGrpSpPr>
        <p:grpSpPr>
          <a:xfrm>
            <a:off x="8287192" y="4368891"/>
            <a:ext cx="287163" cy="287881"/>
            <a:chOff x="623344" y="1024551"/>
            <a:chExt cx="260418" cy="261069"/>
          </a:xfrm>
        </p:grpSpPr>
        <p:sp>
          <p:nvSpPr>
            <p:cNvPr id="595" name="Google Shape;595;p22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2"/>
          <p:cNvGrpSpPr/>
          <p:nvPr/>
        </p:nvGrpSpPr>
        <p:grpSpPr>
          <a:xfrm>
            <a:off x="264856" y="4206015"/>
            <a:ext cx="144688" cy="144688"/>
            <a:chOff x="1846423" y="362300"/>
            <a:chExt cx="131213" cy="131213"/>
          </a:xfrm>
        </p:grpSpPr>
        <p:sp>
          <p:nvSpPr>
            <p:cNvPr id="598" name="Google Shape;598;p2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2"/>
          <p:cNvGrpSpPr/>
          <p:nvPr/>
        </p:nvGrpSpPr>
        <p:grpSpPr>
          <a:xfrm>
            <a:off x="309356" y="1426403"/>
            <a:ext cx="144688" cy="144688"/>
            <a:chOff x="1846423" y="362300"/>
            <a:chExt cx="131213" cy="131213"/>
          </a:xfrm>
        </p:grpSpPr>
        <p:sp>
          <p:nvSpPr>
            <p:cNvPr id="601" name="Google Shape;601;p2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4961881" y="4656778"/>
            <a:ext cx="144688" cy="144688"/>
            <a:chOff x="1846423" y="362300"/>
            <a:chExt cx="131213" cy="131213"/>
          </a:xfrm>
        </p:grpSpPr>
        <p:sp>
          <p:nvSpPr>
            <p:cNvPr id="604" name="Google Shape;604;p2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5207581" y="3656803"/>
            <a:ext cx="144688" cy="144688"/>
            <a:chOff x="1846423" y="362300"/>
            <a:chExt cx="131213" cy="131213"/>
          </a:xfrm>
        </p:grpSpPr>
        <p:sp>
          <p:nvSpPr>
            <p:cNvPr id="607" name="Google Shape;607;p2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2"/>
          <p:cNvGrpSpPr/>
          <p:nvPr/>
        </p:nvGrpSpPr>
        <p:grpSpPr>
          <a:xfrm>
            <a:off x="4747031" y="709465"/>
            <a:ext cx="144688" cy="144688"/>
            <a:chOff x="1846423" y="362300"/>
            <a:chExt cx="131213" cy="131213"/>
          </a:xfrm>
        </p:grpSpPr>
        <p:sp>
          <p:nvSpPr>
            <p:cNvPr id="610" name="Google Shape;610;p2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22"/>
          <p:cNvGrpSpPr/>
          <p:nvPr/>
        </p:nvGrpSpPr>
        <p:grpSpPr>
          <a:xfrm>
            <a:off x="6299867" y="201216"/>
            <a:ext cx="287163" cy="287881"/>
            <a:chOff x="623344" y="1024551"/>
            <a:chExt cx="260418" cy="261069"/>
          </a:xfrm>
        </p:grpSpPr>
        <p:sp>
          <p:nvSpPr>
            <p:cNvPr id="613" name="Google Shape;613;p22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22"/>
          <p:cNvSpPr txBox="1"/>
          <p:nvPr>
            <p:ph type="title"/>
          </p:nvPr>
        </p:nvSpPr>
        <p:spPr>
          <a:xfrm>
            <a:off x="4793600" y="1167988"/>
            <a:ext cx="3468900" cy="15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6" name="Google Shape;616;p22"/>
          <p:cNvSpPr txBox="1"/>
          <p:nvPr>
            <p:ph idx="1" type="subTitle"/>
          </p:nvPr>
        </p:nvSpPr>
        <p:spPr>
          <a:xfrm>
            <a:off x="4793600" y="2686663"/>
            <a:ext cx="34689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2"/>
          <p:cNvSpPr/>
          <p:nvPr/>
        </p:nvSpPr>
        <p:spPr>
          <a:xfrm>
            <a:off x="276250" y="738600"/>
            <a:ext cx="4549243" cy="3797185"/>
          </a:xfrm>
          <a:custGeom>
            <a:rect b="b" l="l" r="r" t="t"/>
            <a:pathLst>
              <a:path extrusionOk="0" h="79664" w="95442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rgbClr val="F5F0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23"/>
          <p:cNvGrpSpPr/>
          <p:nvPr/>
        </p:nvGrpSpPr>
        <p:grpSpPr>
          <a:xfrm>
            <a:off x="-304810" y="1034032"/>
            <a:ext cx="5971849" cy="3131978"/>
            <a:chOff x="2745650" y="2393625"/>
            <a:chExt cx="2184450" cy="1145650"/>
          </a:xfrm>
        </p:grpSpPr>
        <p:sp>
          <p:nvSpPr>
            <p:cNvPr id="620" name="Google Shape;620;p23"/>
            <p:cNvSpPr/>
            <p:nvPr/>
          </p:nvSpPr>
          <p:spPr>
            <a:xfrm>
              <a:off x="2745650" y="2393625"/>
              <a:ext cx="2184450" cy="1145650"/>
            </a:xfrm>
            <a:custGeom>
              <a:rect b="b" l="l" r="r" t="t"/>
              <a:pathLst>
                <a:path extrusionOk="0" h="45826" w="87378">
                  <a:moveTo>
                    <a:pt x="20187" y="0"/>
                  </a:moveTo>
                  <a:cubicBezTo>
                    <a:pt x="12468" y="0"/>
                    <a:pt x="1" y="21744"/>
                    <a:pt x="10725" y="45826"/>
                  </a:cubicBezTo>
                  <a:lnTo>
                    <a:pt x="79186" y="45826"/>
                  </a:lnTo>
                  <a:cubicBezTo>
                    <a:pt x="79186" y="45826"/>
                    <a:pt x="87377" y="34920"/>
                    <a:pt x="84401" y="19858"/>
                  </a:cubicBezTo>
                  <a:cubicBezTo>
                    <a:pt x="82318" y="9320"/>
                    <a:pt x="73969" y="4342"/>
                    <a:pt x="65521" y="4342"/>
                  </a:cubicBezTo>
                  <a:cubicBezTo>
                    <a:pt x="61895" y="4342"/>
                    <a:pt x="58251" y="5259"/>
                    <a:pt x="55076" y="7047"/>
                  </a:cubicBezTo>
                  <a:cubicBezTo>
                    <a:pt x="50134" y="9832"/>
                    <a:pt x="44247" y="11716"/>
                    <a:pt x="38816" y="11716"/>
                  </a:cubicBezTo>
                  <a:cubicBezTo>
                    <a:pt x="32639" y="11716"/>
                    <a:pt x="27053" y="9280"/>
                    <a:pt x="24119" y="2963"/>
                  </a:cubicBezTo>
                  <a:cubicBezTo>
                    <a:pt x="23176" y="931"/>
                    <a:pt x="21783" y="0"/>
                    <a:pt x="20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2998275" y="2774200"/>
              <a:ext cx="1397525" cy="765075"/>
            </a:xfrm>
            <a:custGeom>
              <a:rect b="b" l="l" r="r" t="t"/>
              <a:pathLst>
                <a:path extrusionOk="0" h="30603" w="55901">
                  <a:moveTo>
                    <a:pt x="38323" y="1"/>
                  </a:moveTo>
                  <a:cubicBezTo>
                    <a:pt x="36389" y="1"/>
                    <a:pt x="35254" y="1307"/>
                    <a:pt x="35696" y="3659"/>
                  </a:cubicBezTo>
                  <a:cubicBezTo>
                    <a:pt x="38363" y="17804"/>
                    <a:pt x="29492" y="24042"/>
                    <a:pt x="24801" y="24352"/>
                  </a:cubicBezTo>
                  <a:cubicBezTo>
                    <a:pt x="24571" y="24367"/>
                    <a:pt x="24349" y="24375"/>
                    <a:pt x="24135" y="24375"/>
                  </a:cubicBezTo>
                  <a:cubicBezTo>
                    <a:pt x="14480" y="24375"/>
                    <a:pt x="21287" y="8923"/>
                    <a:pt x="15117" y="8923"/>
                  </a:cubicBezTo>
                  <a:cubicBezTo>
                    <a:pt x="14282" y="8923"/>
                    <a:pt x="13208" y="9207"/>
                    <a:pt x="11824" y="9850"/>
                  </a:cubicBezTo>
                  <a:cubicBezTo>
                    <a:pt x="1" y="15351"/>
                    <a:pt x="6442" y="30603"/>
                    <a:pt x="6442" y="30603"/>
                  </a:cubicBezTo>
                  <a:lnTo>
                    <a:pt x="55901" y="30603"/>
                  </a:lnTo>
                  <a:cubicBezTo>
                    <a:pt x="53652" y="8714"/>
                    <a:pt x="43321" y="1"/>
                    <a:pt x="38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2931900" y="2897275"/>
              <a:ext cx="52950" cy="359025"/>
            </a:xfrm>
            <a:custGeom>
              <a:rect b="b" l="l" r="r" t="t"/>
              <a:pathLst>
                <a:path extrusionOk="0" h="14361" w="2118">
                  <a:moveTo>
                    <a:pt x="1781" y="1"/>
                  </a:moveTo>
                  <a:cubicBezTo>
                    <a:pt x="1683" y="1"/>
                    <a:pt x="1502" y="508"/>
                    <a:pt x="1191" y="1784"/>
                  </a:cubicBezTo>
                  <a:cubicBezTo>
                    <a:pt x="1" y="6665"/>
                    <a:pt x="1191" y="12892"/>
                    <a:pt x="1191" y="12892"/>
                  </a:cubicBezTo>
                  <a:cubicBezTo>
                    <a:pt x="1455" y="13931"/>
                    <a:pt x="1627" y="14360"/>
                    <a:pt x="1736" y="14360"/>
                  </a:cubicBezTo>
                  <a:cubicBezTo>
                    <a:pt x="2118" y="14360"/>
                    <a:pt x="1707" y="9048"/>
                    <a:pt x="1679" y="6249"/>
                  </a:cubicBezTo>
                  <a:cubicBezTo>
                    <a:pt x="1671" y="4050"/>
                    <a:pt x="2058" y="1"/>
                    <a:pt x="1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2976375" y="2814100"/>
              <a:ext cx="18400" cy="56825"/>
            </a:xfrm>
            <a:custGeom>
              <a:rect b="b" l="l" r="r" t="t"/>
              <a:pathLst>
                <a:path extrusionOk="0" h="2273" w="736">
                  <a:moveTo>
                    <a:pt x="478" y="0"/>
                  </a:moveTo>
                  <a:cubicBezTo>
                    <a:pt x="455" y="0"/>
                    <a:pt x="430" y="12"/>
                    <a:pt x="400" y="39"/>
                  </a:cubicBezTo>
                  <a:cubicBezTo>
                    <a:pt x="19" y="360"/>
                    <a:pt x="8" y="1849"/>
                    <a:pt x="8" y="1849"/>
                  </a:cubicBezTo>
                  <a:cubicBezTo>
                    <a:pt x="1" y="2114"/>
                    <a:pt x="67" y="2272"/>
                    <a:pt x="164" y="2272"/>
                  </a:cubicBezTo>
                  <a:cubicBezTo>
                    <a:pt x="233" y="2272"/>
                    <a:pt x="317" y="2193"/>
                    <a:pt x="400" y="2015"/>
                  </a:cubicBezTo>
                  <a:cubicBezTo>
                    <a:pt x="543" y="1654"/>
                    <a:pt x="736" y="0"/>
                    <a:pt x="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3"/>
          <p:cNvGrpSpPr/>
          <p:nvPr/>
        </p:nvGrpSpPr>
        <p:grpSpPr>
          <a:xfrm rot="2700000">
            <a:off x="5818757" y="3733864"/>
            <a:ext cx="1703689" cy="1313927"/>
            <a:chOff x="6741832" y="3407978"/>
            <a:chExt cx="1544870" cy="1191442"/>
          </a:xfrm>
        </p:grpSpPr>
        <p:sp>
          <p:nvSpPr>
            <p:cNvPr id="625" name="Google Shape;625;p23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 rot="-10228161">
            <a:off x="3014105" y="42749"/>
            <a:ext cx="1703717" cy="1313949"/>
            <a:chOff x="6741832" y="3407978"/>
            <a:chExt cx="1544870" cy="1191442"/>
          </a:xfrm>
        </p:grpSpPr>
        <p:sp>
          <p:nvSpPr>
            <p:cNvPr id="629" name="Google Shape;629;p23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23"/>
          <p:cNvSpPr/>
          <p:nvPr/>
        </p:nvSpPr>
        <p:spPr>
          <a:xfrm>
            <a:off x="8228513" y="24580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23"/>
          <p:cNvGrpSpPr/>
          <p:nvPr/>
        </p:nvGrpSpPr>
        <p:grpSpPr>
          <a:xfrm>
            <a:off x="5556167" y="1356391"/>
            <a:ext cx="287163" cy="287881"/>
            <a:chOff x="623344" y="1024551"/>
            <a:chExt cx="260418" cy="261069"/>
          </a:xfrm>
        </p:grpSpPr>
        <p:sp>
          <p:nvSpPr>
            <p:cNvPr id="634" name="Google Shape;634;p23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23"/>
          <p:cNvGrpSpPr/>
          <p:nvPr/>
        </p:nvGrpSpPr>
        <p:grpSpPr>
          <a:xfrm>
            <a:off x="2441881" y="309628"/>
            <a:ext cx="144688" cy="144688"/>
            <a:chOff x="1846423" y="362300"/>
            <a:chExt cx="131213" cy="131213"/>
          </a:xfrm>
        </p:grpSpPr>
        <p:sp>
          <p:nvSpPr>
            <p:cNvPr id="637" name="Google Shape;637;p2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>
            <a:off x="6598268" y="617303"/>
            <a:ext cx="144688" cy="144688"/>
            <a:chOff x="1846423" y="362300"/>
            <a:chExt cx="131213" cy="131213"/>
          </a:xfrm>
        </p:grpSpPr>
        <p:sp>
          <p:nvSpPr>
            <p:cNvPr id="640" name="Google Shape;640;p2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23"/>
          <p:cNvGrpSpPr/>
          <p:nvPr/>
        </p:nvGrpSpPr>
        <p:grpSpPr>
          <a:xfrm>
            <a:off x="1984681" y="4751828"/>
            <a:ext cx="144688" cy="144688"/>
            <a:chOff x="1846423" y="362300"/>
            <a:chExt cx="131213" cy="131213"/>
          </a:xfrm>
        </p:grpSpPr>
        <p:sp>
          <p:nvSpPr>
            <p:cNvPr id="643" name="Google Shape;643;p2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23"/>
          <p:cNvGrpSpPr/>
          <p:nvPr/>
        </p:nvGrpSpPr>
        <p:grpSpPr>
          <a:xfrm>
            <a:off x="1467381" y="914403"/>
            <a:ext cx="144688" cy="144688"/>
            <a:chOff x="1846423" y="362300"/>
            <a:chExt cx="131213" cy="131213"/>
          </a:xfrm>
        </p:grpSpPr>
        <p:sp>
          <p:nvSpPr>
            <p:cNvPr id="646" name="Google Shape;646;p2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4165317" y="4311541"/>
            <a:ext cx="287163" cy="287881"/>
            <a:chOff x="623344" y="1024551"/>
            <a:chExt cx="260418" cy="261069"/>
          </a:xfrm>
        </p:grpSpPr>
        <p:sp>
          <p:nvSpPr>
            <p:cNvPr id="649" name="Google Shape;649;p23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3"/>
          <p:cNvGrpSpPr/>
          <p:nvPr/>
        </p:nvGrpSpPr>
        <p:grpSpPr>
          <a:xfrm>
            <a:off x="8111668" y="4119178"/>
            <a:ext cx="144688" cy="144688"/>
            <a:chOff x="1846423" y="362300"/>
            <a:chExt cx="131213" cy="131213"/>
          </a:xfrm>
        </p:grpSpPr>
        <p:sp>
          <p:nvSpPr>
            <p:cNvPr id="652" name="Google Shape;652;p2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3"/>
          <p:cNvGrpSpPr/>
          <p:nvPr/>
        </p:nvGrpSpPr>
        <p:grpSpPr>
          <a:xfrm>
            <a:off x="8652918" y="2527665"/>
            <a:ext cx="144688" cy="144688"/>
            <a:chOff x="1846423" y="362300"/>
            <a:chExt cx="131213" cy="131213"/>
          </a:xfrm>
        </p:grpSpPr>
        <p:sp>
          <p:nvSpPr>
            <p:cNvPr id="655" name="Google Shape;655;p2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23"/>
          <p:cNvSpPr txBox="1"/>
          <p:nvPr>
            <p:ph type="title"/>
          </p:nvPr>
        </p:nvSpPr>
        <p:spPr>
          <a:xfrm>
            <a:off x="3323075" y="1870650"/>
            <a:ext cx="4939500" cy="1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8" name="Google Shape;658;p23"/>
          <p:cNvSpPr txBox="1"/>
          <p:nvPr>
            <p:ph hasCustomPrompt="1" idx="2" type="title"/>
          </p:nvPr>
        </p:nvSpPr>
        <p:spPr>
          <a:xfrm>
            <a:off x="6934100" y="1128785"/>
            <a:ext cx="13284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9" name="Google Shape;659;p23"/>
          <p:cNvSpPr txBox="1"/>
          <p:nvPr>
            <p:ph idx="1" type="subTitle"/>
          </p:nvPr>
        </p:nvSpPr>
        <p:spPr>
          <a:xfrm>
            <a:off x="5311700" y="3353466"/>
            <a:ext cx="29508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4"/>
          <p:cNvSpPr/>
          <p:nvPr/>
        </p:nvSpPr>
        <p:spPr>
          <a:xfrm>
            <a:off x="4504646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24"/>
          <p:cNvGrpSpPr/>
          <p:nvPr/>
        </p:nvGrpSpPr>
        <p:grpSpPr>
          <a:xfrm rot="-7380596">
            <a:off x="-214840" y="-32132"/>
            <a:ext cx="1703716" cy="1313948"/>
            <a:chOff x="6741832" y="3407978"/>
            <a:chExt cx="1544870" cy="1191442"/>
          </a:xfrm>
        </p:grpSpPr>
        <p:sp>
          <p:nvSpPr>
            <p:cNvPr id="663" name="Google Shape;663;p24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24"/>
          <p:cNvSpPr/>
          <p:nvPr/>
        </p:nvSpPr>
        <p:spPr>
          <a:xfrm>
            <a:off x="3031963" y="426025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4"/>
          <p:cNvGrpSpPr/>
          <p:nvPr/>
        </p:nvGrpSpPr>
        <p:grpSpPr>
          <a:xfrm>
            <a:off x="5822167" y="1285691"/>
            <a:ext cx="287163" cy="287881"/>
            <a:chOff x="623344" y="1024551"/>
            <a:chExt cx="260418" cy="261069"/>
          </a:xfrm>
        </p:grpSpPr>
        <p:sp>
          <p:nvSpPr>
            <p:cNvPr id="668" name="Google Shape;668;p24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24"/>
          <p:cNvGrpSpPr/>
          <p:nvPr/>
        </p:nvGrpSpPr>
        <p:grpSpPr>
          <a:xfrm>
            <a:off x="2235956" y="309628"/>
            <a:ext cx="144688" cy="144688"/>
            <a:chOff x="1846423" y="362300"/>
            <a:chExt cx="131213" cy="131213"/>
          </a:xfrm>
        </p:grpSpPr>
        <p:sp>
          <p:nvSpPr>
            <p:cNvPr id="671" name="Google Shape;671;p2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24"/>
          <p:cNvGrpSpPr/>
          <p:nvPr/>
        </p:nvGrpSpPr>
        <p:grpSpPr>
          <a:xfrm>
            <a:off x="623492" y="4204266"/>
            <a:ext cx="287163" cy="287881"/>
            <a:chOff x="623344" y="1024551"/>
            <a:chExt cx="260418" cy="261069"/>
          </a:xfrm>
        </p:grpSpPr>
        <p:sp>
          <p:nvSpPr>
            <p:cNvPr id="674" name="Google Shape;674;p24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4"/>
          <p:cNvGrpSpPr/>
          <p:nvPr/>
        </p:nvGrpSpPr>
        <p:grpSpPr>
          <a:xfrm>
            <a:off x="3110031" y="1504278"/>
            <a:ext cx="144688" cy="144688"/>
            <a:chOff x="1846423" y="362300"/>
            <a:chExt cx="131213" cy="131213"/>
          </a:xfrm>
        </p:grpSpPr>
        <p:sp>
          <p:nvSpPr>
            <p:cNvPr id="677" name="Google Shape;677;p2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4"/>
          <p:cNvGrpSpPr/>
          <p:nvPr/>
        </p:nvGrpSpPr>
        <p:grpSpPr>
          <a:xfrm>
            <a:off x="5736031" y="2650428"/>
            <a:ext cx="144688" cy="144688"/>
            <a:chOff x="1846423" y="362300"/>
            <a:chExt cx="131213" cy="131213"/>
          </a:xfrm>
        </p:grpSpPr>
        <p:sp>
          <p:nvSpPr>
            <p:cNvPr id="680" name="Google Shape;680;p2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24"/>
          <p:cNvGrpSpPr/>
          <p:nvPr/>
        </p:nvGrpSpPr>
        <p:grpSpPr>
          <a:xfrm>
            <a:off x="3114206" y="2915753"/>
            <a:ext cx="144688" cy="144688"/>
            <a:chOff x="1846423" y="362300"/>
            <a:chExt cx="131213" cy="131213"/>
          </a:xfrm>
        </p:grpSpPr>
        <p:sp>
          <p:nvSpPr>
            <p:cNvPr id="683" name="Google Shape;683;p2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24"/>
          <p:cNvGrpSpPr/>
          <p:nvPr/>
        </p:nvGrpSpPr>
        <p:grpSpPr>
          <a:xfrm>
            <a:off x="8526492" y="404703"/>
            <a:ext cx="287163" cy="287881"/>
            <a:chOff x="623344" y="1024551"/>
            <a:chExt cx="260418" cy="261069"/>
          </a:xfrm>
        </p:grpSpPr>
        <p:sp>
          <p:nvSpPr>
            <p:cNvPr id="686" name="Google Shape;686;p24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24"/>
          <p:cNvGrpSpPr/>
          <p:nvPr/>
        </p:nvGrpSpPr>
        <p:grpSpPr>
          <a:xfrm>
            <a:off x="7773806" y="914403"/>
            <a:ext cx="144688" cy="144688"/>
            <a:chOff x="1846423" y="362300"/>
            <a:chExt cx="131213" cy="131213"/>
          </a:xfrm>
        </p:grpSpPr>
        <p:sp>
          <p:nvSpPr>
            <p:cNvPr id="689" name="Google Shape;689;p2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24"/>
          <p:cNvGrpSpPr/>
          <p:nvPr/>
        </p:nvGrpSpPr>
        <p:grpSpPr>
          <a:xfrm>
            <a:off x="423906" y="2642728"/>
            <a:ext cx="144688" cy="144688"/>
            <a:chOff x="1846423" y="362300"/>
            <a:chExt cx="131213" cy="131213"/>
          </a:xfrm>
        </p:grpSpPr>
        <p:sp>
          <p:nvSpPr>
            <p:cNvPr id="692" name="Google Shape;692;p2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24"/>
          <p:cNvSpPr txBox="1"/>
          <p:nvPr>
            <p:ph idx="1" type="subTitle"/>
          </p:nvPr>
        </p:nvSpPr>
        <p:spPr>
          <a:xfrm>
            <a:off x="3258888" y="1885275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95" name="Google Shape;695;p24"/>
          <p:cNvSpPr txBox="1"/>
          <p:nvPr>
            <p:ph idx="2" type="subTitle"/>
          </p:nvPr>
        </p:nvSpPr>
        <p:spPr>
          <a:xfrm>
            <a:off x="3258888" y="2181403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24"/>
          <p:cNvSpPr txBox="1"/>
          <p:nvPr>
            <p:ph idx="3" type="subTitle"/>
          </p:nvPr>
        </p:nvSpPr>
        <p:spPr>
          <a:xfrm>
            <a:off x="709275" y="1885275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97" name="Google Shape;697;p24"/>
          <p:cNvSpPr txBox="1"/>
          <p:nvPr>
            <p:ph idx="4" type="subTitle"/>
          </p:nvPr>
        </p:nvSpPr>
        <p:spPr>
          <a:xfrm>
            <a:off x="709275" y="2181400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24"/>
          <p:cNvSpPr txBox="1"/>
          <p:nvPr>
            <p:ph idx="5" type="subTitle"/>
          </p:nvPr>
        </p:nvSpPr>
        <p:spPr>
          <a:xfrm>
            <a:off x="5804500" y="1885275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99" name="Google Shape;699;p24"/>
          <p:cNvSpPr txBox="1"/>
          <p:nvPr>
            <p:ph idx="6" type="subTitle"/>
          </p:nvPr>
        </p:nvSpPr>
        <p:spPr>
          <a:xfrm>
            <a:off x="5804500" y="2181403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24"/>
          <p:cNvSpPr txBox="1"/>
          <p:nvPr>
            <p:ph type="title"/>
          </p:nvPr>
        </p:nvSpPr>
        <p:spPr>
          <a:xfrm>
            <a:off x="713225" y="561900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1" name="Google Shape;701;p24"/>
          <p:cNvSpPr txBox="1"/>
          <p:nvPr>
            <p:ph idx="7" type="subTitle"/>
          </p:nvPr>
        </p:nvSpPr>
        <p:spPr>
          <a:xfrm>
            <a:off x="3258914" y="3365247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02" name="Google Shape;702;p24"/>
          <p:cNvSpPr txBox="1"/>
          <p:nvPr>
            <p:ph idx="8" type="subTitle"/>
          </p:nvPr>
        </p:nvSpPr>
        <p:spPr>
          <a:xfrm>
            <a:off x="3258914" y="3661375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24"/>
          <p:cNvSpPr txBox="1"/>
          <p:nvPr>
            <p:ph idx="9" type="subTitle"/>
          </p:nvPr>
        </p:nvSpPr>
        <p:spPr>
          <a:xfrm>
            <a:off x="709301" y="3365250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04" name="Google Shape;704;p24"/>
          <p:cNvSpPr txBox="1"/>
          <p:nvPr>
            <p:ph idx="13" type="subTitle"/>
          </p:nvPr>
        </p:nvSpPr>
        <p:spPr>
          <a:xfrm>
            <a:off x="709301" y="3661375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4"/>
          <p:cNvSpPr txBox="1"/>
          <p:nvPr>
            <p:ph idx="14" type="subTitle"/>
          </p:nvPr>
        </p:nvSpPr>
        <p:spPr>
          <a:xfrm>
            <a:off x="5804526" y="3365247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06" name="Google Shape;706;p24"/>
          <p:cNvSpPr txBox="1"/>
          <p:nvPr>
            <p:ph idx="15" type="subTitle"/>
          </p:nvPr>
        </p:nvSpPr>
        <p:spPr>
          <a:xfrm>
            <a:off x="5804526" y="3661375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5"/>
          <p:cNvSpPr/>
          <p:nvPr/>
        </p:nvSpPr>
        <p:spPr>
          <a:xfrm flipH="1">
            <a:off x="-4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25"/>
          <p:cNvGrpSpPr/>
          <p:nvPr/>
        </p:nvGrpSpPr>
        <p:grpSpPr>
          <a:xfrm rot="571839">
            <a:off x="5752880" y="215649"/>
            <a:ext cx="1703717" cy="1313949"/>
            <a:chOff x="6741832" y="3407978"/>
            <a:chExt cx="1544870" cy="1191442"/>
          </a:xfrm>
        </p:grpSpPr>
        <p:sp>
          <p:nvSpPr>
            <p:cNvPr id="710" name="Google Shape;710;p25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25"/>
          <p:cNvGrpSpPr/>
          <p:nvPr/>
        </p:nvGrpSpPr>
        <p:grpSpPr>
          <a:xfrm rot="2700000">
            <a:off x="6522317" y="3764295"/>
            <a:ext cx="1703689" cy="1313927"/>
            <a:chOff x="6741832" y="3407978"/>
            <a:chExt cx="1544870" cy="1191442"/>
          </a:xfrm>
        </p:grpSpPr>
        <p:sp>
          <p:nvSpPr>
            <p:cNvPr id="714" name="Google Shape;714;p25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25"/>
          <p:cNvSpPr/>
          <p:nvPr/>
        </p:nvSpPr>
        <p:spPr>
          <a:xfrm>
            <a:off x="1137813" y="388621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25"/>
          <p:cNvGrpSpPr/>
          <p:nvPr/>
        </p:nvGrpSpPr>
        <p:grpSpPr>
          <a:xfrm>
            <a:off x="3012617" y="2216553"/>
            <a:ext cx="287163" cy="287881"/>
            <a:chOff x="623344" y="1024551"/>
            <a:chExt cx="260418" cy="261069"/>
          </a:xfrm>
        </p:grpSpPr>
        <p:sp>
          <p:nvSpPr>
            <p:cNvPr id="719" name="Google Shape;719;p25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25"/>
          <p:cNvGrpSpPr/>
          <p:nvPr/>
        </p:nvGrpSpPr>
        <p:grpSpPr>
          <a:xfrm>
            <a:off x="2122681" y="842053"/>
            <a:ext cx="144688" cy="144688"/>
            <a:chOff x="1846423" y="362300"/>
            <a:chExt cx="131213" cy="131213"/>
          </a:xfrm>
        </p:grpSpPr>
        <p:sp>
          <p:nvSpPr>
            <p:cNvPr id="722" name="Google Shape;722;p2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5"/>
          <p:cNvGrpSpPr/>
          <p:nvPr/>
        </p:nvGrpSpPr>
        <p:grpSpPr>
          <a:xfrm>
            <a:off x="3680281" y="1299615"/>
            <a:ext cx="144688" cy="144688"/>
            <a:chOff x="1846423" y="362300"/>
            <a:chExt cx="131213" cy="131213"/>
          </a:xfrm>
        </p:grpSpPr>
        <p:sp>
          <p:nvSpPr>
            <p:cNvPr id="725" name="Google Shape;725;p2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5"/>
          <p:cNvGrpSpPr/>
          <p:nvPr/>
        </p:nvGrpSpPr>
        <p:grpSpPr>
          <a:xfrm>
            <a:off x="5863531" y="3209678"/>
            <a:ext cx="144688" cy="144688"/>
            <a:chOff x="1846423" y="362300"/>
            <a:chExt cx="131213" cy="131213"/>
          </a:xfrm>
        </p:grpSpPr>
        <p:sp>
          <p:nvSpPr>
            <p:cNvPr id="728" name="Google Shape;728;p2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25"/>
          <p:cNvGrpSpPr/>
          <p:nvPr/>
        </p:nvGrpSpPr>
        <p:grpSpPr>
          <a:xfrm>
            <a:off x="7888431" y="1157478"/>
            <a:ext cx="144688" cy="144688"/>
            <a:chOff x="1846423" y="362300"/>
            <a:chExt cx="131213" cy="131213"/>
          </a:xfrm>
        </p:grpSpPr>
        <p:sp>
          <p:nvSpPr>
            <p:cNvPr id="731" name="Google Shape;731;p2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25"/>
          <p:cNvGrpSpPr/>
          <p:nvPr/>
        </p:nvGrpSpPr>
        <p:grpSpPr>
          <a:xfrm>
            <a:off x="4712581" y="4599428"/>
            <a:ext cx="144688" cy="144688"/>
            <a:chOff x="1846423" y="362300"/>
            <a:chExt cx="131213" cy="131213"/>
          </a:xfrm>
        </p:grpSpPr>
        <p:sp>
          <p:nvSpPr>
            <p:cNvPr id="734" name="Google Shape;734;p2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25"/>
          <p:cNvGrpSpPr/>
          <p:nvPr/>
        </p:nvGrpSpPr>
        <p:grpSpPr>
          <a:xfrm>
            <a:off x="8593806" y="388628"/>
            <a:ext cx="144688" cy="144688"/>
            <a:chOff x="1846423" y="362300"/>
            <a:chExt cx="131213" cy="131213"/>
          </a:xfrm>
        </p:grpSpPr>
        <p:sp>
          <p:nvSpPr>
            <p:cNvPr id="737" name="Google Shape;737;p2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25"/>
          <p:cNvGrpSpPr/>
          <p:nvPr/>
        </p:nvGrpSpPr>
        <p:grpSpPr>
          <a:xfrm>
            <a:off x="8657831" y="2755103"/>
            <a:ext cx="144688" cy="144688"/>
            <a:chOff x="1846423" y="362300"/>
            <a:chExt cx="131213" cy="131213"/>
          </a:xfrm>
        </p:grpSpPr>
        <p:sp>
          <p:nvSpPr>
            <p:cNvPr id="740" name="Google Shape;740;p2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25"/>
          <p:cNvSpPr txBox="1"/>
          <p:nvPr>
            <p:ph type="title"/>
          </p:nvPr>
        </p:nvSpPr>
        <p:spPr>
          <a:xfrm>
            <a:off x="713225" y="557784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26"/>
          <p:cNvGrpSpPr/>
          <p:nvPr/>
        </p:nvGrpSpPr>
        <p:grpSpPr>
          <a:xfrm>
            <a:off x="6431731" y="914403"/>
            <a:ext cx="144688" cy="144688"/>
            <a:chOff x="1846423" y="362300"/>
            <a:chExt cx="131213" cy="131213"/>
          </a:xfrm>
        </p:grpSpPr>
        <p:sp>
          <p:nvSpPr>
            <p:cNvPr id="745" name="Google Shape;745;p2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26"/>
          <p:cNvSpPr/>
          <p:nvPr/>
        </p:nvSpPr>
        <p:spPr>
          <a:xfrm>
            <a:off x="295700" y="1282624"/>
            <a:ext cx="2680489" cy="3278771"/>
          </a:xfrm>
          <a:custGeom>
            <a:rect b="b" l="l" r="r" t="t"/>
            <a:pathLst>
              <a:path extrusionOk="0" h="79664" w="95442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rgbClr val="F5F0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804888" y="388633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/>
          <p:nvPr/>
        </p:nvSpPr>
        <p:spPr>
          <a:xfrm>
            <a:off x="4121138" y="4111271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26"/>
          <p:cNvGrpSpPr/>
          <p:nvPr/>
        </p:nvGrpSpPr>
        <p:grpSpPr>
          <a:xfrm>
            <a:off x="5554867" y="3991566"/>
            <a:ext cx="287163" cy="287881"/>
            <a:chOff x="623344" y="1024551"/>
            <a:chExt cx="260418" cy="261069"/>
          </a:xfrm>
        </p:grpSpPr>
        <p:sp>
          <p:nvSpPr>
            <p:cNvPr id="751" name="Google Shape;751;p26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26"/>
          <p:cNvGrpSpPr/>
          <p:nvPr/>
        </p:nvGrpSpPr>
        <p:grpSpPr>
          <a:xfrm>
            <a:off x="8208317" y="485191"/>
            <a:ext cx="287163" cy="287881"/>
            <a:chOff x="623344" y="1024551"/>
            <a:chExt cx="260418" cy="261069"/>
          </a:xfrm>
        </p:grpSpPr>
        <p:sp>
          <p:nvSpPr>
            <p:cNvPr id="754" name="Google Shape;754;p26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6"/>
          <p:cNvGrpSpPr/>
          <p:nvPr/>
        </p:nvGrpSpPr>
        <p:grpSpPr>
          <a:xfrm>
            <a:off x="6166356" y="2211853"/>
            <a:ext cx="144688" cy="144688"/>
            <a:chOff x="1846423" y="362300"/>
            <a:chExt cx="131213" cy="131213"/>
          </a:xfrm>
        </p:grpSpPr>
        <p:sp>
          <p:nvSpPr>
            <p:cNvPr id="757" name="Google Shape;757;p2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26"/>
          <p:cNvGrpSpPr/>
          <p:nvPr/>
        </p:nvGrpSpPr>
        <p:grpSpPr>
          <a:xfrm>
            <a:off x="4351606" y="3492528"/>
            <a:ext cx="144688" cy="144688"/>
            <a:chOff x="1846423" y="362300"/>
            <a:chExt cx="131213" cy="131213"/>
          </a:xfrm>
        </p:grpSpPr>
        <p:sp>
          <p:nvSpPr>
            <p:cNvPr id="760" name="Google Shape;760;p2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6"/>
          <p:cNvGrpSpPr/>
          <p:nvPr/>
        </p:nvGrpSpPr>
        <p:grpSpPr>
          <a:xfrm>
            <a:off x="2466306" y="4716953"/>
            <a:ext cx="144688" cy="144688"/>
            <a:chOff x="1846423" y="362300"/>
            <a:chExt cx="131213" cy="131213"/>
          </a:xfrm>
        </p:grpSpPr>
        <p:sp>
          <p:nvSpPr>
            <p:cNvPr id="763" name="Google Shape;763;p2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26"/>
          <p:cNvGrpSpPr/>
          <p:nvPr/>
        </p:nvGrpSpPr>
        <p:grpSpPr>
          <a:xfrm>
            <a:off x="8610581" y="2719078"/>
            <a:ext cx="144688" cy="144688"/>
            <a:chOff x="1846423" y="362300"/>
            <a:chExt cx="131213" cy="131213"/>
          </a:xfrm>
        </p:grpSpPr>
        <p:sp>
          <p:nvSpPr>
            <p:cNvPr id="766" name="Google Shape;766;p2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26"/>
          <p:cNvSpPr txBox="1"/>
          <p:nvPr>
            <p:ph type="title"/>
          </p:nvPr>
        </p:nvSpPr>
        <p:spPr>
          <a:xfrm>
            <a:off x="713225" y="557784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69" name="Google Shape;769;p26"/>
          <p:cNvGrpSpPr/>
          <p:nvPr/>
        </p:nvGrpSpPr>
        <p:grpSpPr>
          <a:xfrm>
            <a:off x="4211331" y="1419503"/>
            <a:ext cx="144688" cy="144688"/>
            <a:chOff x="1846423" y="362300"/>
            <a:chExt cx="131213" cy="131213"/>
          </a:xfrm>
        </p:grpSpPr>
        <p:sp>
          <p:nvSpPr>
            <p:cNvPr id="770" name="Google Shape;770;p2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26"/>
          <p:cNvSpPr/>
          <p:nvPr/>
        </p:nvSpPr>
        <p:spPr>
          <a:xfrm>
            <a:off x="7889863" y="4255971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27"/>
          <p:cNvGrpSpPr/>
          <p:nvPr/>
        </p:nvGrpSpPr>
        <p:grpSpPr>
          <a:xfrm>
            <a:off x="6306517" y="1623691"/>
            <a:ext cx="287163" cy="287881"/>
            <a:chOff x="623344" y="1024551"/>
            <a:chExt cx="260418" cy="261069"/>
          </a:xfrm>
        </p:grpSpPr>
        <p:sp>
          <p:nvSpPr>
            <p:cNvPr id="775" name="Google Shape;775;p27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7"/>
          <p:cNvGrpSpPr/>
          <p:nvPr/>
        </p:nvGrpSpPr>
        <p:grpSpPr>
          <a:xfrm>
            <a:off x="640881" y="3541353"/>
            <a:ext cx="144688" cy="144688"/>
            <a:chOff x="1846423" y="362300"/>
            <a:chExt cx="131213" cy="131213"/>
          </a:xfrm>
        </p:grpSpPr>
        <p:sp>
          <p:nvSpPr>
            <p:cNvPr id="778" name="Google Shape;778;p2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27"/>
          <p:cNvGrpSpPr/>
          <p:nvPr/>
        </p:nvGrpSpPr>
        <p:grpSpPr>
          <a:xfrm>
            <a:off x="8603056" y="257190"/>
            <a:ext cx="144688" cy="144688"/>
            <a:chOff x="1846423" y="362300"/>
            <a:chExt cx="131213" cy="131213"/>
          </a:xfrm>
        </p:grpSpPr>
        <p:sp>
          <p:nvSpPr>
            <p:cNvPr id="781" name="Google Shape;781;p2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27"/>
          <p:cNvGrpSpPr/>
          <p:nvPr/>
        </p:nvGrpSpPr>
        <p:grpSpPr>
          <a:xfrm flipH="1" rot="-1201037">
            <a:off x="634460" y="176324"/>
            <a:ext cx="1703717" cy="1313949"/>
            <a:chOff x="6741832" y="3407978"/>
            <a:chExt cx="1544870" cy="1191442"/>
          </a:xfrm>
        </p:grpSpPr>
        <p:sp>
          <p:nvSpPr>
            <p:cNvPr id="784" name="Google Shape;784;p27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>
            <a:off x="3964231" y="1259565"/>
            <a:ext cx="144688" cy="144688"/>
            <a:chOff x="1846423" y="362300"/>
            <a:chExt cx="131213" cy="131213"/>
          </a:xfrm>
        </p:grpSpPr>
        <p:sp>
          <p:nvSpPr>
            <p:cNvPr id="788" name="Google Shape;788;p2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7"/>
          <p:cNvSpPr txBox="1"/>
          <p:nvPr>
            <p:ph type="title"/>
          </p:nvPr>
        </p:nvSpPr>
        <p:spPr>
          <a:xfrm>
            <a:off x="713225" y="557784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1" name="Google Shape;791;p27"/>
          <p:cNvSpPr/>
          <p:nvPr/>
        </p:nvSpPr>
        <p:spPr>
          <a:xfrm>
            <a:off x="7080338" y="68925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>
            <a:off x="1147500" y="406470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7"/>
          <p:cNvSpPr/>
          <p:nvPr/>
        </p:nvSpPr>
        <p:spPr>
          <a:xfrm>
            <a:off x="4383475" y="1617275"/>
            <a:ext cx="4836761" cy="3526180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 flipH="1">
            <a:off x="5317607" y="1040467"/>
            <a:ext cx="1789037" cy="1058056"/>
            <a:chOff x="2373608" y="486350"/>
            <a:chExt cx="1622415" cy="959514"/>
          </a:xfrm>
        </p:grpSpPr>
        <p:sp>
          <p:nvSpPr>
            <p:cNvPr id="796" name="Google Shape;796;p28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28"/>
          <p:cNvGrpSpPr/>
          <p:nvPr/>
        </p:nvGrpSpPr>
        <p:grpSpPr>
          <a:xfrm rot="2700000">
            <a:off x="6955457" y="3536114"/>
            <a:ext cx="1703689" cy="1313927"/>
            <a:chOff x="6741832" y="3407978"/>
            <a:chExt cx="1544870" cy="1191442"/>
          </a:xfrm>
        </p:grpSpPr>
        <p:sp>
          <p:nvSpPr>
            <p:cNvPr id="802" name="Google Shape;802;p28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28"/>
          <p:cNvSpPr/>
          <p:nvPr/>
        </p:nvSpPr>
        <p:spPr>
          <a:xfrm>
            <a:off x="1956438" y="99430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28"/>
          <p:cNvGrpSpPr/>
          <p:nvPr/>
        </p:nvGrpSpPr>
        <p:grpSpPr>
          <a:xfrm>
            <a:off x="4204854" y="3656791"/>
            <a:ext cx="287163" cy="287881"/>
            <a:chOff x="623344" y="1024551"/>
            <a:chExt cx="260418" cy="261069"/>
          </a:xfrm>
        </p:grpSpPr>
        <p:sp>
          <p:nvSpPr>
            <p:cNvPr id="807" name="Google Shape;807;p28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28"/>
          <p:cNvGrpSpPr/>
          <p:nvPr/>
        </p:nvGrpSpPr>
        <p:grpSpPr>
          <a:xfrm>
            <a:off x="7106656" y="1125953"/>
            <a:ext cx="144688" cy="144688"/>
            <a:chOff x="1846423" y="362300"/>
            <a:chExt cx="131213" cy="131213"/>
          </a:xfrm>
        </p:grpSpPr>
        <p:sp>
          <p:nvSpPr>
            <p:cNvPr id="810" name="Google Shape;810;p2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28"/>
          <p:cNvGrpSpPr/>
          <p:nvPr/>
        </p:nvGrpSpPr>
        <p:grpSpPr>
          <a:xfrm>
            <a:off x="5523031" y="4247803"/>
            <a:ext cx="144688" cy="144688"/>
            <a:chOff x="1846423" y="362300"/>
            <a:chExt cx="131213" cy="131213"/>
          </a:xfrm>
        </p:grpSpPr>
        <p:sp>
          <p:nvSpPr>
            <p:cNvPr id="813" name="Google Shape;813;p2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28"/>
          <p:cNvGrpSpPr/>
          <p:nvPr/>
        </p:nvGrpSpPr>
        <p:grpSpPr>
          <a:xfrm>
            <a:off x="8430731" y="562903"/>
            <a:ext cx="144688" cy="144688"/>
            <a:chOff x="1846423" y="362300"/>
            <a:chExt cx="131213" cy="131213"/>
          </a:xfrm>
        </p:grpSpPr>
        <p:sp>
          <p:nvSpPr>
            <p:cNvPr id="816" name="Google Shape;816;p2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28"/>
          <p:cNvGrpSpPr/>
          <p:nvPr/>
        </p:nvGrpSpPr>
        <p:grpSpPr>
          <a:xfrm>
            <a:off x="8729506" y="2744140"/>
            <a:ext cx="144688" cy="144688"/>
            <a:chOff x="1846423" y="362300"/>
            <a:chExt cx="131213" cy="131213"/>
          </a:xfrm>
        </p:grpSpPr>
        <p:sp>
          <p:nvSpPr>
            <p:cNvPr id="819" name="Google Shape;819;p2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28"/>
          <p:cNvGrpSpPr/>
          <p:nvPr/>
        </p:nvGrpSpPr>
        <p:grpSpPr>
          <a:xfrm>
            <a:off x="2625631" y="295028"/>
            <a:ext cx="144688" cy="144688"/>
            <a:chOff x="1846423" y="362300"/>
            <a:chExt cx="131213" cy="131213"/>
          </a:xfrm>
        </p:grpSpPr>
        <p:sp>
          <p:nvSpPr>
            <p:cNvPr id="822" name="Google Shape;822;p2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28"/>
          <p:cNvSpPr/>
          <p:nvPr/>
        </p:nvSpPr>
        <p:spPr>
          <a:xfrm rot="5400000">
            <a:off x="-704632" y="643870"/>
            <a:ext cx="5152325" cy="3855759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8"/>
          <p:cNvSpPr txBox="1"/>
          <p:nvPr>
            <p:ph type="title"/>
          </p:nvPr>
        </p:nvSpPr>
        <p:spPr>
          <a:xfrm>
            <a:off x="713225" y="557784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29"/>
          <p:cNvGrpSpPr/>
          <p:nvPr/>
        </p:nvGrpSpPr>
        <p:grpSpPr>
          <a:xfrm flipH="1">
            <a:off x="3611957" y="1266342"/>
            <a:ext cx="1789037" cy="1058056"/>
            <a:chOff x="2373608" y="486350"/>
            <a:chExt cx="1622415" cy="959514"/>
          </a:xfrm>
        </p:grpSpPr>
        <p:sp>
          <p:nvSpPr>
            <p:cNvPr id="828" name="Google Shape;828;p29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9"/>
          <p:cNvGrpSpPr/>
          <p:nvPr/>
        </p:nvGrpSpPr>
        <p:grpSpPr>
          <a:xfrm flipH="1" rot="-2700000">
            <a:off x="2262682" y="3262139"/>
            <a:ext cx="1703689" cy="1313927"/>
            <a:chOff x="6741832" y="3407978"/>
            <a:chExt cx="1544870" cy="1191442"/>
          </a:xfrm>
        </p:grpSpPr>
        <p:sp>
          <p:nvSpPr>
            <p:cNvPr id="834" name="Google Shape;834;p29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29"/>
          <p:cNvSpPr/>
          <p:nvPr/>
        </p:nvSpPr>
        <p:spPr>
          <a:xfrm>
            <a:off x="265788" y="140570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29"/>
          <p:cNvGrpSpPr/>
          <p:nvPr/>
        </p:nvGrpSpPr>
        <p:grpSpPr>
          <a:xfrm>
            <a:off x="995117" y="4513591"/>
            <a:ext cx="287163" cy="287881"/>
            <a:chOff x="623344" y="1024551"/>
            <a:chExt cx="260418" cy="261069"/>
          </a:xfrm>
        </p:grpSpPr>
        <p:sp>
          <p:nvSpPr>
            <p:cNvPr id="839" name="Google Shape;839;p29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29"/>
          <p:cNvGrpSpPr/>
          <p:nvPr/>
        </p:nvGrpSpPr>
        <p:grpSpPr>
          <a:xfrm>
            <a:off x="309031" y="3367403"/>
            <a:ext cx="144688" cy="144688"/>
            <a:chOff x="1846423" y="362300"/>
            <a:chExt cx="131213" cy="131213"/>
          </a:xfrm>
        </p:grpSpPr>
        <p:sp>
          <p:nvSpPr>
            <p:cNvPr id="842" name="Google Shape;842;p2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29"/>
          <p:cNvGrpSpPr/>
          <p:nvPr/>
        </p:nvGrpSpPr>
        <p:grpSpPr>
          <a:xfrm>
            <a:off x="1811756" y="3512103"/>
            <a:ext cx="144688" cy="144688"/>
            <a:chOff x="1846423" y="362300"/>
            <a:chExt cx="131213" cy="131213"/>
          </a:xfrm>
        </p:grpSpPr>
        <p:sp>
          <p:nvSpPr>
            <p:cNvPr id="845" name="Google Shape;845;p2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29"/>
          <p:cNvGrpSpPr/>
          <p:nvPr/>
        </p:nvGrpSpPr>
        <p:grpSpPr>
          <a:xfrm>
            <a:off x="2851381" y="2071128"/>
            <a:ext cx="144688" cy="144688"/>
            <a:chOff x="1846423" y="362300"/>
            <a:chExt cx="131213" cy="131213"/>
          </a:xfrm>
        </p:grpSpPr>
        <p:sp>
          <p:nvSpPr>
            <p:cNvPr id="848" name="Google Shape;848;p2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29"/>
          <p:cNvGrpSpPr/>
          <p:nvPr/>
        </p:nvGrpSpPr>
        <p:grpSpPr>
          <a:xfrm>
            <a:off x="1862106" y="1405703"/>
            <a:ext cx="144688" cy="144688"/>
            <a:chOff x="1846423" y="362300"/>
            <a:chExt cx="131213" cy="131213"/>
          </a:xfrm>
        </p:grpSpPr>
        <p:sp>
          <p:nvSpPr>
            <p:cNvPr id="851" name="Google Shape;851;p2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29"/>
          <p:cNvGrpSpPr/>
          <p:nvPr/>
        </p:nvGrpSpPr>
        <p:grpSpPr>
          <a:xfrm>
            <a:off x="5207581" y="3656803"/>
            <a:ext cx="144688" cy="144688"/>
            <a:chOff x="1846423" y="362300"/>
            <a:chExt cx="131213" cy="131213"/>
          </a:xfrm>
        </p:grpSpPr>
        <p:sp>
          <p:nvSpPr>
            <p:cNvPr id="854" name="Google Shape;854;p2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29"/>
          <p:cNvGrpSpPr/>
          <p:nvPr/>
        </p:nvGrpSpPr>
        <p:grpSpPr>
          <a:xfrm>
            <a:off x="5401006" y="993303"/>
            <a:ext cx="144688" cy="144688"/>
            <a:chOff x="1846423" y="362300"/>
            <a:chExt cx="131213" cy="131213"/>
          </a:xfrm>
        </p:grpSpPr>
        <p:sp>
          <p:nvSpPr>
            <p:cNvPr id="857" name="Google Shape;857;p2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29"/>
          <p:cNvGrpSpPr/>
          <p:nvPr/>
        </p:nvGrpSpPr>
        <p:grpSpPr>
          <a:xfrm>
            <a:off x="6759417" y="344391"/>
            <a:ext cx="287163" cy="287881"/>
            <a:chOff x="623344" y="1024551"/>
            <a:chExt cx="260418" cy="261069"/>
          </a:xfrm>
        </p:grpSpPr>
        <p:sp>
          <p:nvSpPr>
            <p:cNvPr id="860" name="Google Shape;860;p29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29"/>
          <p:cNvGrpSpPr/>
          <p:nvPr/>
        </p:nvGrpSpPr>
        <p:grpSpPr>
          <a:xfrm>
            <a:off x="4370181" y="344403"/>
            <a:ext cx="144688" cy="144688"/>
            <a:chOff x="1846423" y="362300"/>
            <a:chExt cx="131213" cy="131213"/>
          </a:xfrm>
        </p:grpSpPr>
        <p:sp>
          <p:nvSpPr>
            <p:cNvPr id="863" name="Google Shape;863;p29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5" name="Google Shape;865;p29"/>
          <p:cNvSpPr txBox="1"/>
          <p:nvPr>
            <p:ph idx="1" type="subTitle"/>
          </p:nvPr>
        </p:nvSpPr>
        <p:spPr>
          <a:xfrm>
            <a:off x="3431100" y="2301300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66" name="Google Shape;866;p29"/>
          <p:cNvSpPr txBox="1"/>
          <p:nvPr>
            <p:ph idx="2" type="subTitle"/>
          </p:nvPr>
        </p:nvSpPr>
        <p:spPr>
          <a:xfrm>
            <a:off x="3431100" y="2597428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29"/>
          <p:cNvSpPr txBox="1"/>
          <p:nvPr>
            <p:ph idx="3" type="subTitle"/>
          </p:nvPr>
        </p:nvSpPr>
        <p:spPr>
          <a:xfrm>
            <a:off x="881488" y="2301300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68" name="Google Shape;868;p29"/>
          <p:cNvSpPr txBox="1"/>
          <p:nvPr>
            <p:ph idx="4" type="subTitle"/>
          </p:nvPr>
        </p:nvSpPr>
        <p:spPr>
          <a:xfrm>
            <a:off x="881488" y="2597425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29"/>
          <p:cNvSpPr txBox="1"/>
          <p:nvPr>
            <p:ph type="title"/>
          </p:nvPr>
        </p:nvSpPr>
        <p:spPr>
          <a:xfrm>
            <a:off x="881500" y="561900"/>
            <a:ext cx="75492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0" name="Google Shape;870;p29"/>
          <p:cNvSpPr/>
          <p:nvPr/>
        </p:nvSpPr>
        <p:spPr>
          <a:xfrm flipH="1" rot="-5400000">
            <a:off x="4703993" y="643870"/>
            <a:ext cx="5152325" cy="3855759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9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30"/>
          <p:cNvGrpSpPr/>
          <p:nvPr/>
        </p:nvGrpSpPr>
        <p:grpSpPr>
          <a:xfrm flipH="1" rot="-3829099">
            <a:off x="683223" y="513961"/>
            <a:ext cx="1703765" cy="1313986"/>
            <a:chOff x="6741832" y="3407978"/>
            <a:chExt cx="1544870" cy="1191442"/>
          </a:xfrm>
        </p:grpSpPr>
        <p:sp>
          <p:nvSpPr>
            <p:cNvPr id="873" name="Google Shape;873;p30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30"/>
          <p:cNvSpPr/>
          <p:nvPr/>
        </p:nvSpPr>
        <p:spPr>
          <a:xfrm>
            <a:off x="7930638" y="3580621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30"/>
          <p:cNvGrpSpPr/>
          <p:nvPr/>
        </p:nvGrpSpPr>
        <p:grpSpPr>
          <a:xfrm>
            <a:off x="859117" y="4186291"/>
            <a:ext cx="287163" cy="287881"/>
            <a:chOff x="623344" y="1024551"/>
            <a:chExt cx="260418" cy="261069"/>
          </a:xfrm>
        </p:grpSpPr>
        <p:sp>
          <p:nvSpPr>
            <p:cNvPr id="878" name="Google Shape;878;p30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0"/>
          <p:cNvGrpSpPr/>
          <p:nvPr/>
        </p:nvGrpSpPr>
        <p:grpSpPr>
          <a:xfrm>
            <a:off x="1534581" y="2214615"/>
            <a:ext cx="144688" cy="144688"/>
            <a:chOff x="1846423" y="362300"/>
            <a:chExt cx="131213" cy="131213"/>
          </a:xfrm>
        </p:grpSpPr>
        <p:sp>
          <p:nvSpPr>
            <p:cNvPr id="881" name="Google Shape;881;p30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30"/>
          <p:cNvGrpSpPr/>
          <p:nvPr/>
        </p:nvGrpSpPr>
        <p:grpSpPr>
          <a:xfrm>
            <a:off x="3818931" y="4823890"/>
            <a:ext cx="144688" cy="144688"/>
            <a:chOff x="1846423" y="362300"/>
            <a:chExt cx="131213" cy="131213"/>
          </a:xfrm>
        </p:grpSpPr>
        <p:sp>
          <p:nvSpPr>
            <p:cNvPr id="884" name="Google Shape;884;p30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30"/>
          <p:cNvGrpSpPr/>
          <p:nvPr/>
        </p:nvGrpSpPr>
        <p:grpSpPr>
          <a:xfrm flipH="1">
            <a:off x="5647957" y="740592"/>
            <a:ext cx="1789037" cy="1058056"/>
            <a:chOff x="2373608" y="486350"/>
            <a:chExt cx="1622415" cy="959514"/>
          </a:xfrm>
        </p:grpSpPr>
        <p:sp>
          <p:nvSpPr>
            <p:cNvPr id="887" name="Google Shape;887;p30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30"/>
          <p:cNvGrpSpPr/>
          <p:nvPr/>
        </p:nvGrpSpPr>
        <p:grpSpPr>
          <a:xfrm>
            <a:off x="4499631" y="1739540"/>
            <a:ext cx="144688" cy="144688"/>
            <a:chOff x="1846423" y="362300"/>
            <a:chExt cx="131213" cy="131213"/>
          </a:xfrm>
        </p:grpSpPr>
        <p:sp>
          <p:nvSpPr>
            <p:cNvPr id="893" name="Google Shape;893;p30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30"/>
          <p:cNvGrpSpPr/>
          <p:nvPr/>
        </p:nvGrpSpPr>
        <p:grpSpPr>
          <a:xfrm>
            <a:off x="7464681" y="2911240"/>
            <a:ext cx="144688" cy="144688"/>
            <a:chOff x="1846423" y="362300"/>
            <a:chExt cx="131213" cy="131213"/>
          </a:xfrm>
        </p:grpSpPr>
        <p:sp>
          <p:nvSpPr>
            <p:cNvPr id="896" name="Google Shape;896;p30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30"/>
          <p:cNvGrpSpPr/>
          <p:nvPr/>
        </p:nvGrpSpPr>
        <p:grpSpPr>
          <a:xfrm>
            <a:off x="8339492" y="1798641"/>
            <a:ext cx="287163" cy="287881"/>
            <a:chOff x="623344" y="1024551"/>
            <a:chExt cx="260418" cy="261069"/>
          </a:xfrm>
        </p:grpSpPr>
        <p:sp>
          <p:nvSpPr>
            <p:cNvPr id="899" name="Google Shape;899;p30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1" name="Google Shape;901;p30"/>
          <p:cNvSpPr txBox="1"/>
          <p:nvPr>
            <p:ph idx="1" type="subTitle"/>
          </p:nvPr>
        </p:nvSpPr>
        <p:spPr>
          <a:xfrm>
            <a:off x="4838475" y="3284500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02" name="Google Shape;902;p30"/>
          <p:cNvSpPr txBox="1"/>
          <p:nvPr>
            <p:ph idx="2" type="subTitle"/>
          </p:nvPr>
        </p:nvSpPr>
        <p:spPr>
          <a:xfrm>
            <a:off x="4838475" y="3580628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30"/>
          <p:cNvSpPr txBox="1"/>
          <p:nvPr>
            <p:ph idx="3" type="subTitle"/>
          </p:nvPr>
        </p:nvSpPr>
        <p:spPr>
          <a:xfrm>
            <a:off x="1679263" y="3284500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04" name="Google Shape;904;p30"/>
          <p:cNvSpPr txBox="1"/>
          <p:nvPr>
            <p:ph idx="4" type="subTitle"/>
          </p:nvPr>
        </p:nvSpPr>
        <p:spPr>
          <a:xfrm>
            <a:off x="1679263" y="3580625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0"/>
          <p:cNvSpPr txBox="1"/>
          <p:nvPr>
            <p:ph type="title"/>
          </p:nvPr>
        </p:nvSpPr>
        <p:spPr>
          <a:xfrm>
            <a:off x="713225" y="561900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4"/>
          <p:cNvGrpSpPr/>
          <p:nvPr/>
        </p:nvGrpSpPr>
        <p:grpSpPr>
          <a:xfrm>
            <a:off x="7026848" y="101009"/>
            <a:ext cx="1703528" cy="1313803"/>
            <a:chOff x="6741832" y="3407978"/>
            <a:chExt cx="1544870" cy="1191442"/>
          </a:xfrm>
        </p:grpSpPr>
        <p:sp>
          <p:nvSpPr>
            <p:cNvPr id="89" name="Google Shape;89;p4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5262542" y="1152466"/>
            <a:ext cx="287163" cy="287881"/>
            <a:chOff x="623344" y="1024551"/>
            <a:chExt cx="260418" cy="261069"/>
          </a:xfrm>
        </p:grpSpPr>
        <p:sp>
          <p:nvSpPr>
            <p:cNvPr id="93" name="Google Shape;93;p4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4"/>
          <p:cNvGrpSpPr/>
          <p:nvPr/>
        </p:nvGrpSpPr>
        <p:grpSpPr>
          <a:xfrm>
            <a:off x="7237181" y="326853"/>
            <a:ext cx="144688" cy="144688"/>
            <a:chOff x="1846423" y="362300"/>
            <a:chExt cx="131213" cy="131213"/>
          </a:xfrm>
        </p:grpSpPr>
        <p:sp>
          <p:nvSpPr>
            <p:cNvPr id="96" name="Google Shape;96;p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4"/>
          <p:cNvSpPr/>
          <p:nvPr/>
        </p:nvSpPr>
        <p:spPr>
          <a:xfrm>
            <a:off x="185317" y="3352484"/>
            <a:ext cx="812952" cy="812952"/>
          </a:xfrm>
          <a:custGeom>
            <a:rect b="b" l="l" r="r" t="t"/>
            <a:pathLst>
              <a:path extrusionOk="0" fill="none" h="13586" w="13586">
                <a:moveTo>
                  <a:pt x="7299" y="286"/>
                </a:moveTo>
                <a:cubicBezTo>
                  <a:pt x="10895" y="560"/>
                  <a:pt x="13586" y="3703"/>
                  <a:pt x="13312" y="7299"/>
                </a:cubicBezTo>
                <a:cubicBezTo>
                  <a:pt x="13026" y="10907"/>
                  <a:pt x="9883" y="13586"/>
                  <a:pt x="6287" y="13312"/>
                </a:cubicBezTo>
                <a:cubicBezTo>
                  <a:pt x="2691" y="13026"/>
                  <a:pt x="1" y="9883"/>
                  <a:pt x="275" y="6287"/>
                </a:cubicBezTo>
                <a:cubicBezTo>
                  <a:pt x="560" y="2691"/>
                  <a:pt x="3704" y="1"/>
                  <a:pt x="7299" y="286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4"/>
          <p:cNvGrpSpPr/>
          <p:nvPr/>
        </p:nvGrpSpPr>
        <p:grpSpPr>
          <a:xfrm>
            <a:off x="4770331" y="218628"/>
            <a:ext cx="144688" cy="144688"/>
            <a:chOff x="1846423" y="362300"/>
            <a:chExt cx="131213" cy="131213"/>
          </a:xfrm>
        </p:grpSpPr>
        <p:sp>
          <p:nvSpPr>
            <p:cNvPr id="100" name="Google Shape;100;p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6292556" y="1152478"/>
            <a:ext cx="144688" cy="144688"/>
            <a:chOff x="1846423" y="362300"/>
            <a:chExt cx="131213" cy="131213"/>
          </a:xfrm>
        </p:grpSpPr>
        <p:sp>
          <p:nvSpPr>
            <p:cNvPr id="103" name="Google Shape;103;p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8663206" y="1414803"/>
            <a:ext cx="144688" cy="144688"/>
            <a:chOff x="1846423" y="362300"/>
            <a:chExt cx="131213" cy="131213"/>
          </a:xfrm>
        </p:grpSpPr>
        <p:sp>
          <p:nvSpPr>
            <p:cNvPr id="106" name="Google Shape;106;p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184581" y="2832228"/>
            <a:ext cx="144688" cy="144688"/>
            <a:chOff x="1846423" y="362300"/>
            <a:chExt cx="131213" cy="131213"/>
          </a:xfrm>
        </p:grpSpPr>
        <p:sp>
          <p:nvSpPr>
            <p:cNvPr id="109" name="Google Shape;109;p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1650456" y="4814028"/>
            <a:ext cx="144688" cy="144688"/>
            <a:chOff x="1846423" y="362300"/>
            <a:chExt cx="131213" cy="131213"/>
          </a:xfrm>
        </p:grpSpPr>
        <p:sp>
          <p:nvSpPr>
            <p:cNvPr id="112" name="Google Shape;112;p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3773656" y="4165428"/>
            <a:ext cx="144688" cy="144688"/>
            <a:chOff x="1846423" y="362300"/>
            <a:chExt cx="131213" cy="131213"/>
          </a:xfrm>
        </p:grpSpPr>
        <p:sp>
          <p:nvSpPr>
            <p:cNvPr id="115" name="Google Shape;115;p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336981" y="294828"/>
            <a:ext cx="144688" cy="144688"/>
            <a:chOff x="1846423" y="362300"/>
            <a:chExt cx="131213" cy="131213"/>
          </a:xfrm>
        </p:grpSpPr>
        <p:sp>
          <p:nvSpPr>
            <p:cNvPr id="118" name="Google Shape;118;p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640881" y="1798028"/>
            <a:ext cx="144688" cy="144688"/>
            <a:chOff x="1846423" y="362300"/>
            <a:chExt cx="131213" cy="131213"/>
          </a:xfrm>
        </p:grpSpPr>
        <p:sp>
          <p:nvSpPr>
            <p:cNvPr id="121" name="Google Shape;121;p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4"/>
          <p:cNvSpPr txBox="1"/>
          <p:nvPr>
            <p:ph type="title"/>
          </p:nvPr>
        </p:nvSpPr>
        <p:spPr>
          <a:xfrm>
            <a:off x="713225" y="4715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25" name="Google Shape;125;p4"/>
          <p:cNvSpPr/>
          <p:nvPr/>
        </p:nvSpPr>
        <p:spPr>
          <a:xfrm>
            <a:off x="4489496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13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31"/>
          <p:cNvGrpSpPr/>
          <p:nvPr/>
        </p:nvGrpSpPr>
        <p:grpSpPr>
          <a:xfrm flipH="1">
            <a:off x="6992232" y="371230"/>
            <a:ext cx="1789037" cy="1058056"/>
            <a:chOff x="2373608" y="486350"/>
            <a:chExt cx="1622415" cy="959514"/>
          </a:xfrm>
        </p:grpSpPr>
        <p:sp>
          <p:nvSpPr>
            <p:cNvPr id="908" name="Google Shape;908;p31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31"/>
          <p:cNvGrpSpPr/>
          <p:nvPr/>
        </p:nvGrpSpPr>
        <p:grpSpPr>
          <a:xfrm flipH="1" rot="-2700000">
            <a:off x="1232582" y="3581189"/>
            <a:ext cx="1703689" cy="1313927"/>
            <a:chOff x="6741832" y="3407978"/>
            <a:chExt cx="1544870" cy="1191442"/>
          </a:xfrm>
        </p:grpSpPr>
        <p:sp>
          <p:nvSpPr>
            <p:cNvPr id="914" name="Google Shape;914;p31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1549913" y="84205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31"/>
          <p:cNvGrpSpPr/>
          <p:nvPr/>
        </p:nvGrpSpPr>
        <p:grpSpPr>
          <a:xfrm>
            <a:off x="3671454" y="3656791"/>
            <a:ext cx="287163" cy="287881"/>
            <a:chOff x="623344" y="1024551"/>
            <a:chExt cx="260418" cy="261069"/>
          </a:xfrm>
        </p:grpSpPr>
        <p:sp>
          <p:nvSpPr>
            <p:cNvPr id="919" name="Google Shape;919;p31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31"/>
          <p:cNvGrpSpPr/>
          <p:nvPr/>
        </p:nvGrpSpPr>
        <p:grpSpPr>
          <a:xfrm>
            <a:off x="6125681" y="842053"/>
            <a:ext cx="144688" cy="144688"/>
            <a:chOff x="1846423" y="362300"/>
            <a:chExt cx="131213" cy="131213"/>
          </a:xfrm>
        </p:grpSpPr>
        <p:sp>
          <p:nvSpPr>
            <p:cNvPr id="922" name="Google Shape;922;p3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31"/>
          <p:cNvGrpSpPr/>
          <p:nvPr/>
        </p:nvGrpSpPr>
        <p:grpSpPr>
          <a:xfrm>
            <a:off x="361856" y="439728"/>
            <a:ext cx="144688" cy="144688"/>
            <a:chOff x="1846423" y="362300"/>
            <a:chExt cx="131213" cy="131213"/>
          </a:xfrm>
        </p:grpSpPr>
        <p:sp>
          <p:nvSpPr>
            <p:cNvPr id="925" name="Google Shape;925;p3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31"/>
          <p:cNvGrpSpPr/>
          <p:nvPr/>
        </p:nvGrpSpPr>
        <p:grpSpPr>
          <a:xfrm>
            <a:off x="3710456" y="1479803"/>
            <a:ext cx="144688" cy="144688"/>
            <a:chOff x="1846423" y="362300"/>
            <a:chExt cx="131213" cy="131213"/>
          </a:xfrm>
        </p:grpSpPr>
        <p:sp>
          <p:nvSpPr>
            <p:cNvPr id="928" name="Google Shape;928;p3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31"/>
          <p:cNvGrpSpPr/>
          <p:nvPr/>
        </p:nvGrpSpPr>
        <p:grpSpPr>
          <a:xfrm>
            <a:off x="263056" y="2499403"/>
            <a:ext cx="144688" cy="144688"/>
            <a:chOff x="1846423" y="362300"/>
            <a:chExt cx="131213" cy="131213"/>
          </a:xfrm>
        </p:grpSpPr>
        <p:sp>
          <p:nvSpPr>
            <p:cNvPr id="931" name="Google Shape;931;p3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31"/>
          <p:cNvGrpSpPr/>
          <p:nvPr/>
        </p:nvGrpSpPr>
        <p:grpSpPr>
          <a:xfrm>
            <a:off x="2625631" y="295028"/>
            <a:ext cx="144688" cy="144688"/>
            <a:chOff x="1846423" y="362300"/>
            <a:chExt cx="131213" cy="131213"/>
          </a:xfrm>
        </p:grpSpPr>
        <p:sp>
          <p:nvSpPr>
            <p:cNvPr id="934" name="Google Shape;934;p31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31"/>
          <p:cNvSpPr txBox="1"/>
          <p:nvPr>
            <p:ph type="title"/>
          </p:nvPr>
        </p:nvSpPr>
        <p:spPr>
          <a:xfrm>
            <a:off x="881500" y="1624500"/>
            <a:ext cx="346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7" name="Google Shape;937;p31"/>
          <p:cNvSpPr txBox="1"/>
          <p:nvPr>
            <p:ph idx="1" type="subTitle"/>
          </p:nvPr>
        </p:nvSpPr>
        <p:spPr>
          <a:xfrm>
            <a:off x="881500" y="2375500"/>
            <a:ext cx="34689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31"/>
          <p:cNvSpPr/>
          <p:nvPr/>
        </p:nvSpPr>
        <p:spPr>
          <a:xfrm>
            <a:off x="4505746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5">
  <p:cSld name="CUSTOM_14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2"/>
          <p:cNvGrpSpPr/>
          <p:nvPr/>
        </p:nvGrpSpPr>
        <p:grpSpPr>
          <a:xfrm rot="2700000">
            <a:off x="5176907" y="3332789"/>
            <a:ext cx="1703689" cy="1313927"/>
            <a:chOff x="6741832" y="3407978"/>
            <a:chExt cx="1544870" cy="1191442"/>
          </a:xfrm>
        </p:grpSpPr>
        <p:sp>
          <p:nvSpPr>
            <p:cNvPr id="941" name="Google Shape;941;p32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32"/>
          <p:cNvSpPr/>
          <p:nvPr/>
        </p:nvSpPr>
        <p:spPr>
          <a:xfrm>
            <a:off x="7365063" y="91440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32"/>
          <p:cNvGrpSpPr/>
          <p:nvPr/>
        </p:nvGrpSpPr>
        <p:grpSpPr>
          <a:xfrm flipH="1">
            <a:off x="3632757" y="461580"/>
            <a:ext cx="1789037" cy="1058056"/>
            <a:chOff x="2373608" y="486350"/>
            <a:chExt cx="1622415" cy="959514"/>
          </a:xfrm>
        </p:grpSpPr>
        <p:sp>
          <p:nvSpPr>
            <p:cNvPr id="946" name="Google Shape;946;p32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32"/>
          <p:cNvGrpSpPr/>
          <p:nvPr/>
        </p:nvGrpSpPr>
        <p:grpSpPr>
          <a:xfrm>
            <a:off x="6322729" y="1138066"/>
            <a:ext cx="287163" cy="287881"/>
            <a:chOff x="623344" y="1024551"/>
            <a:chExt cx="260418" cy="261069"/>
          </a:xfrm>
        </p:grpSpPr>
        <p:sp>
          <p:nvSpPr>
            <p:cNvPr id="952" name="Google Shape;952;p32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4903531" y="2999878"/>
            <a:ext cx="144688" cy="144688"/>
            <a:chOff x="1846423" y="362300"/>
            <a:chExt cx="131213" cy="131213"/>
          </a:xfrm>
        </p:grpSpPr>
        <p:sp>
          <p:nvSpPr>
            <p:cNvPr id="955" name="Google Shape;955;p3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32"/>
          <p:cNvGrpSpPr/>
          <p:nvPr/>
        </p:nvGrpSpPr>
        <p:grpSpPr>
          <a:xfrm>
            <a:off x="7595531" y="4053728"/>
            <a:ext cx="144688" cy="144688"/>
            <a:chOff x="1846423" y="362300"/>
            <a:chExt cx="131213" cy="131213"/>
          </a:xfrm>
        </p:grpSpPr>
        <p:sp>
          <p:nvSpPr>
            <p:cNvPr id="958" name="Google Shape;958;p3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32"/>
          <p:cNvGrpSpPr/>
          <p:nvPr/>
        </p:nvGrpSpPr>
        <p:grpSpPr>
          <a:xfrm>
            <a:off x="1636731" y="476303"/>
            <a:ext cx="144688" cy="144688"/>
            <a:chOff x="1846423" y="362300"/>
            <a:chExt cx="131213" cy="131213"/>
          </a:xfrm>
        </p:grpSpPr>
        <p:sp>
          <p:nvSpPr>
            <p:cNvPr id="961" name="Google Shape;961;p3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5590506" y="4756203"/>
            <a:ext cx="144688" cy="144688"/>
            <a:chOff x="1846423" y="362300"/>
            <a:chExt cx="131213" cy="131213"/>
          </a:xfrm>
        </p:grpSpPr>
        <p:sp>
          <p:nvSpPr>
            <p:cNvPr id="964" name="Google Shape;964;p3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8818406" y="3144578"/>
            <a:ext cx="144688" cy="144688"/>
            <a:chOff x="1846423" y="362300"/>
            <a:chExt cx="131213" cy="131213"/>
          </a:xfrm>
        </p:grpSpPr>
        <p:sp>
          <p:nvSpPr>
            <p:cNvPr id="967" name="Google Shape;967;p3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>
            <a:off x="8581956" y="316878"/>
            <a:ext cx="144688" cy="144688"/>
            <a:chOff x="1846423" y="362300"/>
            <a:chExt cx="131213" cy="131213"/>
          </a:xfrm>
        </p:grpSpPr>
        <p:sp>
          <p:nvSpPr>
            <p:cNvPr id="970" name="Google Shape;970;p3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32"/>
          <p:cNvGrpSpPr/>
          <p:nvPr/>
        </p:nvGrpSpPr>
        <p:grpSpPr>
          <a:xfrm>
            <a:off x="6012356" y="246653"/>
            <a:ext cx="144688" cy="144688"/>
            <a:chOff x="1846423" y="362300"/>
            <a:chExt cx="131213" cy="131213"/>
          </a:xfrm>
        </p:grpSpPr>
        <p:sp>
          <p:nvSpPr>
            <p:cNvPr id="973" name="Google Shape;973;p3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32"/>
          <p:cNvGrpSpPr/>
          <p:nvPr/>
        </p:nvGrpSpPr>
        <p:grpSpPr>
          <a:xfrm>
            <a:off x="293231" y="916290"/>
            <a:ext cx="144688" cy="144688"/>
            <a:chOff x="1846423" y="362300"/>
            <a:chExt cx="131213" cy="131213"/>
          </a:xfrm>
        </p:grpSpPr>
        <p:sp>
          <p:nvSpPr>
            <p:cNvPr id="976" name="Google Shape;976;p3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32"/>
          <p:cNvSpPr txBox="1"/>
          <p:nvPr>
            <p:ph type="title"/>
          </p:nvPr>
        </p:nvSpPr>
        <p:spPr>
          <a:xfrm>
            <a:off x="4793600" y="1624500"/>
            <a:ext cx="346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9" name="Google Shape;979;p32"/>
          <p:cNvSpPr txBox="1"/>
          <p:nvPr>
            <p:ph idx="1" type="subTitle"/>
          </p:nvPr>
        </p:nvSpPr>
        <p:spPr>
          <a:xfrm>
            <a:off x="4793600" y="2377800"/>
            <a:ext cx="34689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2"/>
          <p:cNvSpPr/>
          <p:nvPr/>
        </p:nvSpPr>
        <p:spPr>
          <a:xfrm flipH="1">
            <a:off x="-4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5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33"/>
          <p:cNvGrpSpPr/>
          <p:nvPr/>
        </p:nvGrpSpPr>
        <p:grpSpPr>
          <a:xfrm flipH="1">
            <a:off x="544107" y="505655"/>
            <a:ext cx="1789037" cy="1058056"/>
            <a:chOff x="2373608" y="486350"/>
            <a:chExt cx="1622415" cy="959514"/>
          </a:xfrm>
        </p:grpSpPr>
        <p:sp>
          <p:nvSpPr>
            <p:cNvPr id="983" name="Google Shape;983;p33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33"/>
          <p:cNvSpPr/>
          <p:nvPr/>
        </p:nvSpPr>
        <p:spPr>
          <a:xfrm>
            <a:off x="1991813" y="425770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3"/>
          <p:cNvSpPr/>
          <p:nvPr/>
        </p:nvSpPr>
        <p:spPr>
          <a:xfrm>
            <a:off x="8127963" y="245821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0" name="Google Shape;990;p33"/>
          <p:cNvGrpSpPr/>
          <p:nvPr/>
        </p:nvGrpSpPr>
        <p:grpSpPr>
          <a:xfrm>
            <a:off x="3733304" y="1060053"/>
            <a:ext cx="287163" cy="287881"/>
            <a:chOff x="623344" y="1024551"/>
            <a:chExt cx="260418" cy="261069"/>
          </a:xfrm>
        </p:grpSpPr>
        <p:sp>
          <p:nvSpPr>
            <p:cNvPr id="991" name="Google Shape;991;p33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33"/>
          <p:cNvGrpSpPr/>
          <p:nvPr/>
        </p:nvGrpSpPr>
        <p:grpSpPr>
          <a:xfrm>
            <a:off x="6030031" y="300603"/>
            <a:ext cx="144688" cy="144688"/>
            <a:chOff x="1846423" y="362300"/>
            <a:chExt cx="131213" cy="131213"/>
          </a:xfrm>
        </p:grpSpPr>
        <p:sp>
          <p:nvSpPr>
            <p:cNvPr id="994" name="Google Shape;994;p3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33"/>
          <p:cNvGrpSpPr/>
          <p:nvPr/>
        </p:nvGrpSpPr>
        <p:grpSpPr>
          <a:xfrm>
            <a:off x="7835056" y="1767053"/>
            <a:ext cx="144688" cy="144688"/>
            <a:chOff x="1846423" y="362300"/>
            <a:chExt cx="131213" cy="131213"/>
          </a:xfrm>
        </p:grpSpPr>
        <p:sp>
          <p:nvSpPr>
            <p:cNvPr id="997" name="Google Shape;997;p3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33"/>
          <p:cNvGrpSpPr/>
          <p:nvPr/>
        </p:nvGrpSpPr>
        <p:grpSpPr>
          <a:xfrm>
            <a:off x="1138281" y="4156253"/>
            <a:ext cx="144688" cy="144688"/>
            <a:chOff x="1846423" y="362300"/>
            <a:chExt cx="131213" cy="131213"/>
          </a:xfrm>
        </p:grpSpPr>
        <p:sp>
          <p:nvSpPr>
            <p:cNvPr id="1000" name="Google Shape;1000;p3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33"/>
          <p:cNvGrpSpPr/>
          <p:nvPr/>
        </p:nvGrpSpPr>
        <p:grpSpPr>
          <a:xfrm>
            <a:off x="8661281" y="3326778"/>
            <a:ext cx="144688" cy="144688"/>
            <a:chOff x="1846423" y="362300"/>
            <a:chExt cx="131213" cy="131213"/>
          </a:xfrm>
        </p:grpSpPr>
        <p:sp>
          <p:nvSpPr>
            <p:cNvPr id="1003" name="Google Shape;1003;p3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33"/>
          <p:cNvGrpSpPr/>
          <p:nvPr/>
        </p:nvGrpSpPr>
        <p:grpSpPr>
          <a:xfrm>
            <a:off x="6321481" y="4822503"/>
            <a:ext cx="144688" cy="144688"/>
            <a:chOff x="1846423" y="362300"/>
            <a:chExt cx="131213" cy="131213"/>
          </a:xfrm>
        </p:grpSpPr>
        <p:sp>
          <p:nvSpPr>
            <p:cNvPr id="1006" name="Google Shape;1006;p3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1008" name="Google Shape;1008;p33"/>
          <p:cNvGrpSpPr/>
          <p:nvPr/>
        </p:nvGrpSpPr>
        <p:grpSpPr>
          <a:xfrm>
            <a:off x="2532281" y="300603"/>
            <a:ext cx="144688" cy="144688"/>
            <a:chOff x="1846423" y="362300"/>
            <a:chExt cx="131213" cy="131213"/>
          </a:xfrm>
        </p:grpSpPr>
        <p:sp>
          <p:nvSpPr>
            <p:cNvPr id="1009" name="Google Shape;1009;p33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33"/>
          <p:cNvSpPr txBox="1"/>
          <p:nvPr>
            <p:ph hasCustomPrompt="1" type="title"/>
          </p:nvPr>
        </p:nvSpPr>
        <p:spPr>
          <a:xfrm>
            <a:off x="4065463" y="691900"/>
            <a:ext cx="43650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12" name="Google Shape;1012;p33"/>
          <p:cNvSpPr txBox="1"/>
          <p:nvPr>
            <p:ph idx="1" type="subTitle"/>
          </p:nvPr>
        </p:nvSpPr>
        <p:spPr>
          <a:xfrm>
            <a:off x="4065599" y="1487500"/>
            <a:ext cx="43650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33"/>
          <p:cNvSpPr txBox="1"/>
          <p:nvPr>
            <p:ph hasCustomPrompt="1" idx="2" type="title"/>
          </p:nvPr>
        </p:nvSpPr>
        <p:spPr>
          <a:xfrm>
            <a:off x="4065300" y="1962700"/>
            <a:ext cx="43650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14" name="Google Shape;1014;p33"/>
          <p:cNvSpPr txBox="1"/>
          <p:nvPr>
            <p:ph idx="3" type="subTitle"/>
          </p:nvPr>
        </p:nvSpPr>
        <p:spPr>
          <a:xfrm>
            <a:off x="4065599" y="2758300"/>
            <a:ext cx="43650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33"/>
          <p:cNvSpPr txBox="1"/>
          <p:nvPr>
            <p:ph hasCustomPrompt="1" idx="4" type="title"/>
          </p:nvPr>
        </p:nvSpPr>
        <p:spPr>
          <a:xfrm>
            <a:off x="4065599" y="3233500"/>
            <a:ext cx="43650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16" name="Google Shape;1016;p33"/>
          <p:cNvSpPr txBox="1"/>
          <p:nvPr>
            <p:ph idx="5" type="subTitle"/>
          </p:nvPr>
        </p:nvSpPr>
        <p:spPr>
          <a:xfrm>
            <a:off x="4065755" y="4029100"/>
            <a:ext cx="43650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34"/>
          <p:cNvGrpSpPr/>
          <p:nvPr/>
        </p:nvGrpSpPr>
        <p:grpSpPr>
          <a:xfrm rot="4667478">
            <a:off x="3863757" y="3328888"/>
            <a:ext cx="1703590" cy="1313851"/>
            <a:chOff x="6741832" y="3407978"/>
            <a:chExt cx="1544870" cy="1191442"/>
          </a:xfrm>
        </p:grpSpPr>
        <p:sp>
          <p:nvSpPr>
            <p:cNvPr id="1019" name="Google Shape;1019;p34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34"/>
          <p:cNvGrpSpPr/>
          <p:nvPr/>
        </p:nvGrpSpPr>
        <p:grpSpPr>
          <a:xfrm rot="-7585135">
            <a:off x="3992378" y="266343"/>
            <a:ext cx="1703643" cy="1313892"/>
            <a:chOff x="6741832" y="3407978"/>
            <a:chExt cx="1544870" cy="1191442"/>
          </a:xfrm>
        </p:grpSpPr>
        <p:sp>
          <p:nvSpPr>
            <p:cNvPr id="1023" name="Google Shape;1023;p34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34"/>
          <p:cNvGrpSpPr/>
          <p:nvPr/>
        </p:nvGrpSpPr>
        <p:grpSpPr>
          <a:xfrm>
            <a:off x="4771856" y="1526003"/>
            <a:ext cx="144688" cy="144688"/>
            <a:chOff x="1846423" y="362300"/>
            <a:chExt cx="131213" cy="131213"/>
          </a:xfrm>
        </p:grpSpPr>
        <p:sp>
          <p:nvSpPr>
            <p:cNvPr id="1027" name="Google Shape;1027;p3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34"/>
          <p:cNvSpPr/>
          <p:nvPr/>
        </p:nvSpPr>
        <p:spPr>
          <a:xfrm rot="5400000">
            <a:off x="-704632" y="644070"/>
            <a:ext cx="5152325" cy="3855759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0" name="Google Shape;1030;p34"/>
          <p:cNvGrpSpPr/>
          <p:nvPr/>
        </p:nvGrpSpPr>
        <p:grpSpPr>
          <a:xfrm>
            <a:off x="3501406" y="2920478"/>
            <a:ext cx="144688" cy="144688"/>
            <a:chOff x="1846423" y="362300"/>
            <a:chExt cx="131213" cy="131213"/>
          </a:xfrm>
        </p:grpSpPr>
        <p:sp>
          <p:nvSpPr>
            <p:cNvPr id="1031" name="Google Shape;1031;p3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34"/>
          <p:cNvGrpSpPr/>
          <p:nvPr/>
        </p:nvGrpSpPr>
        <p:grpSpPr>
          <a:xfrm>
            <a:off x="5537756" y="3697703"/>
            <a:ext cx="144688" cy="144688"/>
            <a:chOff x="1846423" y="362300"/>
            <a:chExt cx="131213" cy="131213"/>
          </a:xfrm>
        </p:grpSpPr>
        <p:sp>
          <p:nvSpPr>
            <p:cNvPr id="1034" name="Google Shape;1034;p3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6965492" y="4455678"/>
            <a:ext cx="287163" cy="287881"/>
            <a:chOff x="623344" y="1024551"/>
            <a:chExt cx="260418" cy="261069"/>
          </a:xfrm>
        </p:grpSpPr>
        <p:sp>
          <p:nvSpPr>
            <p:cNvPr id="1037" name="Google Shape;1037;p34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994242" y="1168366"/>
            <a:ext cx="287163" cy="287881"/>
            <a:chOff x="623344" y="1024551"/>
            <a:chExt cx="260418" cy="261069"/>
          </a:xfrm>
        </p:grpSpPr>
        <p:sp>
          <p:nvSpPr>
            <p:cNvPr id="1040" name="Google Shape;1040;p34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6252056" y="695553"/>
            <a:ext cx="144688" cy="144688"/>
            <a:chOff x="1846423" y="362300"/>
            <a:chExt cx="131213" cy="131213"/>
          </a:xfrm>
        </p:grpSpPr>
        <p:sp>
          <p:nvSpPr>
            <p:cNvPr id="1043" name="Google Shape;1043;p3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>
            <a:off x="6934731" y="1526003"/>
            <a:ext cx="144688" cy="144688"/>
            <a:chOff x="1846423" y="362300"/>
            <a:chExt cx="131213" cy="131213"/>
          </a:xfrm>
        </p:grpSpPr>
        <p:sp>
          <p:nvSpPr>
            <p:cNvPr id="1046" name="Google Shape;1046;p3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34"/>
          <p:cNvGrpSpPr/>
          <p:nvPr/>
        </p:nvGrpSpPr>
        <p:grpSpPr>
          <a:xfrm>
            <a:off x="1916256" y="476503"/>
            <a:ext cx="144688" cy="144688"/>
            <a:chOff x="1846423" y="362300"/>
            <a:chExt cx="131213" cy="131213"/>
          </a:xfrm>
        </p:grpSpPr>
        <p:sp>
          <p:nvSpPr>
            <p:cNvPr id="1049" name="Google Shape;1049;p3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34"/>
          <p:cNvSpPr/>
          <p:nvPr/>
        </p:nvSpPr>
        <p:spPr>
          <a:xfrm>
            <a:off x="8135600" y="1009271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34"/>
          <p:cNvGrpSpPr/>
          <p:nvPr/>
        </p:nvGrpSpPr>
        <p:grpSpPr>
          <a:xfrm>
            <a:off x="8596531" y="4062203"/>
            <a:ext cx="144688" cy="144688"/>
            <a:chOff x="1846423" y="362300"/>
            <a:chExt cx="131213" cy="131213"/>
          </a:xfrm>
        </p:grpSpPr>
        <p:sp>
          <p:nvSpPr>
            <p:cNvPr id="1053" name="Google Shape;1053;p3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34"/>
          <p:cNvGrpSpPr/>
          <p:nvPr/>
        </p:nvGrpSpPr>
        <p:grpSpPr>
          <a:xfrm>
            <a:off x="7568617" y="260978"/>
            <a:ext cx="287163" cy="287881"/>
            <a:chOff x="623344" y="1024551"/>
            <a:chExt cx="260418" cy="261069"/>
          </a:xfrm>
        </p:grpSpPr>
        <p:sp>
          <p:nvSpPr>
            <p:cNvPr id="1056" name="Google Shape;1056;p34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34"/>
          <p:cNvSpPr txBox="1"/>
          <p:nvPr>
            <p:ph type="title"/>
          </p:nvPr>
        </p:nvSpPr>
        <p:spPr>
          <a:xfrm>
            <a:off x="3090500" y="2974488"/>
            <a:ext cx="5172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9" name="Google Shape;1059;p34"/>
          <p:cNvSpPr txBox="1"/>
          <p:nvPr>
            <p:ph idx="1" type="subTitle"/>
          </p:nvPr>
        </p:nvSpPr>
        <p:spPr>
          <a:xfrm>
            <a:off x="30905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8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5"/>
          <p:cNvGrpSpPr/>
          <p:nvPr/>
        </p:nvGrpSpPr>
        <p:grpSpPr>
          <a:xfrm flipH="1" rot="-3829099">
            <a:off x="2603773" y="3350199"/>
            <a:ext cx="1703765" cy="1313986"/>
            <a:chOff x="6741832" y="3407978"/>
            <a:chExt cx="1544870" cy="1191442"/>
          </a:xfrm>
        </p:grpSpPr>
        <p:sp>
          <p:nvSpPr>
            <p:cNvPr id="1062" name="Google Shape;1062;p35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35"/>
          <p:cNvSpPr/>
          <p:nvPr/>
        </p:nvSpPr>
        <p:spPr>
          <a:xfrm>
            <a:off x="7780388" y="61155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6" name="Google Shape;1066;p35"/>
          <p:cNvGrpSpPr/>
          <p:nvPr/>
        </p:nvGrpSpPr>
        <p:grpSpPr>
          <a:xfrm>
            <a:off x="982842" y="4086716"/>
            <a:ext cx="287163" cy="287881"/>
            <a:chOff x="623344" y="1024551"/>
            <a:chExt cx="260418" cy="261069"/>
          </a:xfrm>
        </p:grpSpPr>
        <p:sp>
          <p:nvSpPr>
            <p:cNvPr id="1067" name="Google Shape;1067;p35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35"/>
          <p:cNvGrpSpPr/>
          <p:nvPr/>
        </p:nvGrpSpPr>
        <p:grpSpPr>
          <a:xfrm>
            <a:off x="4499631" y="4806215"/>
            <a:ext cx="144688" cy="144688"/>
            <a:chOff x="1846423" y="362300"/>
            <a:chExt cx="131213" cy="131213"/>
          </a:xfrm>
        </p:grpSpPr>
        <p:sp>
          <p:nvSpPr>
            <p:cNvPr id="1070" name="Google Shape;1070;p3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35"/>
          <p:cNvGrpSpPr/>
          <p:nvPr/>
        </p:nvGrpSpPr>
        <p:grpSpPr>
          <a:xfrm>
            <a:off x="345407" y="826167"/>
            <a:ext cx="1789037" cy="1058056"/>
            <a:chOff x="2373608" y="486350"/>
            <a:chExt cx="1622415" cy="959514"/>
          </a:xfrm>
        </p:grpSpPr>
        <p:sp>
          <p:nvSpPr>
            <p:cNvPr id="1073" name="Google Shape;1073;p35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35"/>
          <p:cNvGrpSpPr/>
          <p:nvPr/>
        </p:nvGrpSpPr>
        <p:grpSpPr>
          <a:xfrm>
            <a:off x="4499631" y="1739540"/>
            <a:ext cx="144688" cy="144688"/>
            <a:chOff x="1846423" y="362300"/>
            <a:chExt cx="131213" cy="131213"/>
          </a:xfrm>
        </p:grpSpPr>
        <p:sp>
          <p:nvSpPr>
            <p:cNvPr id="1079" name="Google Shape;1079;p3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35"/>
          <p:cNvGrpSpPr/>
          <p:nvPr/>
        </p:nvGrpSpPr>
        <p:grpSpPr>
          <a:xfrm>
            <a:off x="6784181" y="685528"/>
            <a:ext cx="144688" cy="144688"/>
            <a:chOff x="1846423" y="362300"/>
            <a:chExt cx="131213" cy="131213"/>
          </a:xfrm>
        </p:grpSpPr>
        <p:sp>
          <p:nvSpPr>
            <p:cNvPr id="1082" name="Google Shape;1082;p35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35"/>
          <p:cNvGrpSpPr/>
          <p:nvPr/>
        </p:nvGrpSpPr>
        <p:grpSpPr>
          <a:xfrm>
            <a:off x="8728342" y="2623366"/>
            <a:ext cx="287163" cy="287881"/>
            <a:chOff x="623344" y="1024551"/>
            <a:chExt cx="260418" cy="261069"/>
          </a:xfrm>
        </p:grpSpPr>
        <p:sp>
          <p:nvSpPr>
            <p:cNvPr id="1085" name="Google Shape;1085;p35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7" name="Google Shape;1087;p35"/>
          <p:cNvSpPr txBox="1"/>
          <p:nvPr>
            <p:ph type="title"/>
          </p:nvPr>
        </p:nvSpPr>
        <p:spPr>
          <a:xfrm>
            <a:off x="720000" y="471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088" name="Google Shape;1088;p35"/>
          <p:cNvSpPr txBox="1"/>
          <p:nvPr>
            <p:ph idx="1" type="body"/>
          </p:nvPr>
        </p:nvSpPr>
        <p:spPr>
          <a:xfrm>
            <a:off x="872400" y="1257300"/>
            <a:ext cx="3663600" cy="3117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55A64"/>
              </a:buClr>
              <a:buSzPts val="1600"/>
              <a:buFont typeface="Source Sans Pr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6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36"/>
          <p:cNvGrpSpPr/>
          <p:nvPr/>
        </p:nvGrpSpPr>
        <p:grpSpPr>
          <a:xfrm rot="661233">
            <a:off x="7133470" y="194"/>
            <a:ext cx="1703584" cy="1313846"/>
            <a:chOff x="6741832" y="3407978"/>
            <a:chExt cx="1544870" cy="1191442"/>
          </a:xfrm>
        </p:grpSpPr>
        <p:sp>
          <p:nvSpPr>
            <p:cNvPr id="1091" name="Google Shape;1091;p36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36"/>
          <p:cNvGrpSpPr/>
          <p:nvPr/>
        </p:nvGrpSpPr>
        <p:grpSpPr>
          <a:xfrm>
            <a:off x="5023917" y="1028741"/>
            <a:ext cx="287163" cy="287881"/>
            <a:chOff x="623344" y="1024551"/>
            <a:chExt cx="260418" cy="261069"/>
          </a:xfrm>
        </p:grpSpPr>
        <p:sp>
          <p:nvSpPr>
            <p:cNvPr id="1095" name="Google Shape;1095;p36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36"/>
          <p:cNvGrpSpPr/>
          <p:nvPr/>
        </p:nvGrpSpPr>
        <p:grpSpPr>
          <a:xfrm>
            <a:off x="6592031" y="218628"/>
            <a:ext cx="144688" cy="144688"/>
            <a:chOff x="1846423" y="362300"/>
            <a:chExt cx="131213" cy="131213"/>
          </a:xfrm>
        </p:grpSpPr>
        <p:sp>
          <p:nvSpPr>
            <p:cNvPr id="1098" name="Google Shape;1098;p3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0" name="Google Shape;1100;p36"/>
          <p:cNvSpPr/>
          <p:nvPr/>
        </p:nvSpPr>
        <p:spPr>
          <a:xfrm>
            <a:off x="2801242" y="2666196"/>
            <a:ext cx="812952" cy="812952"/>
          </a:xfrm>
          <a:custGeom>
            <a:rect b="b" l="l" r="r" t="t"/>
            <a:pathLst>
              <a:path extrusionOk="0" fill="none" h="13586" w="13586">
                <a:moveTo>
                  <a:pt x="7299" y="286"/>
                </a:moveTo>
                <a:cubicBezTo>
                  <a:pt x="10895" y="560"/>
                  <a:pt x="13586" y="3703"/>
                  <a:pt x="13312" y="7299"/>
                </a:cubicBezTo>
                <a:cubicBezTo>
                  <a:pt x="13026" y="10907"/>
                  <a:pt x="9883" y="13586"/>
                  <a:pt x="6287" y="13312"/>
                </a:cubicBezTo>
                <a:cubicBezTo>
                  <a:pt x="2691" y="13026"/>
                  <a:pt x="1" y="9883"/>
                  <a:pt x="275" y="6287"/>
                </a:cubicBezTo>
                <a:cubicBezTo>
                  <a:pt x="560" y="2691"/>
                  <a:pt x="3704" y="1"/>
                  <a:pt x="7299" y="286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1" name="Google Shape;1101;p36"/>
          <p:cNvGrpSpPr/>
          <p:nvPr/>
        </p:nvGrpSpPr>
        <p:grpSpPr>
          <a:xfrm>
            <a:off x="4770331" y="218628"/>
            <a:ext cx="144688" cy="144688"/>
            <a:chOff x="1846423" y="362300"/>
            <a:chExt cx="131213" cy="131213"/>
          </a:xfrm>
        </p:grpSpPr>
        <p:sp>
          <p:nvSpPr>
            <p:cNvPr id="1102" name="Google Shape;1102;p3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36"/>
          <p:cNvGrpSpPr/>
          <p:nvPr/>
        </p:nvGrpSpPr>
        <p:grpSpPr>
          <a:xfrm>
            <a:off x="5405006" y="4669328"/>
            <a:ext cx="144688" cy="144688"/>
            <a:chOff x="1846423" y="362300"/>
            <a:chExt cx="131213" cy="131213"/>
          </a:xfrm>
        </p:grpSpPr>
        <p:sp>
          <p:nvSpPr>
            <p:cNvPr id="1105" name="Google Shape;1105;p3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36"/>
          <p:cNvGrpSpPr/>
          <p:nvPr/>
        </p:nvGrpSpPr>
        <p:grpSpPr>
          <a:xfrm>
            <a:off x="8884131" y="2567365"/>
            <a:ext cx="144688" cy="144688"/>
            <a:chOff x="1846423" y="362300"/>
            <a:chExt cx="131213" cy="131213"/>
          </a:xfrm>
        </p:grpSpPr>
        <p:sp>
          <p:nvSpPr>
            <p:cNvPr id="1108" name="Google Shape;1108;p3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36"/>
          <p:cNvGrpSpPr/>
          <p:nvPr/>
        </p:nvGrpSpPr>
        <p:grpSpPr>
          <a:xfrm>
            <a:off x="87381" y="3415528"/>
            <a:ext cx="144688" cy="144688"/>
            <a:chOff x="1846423" y="362300"/>
            <a:chExt cx="131213" cy="131213"/>
          </a:xfrm>
        </p:grpSpPr>
        <p:sp>
          <p:nvSpPr>
            <p:cNvPr id="1111" name="Google Shape;1111;p3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36"/>
          <p:cNvGrpSpPr/>
          <p:nvPr/>
        </p:nvGrpSpPr>
        <p:grpSpPr>
          <a:xfrm>
            <a:off x="1650456" y="4814028"/>
            <a:ext cx="144688" cy="144688"/>
            <a:chOff x="1846423" y="362300"/>
            <a:chExt cx="131213" cy="131213"/>
          </a:xfrm>
        </p:grpSpPr>
        <p:sp>
          <p:nvSpPr>
            <p:cNvPr id="1114" name="Google Shape;1114;p3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36"/>
          <p:cNvGrpSpPr/>
          <p:nvPr/>
        </p:nvGrpSpPr>
        <p:grpSpPr>
          <a:xfrm>
            <a:off x="3773656" y="4165428"/>
            <a:ext cx="144688" cy="144688"/>
            <a:chOff x="1846423" y="362300"/>
            <a:chExt cx="131213" cy="131213"/>
          </a:xfrm>
        </p:grpSpPr>
        <p:sp>
          <p:nvSpPr>
            <p:cNvPr id="1117" name="Google Shape;1117;p3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6"/>
          <p:cNvGrpSpPr/>
          <p:nvPr/>
        </p:nvGrpSpPr>
        <p:grpSpPr>
          <a:xfrm>
            <a:off x="336981" y="294828"/>
            <a:ext cx="144688" cy="144688"/>
            <a:chOff x="1846423" y="362300"/>
            <a:chExt cx="131213" cy="131213"/>
          </a:xfrm>
        </p:grpSpPr>
        <p:sp>
          <p:nvSpPr>
            <p:cNvPr id="1120" name="Google Shape;1120;p3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6"/>
          <p:cNvGrpSpPr/>
          <p:nvPr/>
        </p:nvGrpSpPr>
        <p:grpSpPr>
          <a:xfrm>
            <a:off x="568531" y="2381303"/>
            <a:ext cx="144688" cy="144688"/>
            <a:chOff x="1846423" y="362300"/>
            <a:chExt cx="131213" cy="131213"/>
          </a:xfrm>
        </p:grpSpPr>
        <p:sp>
          <p:nvSpPr>
            <p:cNvPr id="1123" name="Google Shape;1123;p36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36"/>
          <p:cNvGrpSpPr/>
          <p:nvPr/>
        </p:nvGrpSpPr>
        <p:grpSpPr>
          <a:xfrm>
            <a:off x="8050942" y="4455478"/>
            <a:ext cx="287163" cy="287881"/>
            <a:chOff x="623344" y="1024551"/>
            <a:chExt cx="260418" cy="261069"/>
          </a:xfrm>
        </p:grpSpPr>
        <p:sp>
          <p:nvSpPr>
            <p:cNvPr id="1126" name="Google Shape;1126;p36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8" name="Google Shape;1128;p36"/>
          <p:cNvSpPr txBox="1"/>
          <p:nvPr>
            <p:ph type="title"/>
          </p:nvPr>
        </p:nvSpPr>
        <p:spPr>
          <a:xfrm>
            <a:off x="713225" y="258100"/>
            <a:ext cx="3661500" cy="13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6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129" name="Google Shape;1129;p36"/>
          <p:cNvSpPr txBox="1"/>
          <p:nvPr/>
        </p:nvSpPr>
        <p:spPr>
          <a:xfrm>
            <a:off x="713225" y="3409625"/>
            <a:ext cx="3948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CREDITS:</a:t>
            </a:r>
            <a:endParaRPr sz="12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This presentation template was created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0" name="Google Shape;1130;p36"/>
          <p:cNvSpPr/>
          <p:nvPr/>
        </p:nvSpPr>
        <p:spPr>
          <a:xfrm flipH="1">
            <a:off x="4127219" y="1280949"/>
            <a:ext cx="4749431" cy="2899067"/>
          </a:xfrm>
          <a:custGeom>
            <a:rect b="b" l="l" r="r" t="t"/>
            <a:pathLst>
              <a:path extrusionOk="0" h="45826" w="87378">
                <a:moveTo>
                  <a:pt x="20187" y="0"/>
                </a:moveTo>
                <a:cubicBezTo>
                  <a:pt x="12468" y="0"/>
                  <a:pt x="1" y="21744"/>
                  <a:pt x="10725" y="45826"/>
                </a:cubicBezTo>
                <a:lnTo>
                  <a:pt x="79186" y="45826"/>
                </a:lnTo>
                <a:cubicBezTo>
                  <a:pt x="79186" y="45826"/>
                  <a:pt x="87377" y="34920"/>
                  <a:pt x="84401" y="19858"/>
                </a:cubicBezTo>
                <a:cubicBezTo>
                  <a:pt x="82318" y="9320"/>
                  <a:pt x="73969" y="4342"/>
                  <a:pt x="65521" y="4342"/>
                </a:cubicBezTo>
                <a:cubicBezTo>
                  <a:pt x="61895" y="4342"/>
                  <a:pt x="58251" y="5259"/>
                  <a:pt x="55076" y="7047"/>
                </a:cubicBezTo>
                <a:cubicBezTo>
                  <a:pt x="50134" y="9832"/>
                  <a:pt x="44247" y="11716"/>
                  <a:pt x="38816" y="11716"/>
                </a:cubicBezTo>
                <a:cubicBezTo>
                  <a:pt x="32639" y="11716"/>
                  <a:pt x="27053" y="9280"/>
                  <a:pt x="24119" y="2963"/>
                </a:cubicBezTo>
                <a:cubicBezTo>
                  <a:pt x="23176" y="931"/>
                  <a:pt x="21783" y="0"/>
                  <a:pt x="201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13225" y="4450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311700" y="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6"/>
          <p:cNvSpPr/>
          <p:nvPr/>
        </p:nvSpPr>
        <p:spPr>
          <a:xfrm flipH="1">
            <a:off x="-4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 flipH="1" rot="-5400000">
            <a:off x="4689643" y="639433"/>
            <a:ext cx="5152325" cy="3855759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 rot="4667478">
            <a:off x="3482757" y="3481088"/>
            <a:ext cx="1703590" cy="1313851"/>
            <a:chOff x="6741832" y="3407978"/>
            <a:chExt cx="1544870" cy="1191442"/>
          </a:xfrm>
        </p:grpSpPr>
        <p:sp>
          <p:nvSpPr>
            <p:cNvPr id="136" name="Google Shape;136;p7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7"/>
          <p:cNvGrpSpPr/>
          <p:nvPr/>
        </p:nvGrpSpPr>
        <p:grpSpPr>
          <a:xfrm>
            <a:off x="4141617" y="1185816"/>
            <a:ext cx="287163" cy="287881"/>
            <a:chOff x="623344" y="1024551"/>
            <a:chExt cx="260418" cy="261069"/>
          </a:xfrm>
        </p:grpSpPr>
        <p:sp>
          <p:nvSpPr>
            <p:cNvPr id="140" name="Google Shape;140;p7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7"/>
          <p:cNvGrpSpPr/>
          <p:nvPr/>
        </p:nvGrpSpPr>
        <p:grpSpPr>
          <a:xfrm>
            <a:off x="2867706" y="4173590"/>
            <a:ext cx="144688" cy="144688"/>
            <a:chOff x="1846423" y="362300"/>
            <a:chExt cx="131213" cy="131213"/>
          </a:xfrm>
        </p:grpSpPr>
        <p:sp>
          <p:nvSpPr>
            <p:cNvPr id="143" name="Google Shape;143;p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7"/>
          <p:cNvGrpSpPr/>
          <p:nvPr/>
        </p:nvGrpSpPr>
        <p:grpSpPr>
          <a:xfrm>
            <a:off x="5119131" y="2499403"/>
            <a:ext cx="144688" cy="144688"/>
            <a:chOff x="1846423" y="362300"/>
            <a:chExt cx="131213" cy="131213"/>
          </a:xfrm>
        </p:grpSpPr>
        <p:sp>
          <p:nvSpPr>
            <p:cNvPr id="146" name="Google Shape;146;p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6840131" y="324715"/>
            <a:ext cx="144688" cy="144688"/>
            <a:chOff x="1846423" y="362300"/>
            <a:chExt cx="131213" cy="131213"/>
          </a:xfrm>
        </p:grpSpPr>
        <p:sp>
          <p:nvSpPr>
            <p:cNvPr id="149" name="Google Shape;149;p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270556" y="2856440"/>
            <a:ext cx="144688" cy="144688"/>
            <a:chOff x="1846423" y="362300"/>
            <a:chExt cx="131213" cy="131213"/>
          </a:xfrm>
        </p:grpSpPr>
        <p:sp>
          <p:nvSpPr>
            <p:cNvPr id="152" name="Google Shape;152;p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635242" y="4369516"/>
            <a:ext cx="287163" cy="287881"/>
            <a:chOff x="623344" y="1024551"/>
            <a:chExt cx="260418" cy="261069"/>
          </a:xfrm>
        </p:grpSpPr>
        <p:sp>
          <p:nvSpPr>
            <p:cNvPr id="155" name="Google Shape;155;p7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1995332" y="205405"/>
            <a:ext cx="1789037" cy="1058056"/>
            <a:chOff x="2373608" y="486350"/>
            <a:chExt cx="1622415" cy="959514"/>
          </a:xfrm>
        </p:grpSpPr>
        <p:sp>
          <p:nvSpPr>
            <p:cNvPr id="158" name="Google Shape;158;p7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7"/>
          <p:cNvGrpSpPr/>
          <p:nvPr/>
        </p:nvGrpSpPr>
        <p:grpSpPr>
          <a:xfrm>
            <a:off x="956806" y="449615"/>
            <a:ext cx="144688" cy="144688"/>
            <a:chOff x="1846423" y="362300"/>
            <a:chExt cx="131213" cy="131213"/>
          </a:xfrm>
        </p:grpSpPr>
        <p:sp>
          <p:nvSpPr>
            <p:cNvPr id="164" name="Google Shape;164;p7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166" name="Google Shape;166;p7"/>
          <p:cNvSpPr txBox="1"/>
          <p:nvPr>
            <p:ph type="title"/>
          </p:nvPr>
        </p:nvSpPr>
        <p:spPr>
          <a:xfrm>
            <a:off x="881500" y="1243500"/>
            <a:ext cx="308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881500" y="1999200"/>
            <a:ext cx="30819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1527750" y="1064900"/>
            <a:ext cx="6162690" cy="3013689"/>
          </a:xfrm>
          <a:custGeom>
            <a:rect b="b" l="l" r="r" t="t"/>
            <a:pathLst>
              <a:path extrusionOk="0" h="79664" w="95442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rgbClr val="F5F0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8"/>
          <p:cNvGrpSpPr/>
          <p:nvPr/>
        </p:nvGrpSpPr>
        <p:grpSpPr>
          <a:xfrm>
            <a:off x="6903123" y="3539259"/>
            <a:ext cx="1703528" cy="1313803"/>
            <a:chOff x="6741832" y="3407978"/>
            <a:chExt cx="1544870" cy="1191442"/>
          </a:xfrm>
        </p:grpSpPr>
        <p:sp>
          <p:nvSpPr>
            <p:cNvPr id="171" name="Google Shape;171;p8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1527757" y="385380"/>
            <a:ext cx="1789037" cy="1058056"/>
            <a:chOff x="2373608" y="486350"/>
            <a:chExt cx="1622415" cy="959514"/>
          </a:xfrm>
        </p:grpSpPr>
        <p:sp>
          <p:nvSpPr>
            <p:cNvPr id="175" name="Google Shape;175;p8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477242" y="3313216"/>
            <a:ext cx="287163" cy="287881"/>
            <a:chOff x="623344" y="1024551"/>
            <a:chExt cx="260418" cy="261069"/>
          </a:xfrm>
        </p:grpSpPr>
        <p:sp>
          <p:nvSpPr>
            <p:cNvPr id="181" name="Google Shape;181;p8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8"/>
          <p:cNvGrpSpPr/>
          <p:nvPr/>
        </p:nvGrpSpPr>
        <p:grpSpPr>
          <a:xfrm>
            <a:off x="352906" y="616503"/>
            <a:ext cx="144688" cy="144688"/>
            <a:chOff x="1846423" y="362300"/>
            <a:chExt cx="131213" cy="131213"/>
          </a:xfrm>
        </p:grpSpPr>
        <p:sp>
          <p:nvSpPr>
            <p:cNvPr id="184" name="Google Shape;184;p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8"/>
          <p:cNvGrpSpPr/>
          <p:nvPr/>
        </p:nvGrpSpPr>
        <p:grpSpPr>
          <a:xfrm>
            <a:off x="8143617" y="2838141"/>
            <a:ext cx="287163" cy="287881"/>
            <a:chOff x="623344" y="1024551"/>
            <a:chExt cx="260418" cy="261069"/>
          </a:xfrm>
        </p:grpSpPr>
        <p:sp>
          <p:nvSpPr>
            <p:cNvPr id="187" name="Google Shape;187;p8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966031" y="2017378"/>
            <a:ext cx="144688" cy="144688"/>
            <a:chOff x="1846423" y="362300"/>
            <a:chExt cx="131213" cy="131213"/>
          </a:xfrm>
        </p:grpSpPr>
        <p:sp>
          <p:nvSpPr>
            <p:cNvPr id="190" name="Google Shape;190;p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8"/>
          <p:cNvGrpSpPr/>
          <p:nvPr/>
        </p:nvGrpSpPr>
        <p:grpSpPr>
          <a:xfrm>
            <a:off x="5580256" y="4527078"/>
            <a:ext cx="144688" cy="144688"/>
            <a:chOff x="1846423" y="362300"/>
            <a:chExt cx="131213" cy="131213"/>
          </a:xfrm>
        </p:grpSpPr>
        <p:sp>
          <p:nvSpPr>
            <p:cNvPr id="193" name="Google Shape;193;p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8"/>
          <p:cNvGrpSpPr/>
          <p:nvPr/>
        </p:nvGrpSpPr>
        <p:grpSpPr>
          <a:xfrm>
            <a:off x="1784056" y="4123803"/>
            <a:ext cx="144688" cy="144688"/>
            <a:chOff x="1846423" y="362300"/>
            <a:chExt cx="131213" cy="131213"/>
          </a:xfrm>
        </p:grpSpPr>
        <p:sp>
          <p:nvSpPr>
            <p:cNvPr id="196" name="Google Shape;196;p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7643731" y="1843753"/>
            <a:ext cx="144688" cy="144688"/>
            <a:chOff x="1846423" y="362300"/>
            <a:chExt cx="131213" cy="131213"/>
          </a:xfrm>
        </p:grpSpPr>
        <p:sp>
          <p:nvSpPr>
            <p:cNvPr id="199" name="Google Shape;199;p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8"/>
          <p:cNvSpPr/>
          <p:nvPr/>
        </p:nvSpPr>
        <p:spPr>
          <a:xfrm>
            <a:off x="8024292" y="630484"/>
            <a:ext cx="812952" cy="812952"/>
          </a:xfrm>
          <a:custGeom>
            <a:rect b="b" l="l" r="r" t="t"/>
            <a:pathLst>
              <a:path extrusionOk="0" fill="none" h="13586" w="13586">
                <a:moveTo>
                  <a:pt x="7299" y="286"/>
                </a:moveTo>
                <a:cubicBezTo>
                  <a:pt x="10895" y="560"/>
                  <a:pt x="13586" y="3703"/>
                  <a:pt x="13312" y="7299"/>
                </a:cubicBezTo>
                <a:cubicBezTo>
                  <a:pt x="13026" y="10907"/>
                  <a:pt x="9883" y="13586"/>
                  <a:pt x="6287" y="13312"/>
                </a:cubicBezTo>
                <a:cubicBezTo>
                  <a:pt x="2691" y="13026"/>
                  <a:pt x="1" y="9883"/>
                  <a:pt x="275" y="6287"/>
                </a:cubicBezTo>
                <a:cubicBezTo>
                  <a:pt x="560" y="2691"/>
                  <a:pt x="3704" y="1"/>
                  <a:pt x="7299" y="286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8"/>
          <p:cNvGrpSpPr/>
          <p:nvPr/>
        </p:nvGrpSpPr>
        <p:grpSpPr>
          <a:xfrm>
            <a:off x="7440906" y="630478"/>
            <a:ext cx="144688" cy="144688"/>
            <a:chOff x="1846423" y="362300"/>
            <a:chExt cx="131213" cy="131213"/>
          </a:xfrm>
        </p:grpSpPr>
        <p:sp>
          <p:nvSpPr>
            <p:cNvPr id="203" name="Google Shape;203;p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8"/>
          <p:cNvGrpSpPr/>
          <p:nvPr/>
        </p:nvGrpSpPr>
        <p:grpSpPr>
          <a:xfrm>
            <a:off x="4928867" y="404703"/>
            <a:ext cx="287163" cy="287881"/>
            <a:chOff x="623344" y="1024551"/>
            <a:chExt cx="260418" cy="261069"/>
          </a:xfrm>
        </p:grpSpPr>
        <p:sp>
          <p:nvSpPr>
            <p:cNvPr id="206" name="Google Shape;206;p8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841756" y="4708353"/>
            <a:ext cx="144688" cy="144688"/>
            <a:chOff x="1846423" y="362300"/>
            <a:chExt cx="131213" cy="131213"/>
          </a:xfrm>
        </p:grpSpPr>
        <p:sp>
          <p:nvSpPr>
            <p:cNvPr id="209" name="Google Shape;209;p8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8"/>
          <p:cNvSpPr txBox="1"/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4" name="Google Shape;21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5923299" y="1019000"/>
            <a:ext cx="3196353" cy="3105502"/>
          </a:xfrm>
          <a:custGeom>
            <a:rect b="b" l="l" r="r" t="t"/>
            <a:pathLst>
              <a:path extrusionOk="0" h="79664" w="95442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rgbClr val="F5F0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"/>
          <p:cNvSpPr/>
          <p:nvPr/>
        </p:nvSpPr>
        <p:spPr>
          <a:xfrm>
            <a:off x="4502863" y="76200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10"/>
          <p:cNvGrpSpPr/>
          <p:nvPr/>
        </p:nvGrpSpPr>
        <p:grpSpPr>
          <a:xfrm rot="2700000">
            <a:off x="4482232" y="3646414"/>
            <a:ext cx="1703689" cy="1313927"/>
            <a:chOff x="6741832" y="3407978"/>
            <a:chExt cx="1544870" cy="1191442"/>
          </a:xfrm>
        </p:grpSpPr>
        <p:sp>
          <p:nvSpPr>
            <p:cNvPr id="220" name="Google Shape;220;p10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0"/>
          <p:cNvGrpSpPr/>
          <p:nvPr/>
        </p:nvGrpSpPr>
        <p:grpSpPr>
          <a:xfrm>
            <a:off x="569642" y="1217616"/>
            <a:ext cx="287163" cy="287881"/>
            <a:chOff x="623344" y="1024551"/>
            <a:chExt cx="260418" cy="261069"/>
          </a:xfrm>
        </p:grpSpPr>
        <p:sp>
          <p:nvSpPr>
            <p:cNvPr id="224" name="Google Shape;224;p10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0"/>
          <p:cNvGrpSpPr/>
          <p:nvPr/>
        </p:nvGrpSpPr>
        <p:grpSpPr>
          <a:xfrm>
            <a:off x="6349181" y="455003"/>
            <a:ext cx="144688" cy="144688"/>
            <a:chOff x="1846423" y="362300"/>
            <a:chExt cx="131213" cy="131213"/>
          </a:xfrm>
        </p:grpSpPr>
        <p:sp>
          <p:nvSpPr>
            <p:cNvPr id="227" name="Google Shape;227;p10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0"/>
          <p:cNvGrpSpPr/>
          <p:nvPr/>
        </p:nvGrpSpPr>
        <p:grpSpPr>
          <a:xfrm>
            <a:off x="8710981" y="4200703"/>
            <a:ext cx="144688" cy="144688"/>
            <a:chOff x="1846423" y="362300"/>
            <a:chExt cx="131213" cy="131213"/>
          </a:xfrm>
        </p:grpSpPr>
        <p:sp>
          <p:nvSpPr>
            <p:cNvPr id="230" name="Google Shape;230;p10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4412275" y="1708800"/>
            <a:ext cx="3850200" cy="17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800">
                <a:latin typeface="Archivo Black"/>
                <a:ea typeface="Archivo Black"/>
                <a:cs typeface="Archivo Black"/>
                <a:sym typeface="Archivo Black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b="1" sz="28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b="1" sz="28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b="1" sz="28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b="1" sz="28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b="1" sz="28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b="1" sz="28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b="1" sz="28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b="1" sz="28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b="1" sz="28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mfortaa"/>
              <a:buChar char="●"/>
              <a:defRPr sz="18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○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■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●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○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■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●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○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Comfortaa"/>
              <a:buChar char="■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FD6"/>
        </a:solidFill>
      </p:bgPr>
    </p:bg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7"/>
          <p:cNvSpPr txBox="1"/>
          <p:nvPr>
            <p:ph type="ctrTitle"/>
          </p:nvPr>
        </p:nvSpPr>
        <p:spPr>
          <a:xfrm>
            <a:off x="4792950" y="1070388"/>
            <a:ext cx="3469500" cy="22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Shot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Learning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36" name="Google Shape;1136;p37"/>
          <p:cNvSpPr txBox="1"/>
          <p:nvPr>
            <p:ph idx="1" type="subTitle"/>
          </p:nvPr>
        </p:nvSpPr>
        <p:spPr>
          <a:xfrm>
            <a:off x="4793000" y="3295463"/>
            <a:ext cx="346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By</a:t>
            </a:r>
            <a:r>
              <a:rPr b="1" lang="en">
                <a:solidFill>
                  <a:srgbClr val="FFFFFF"/>
                </a:solidFill>
              </a:rPr>
              <a:t>:</a:t>
            </a:r>
            <a:r>
              <a:rPr lang="en"/>
              <a:t> Jimmy Nguyen</a:t>
            </a:r>
            <a:endParaRPr/>
          </a:p>
        </p:txBody>
      </p:sp>
      <p:sp>
        <p:nvSpPr>
          <p:cNvPr id="1137" name="Google Shape;1137;p37"/>
          <p:cNvSpPr/>
          <p:nvPr/>
        </p:nvSpPr>
        <p:spPr>
          <a:xfrm>
            <a:off x="-275" y="4214221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7"/>
          <p:cNvSpPr/>
          <p:nvPr/>
        </p:nvSpPr>
        <p:spPr>
          <a:xfrm>
            <a:off x="2617211" y="3183337"/>
            <a:ext cx="242342" cy="369796"/>
          </a:xfrm>
          <a:custGeom>
            <a:rect b="b" l="l" r="r" t="t"/>
            <a:pathLst>
              <a:path extrusionOk="0" fill="none" h="6180" w="4050">
                <a:moveTo>
                  <a:pt x="4049" y="6180"/>
                </a:moveTo>
                <a:lnTo>
                  <a:pt x="1" y="1"/>
                </a:lnTo>
              </a:path>
            </a:pathLst>
          </a:custGeom>
          <a:noFill/>
          <a:ln cap="rnd" cmpd="sng" w="223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7"/>
          <p:cNvSpPr/>
          <p:nvPr/>
        </p:nvSpPr>
        <p:spPr>
          <a:xfrm>
            <a:off x="2258184" y="2723844"/>
            <a:ext cx="497309" cy="496591"/>
          </a:xfrm>
          <a:custGeom>
            <a:rect b="b" l="l" r="r" t="t"/>
            <a:pathLst>
              <a:path extrusionOk="0" fill="none" h="8299" w="8311">
                <a:moveTo>
                  <a:pt x="4715" y="298"/>
                </a:moveTo>
                <a:cubicBezTo>
                  <a:pt x="6834" y="607"/>
                  <a:pt x="8311" y="2584"/>
                  <a:pt x="8001" y="4703"/>
                </a:cubicBezTo>
                <a:cubicBezTo>
                  <a:pt x="7692" y="6834"/>
                  <a:pt x="5715" y="8299"/>
                  <a:pt x="3596" y="7989"/>
                </a:cubicBezTo>
                <a:cubicBezTo>
                  <a:pt x="1477" y="7680"/>
                  <a:pt x="0" y="5715"/>
                  <a:pt x="310" y="3584"/>
                </a:cubicBezTo>
                <a:cubicBezTo>
                  <a:pt x="619" y="1465"/>
                  <a:pt x="2596" y="0"/>
                  <a:pt x="4715" y="298"/>
                </a:cubicBezTo>
                <a:close/>
              </a:path>
            </a:pathLst>
          </a:custGeom>
          <a:noFill/>
          <a:ln cap="rnd" cmpd="sng" w="223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7"/>
          <p:cNvSpPr/>
          <p:nvPr/>
        </p:nvSpPr>
        <p:spPr>
          <a:xfrm>
            <a:off x="1471616" y="1186374"/>
            <a:ext cx="60" cy="60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B9C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7"/>
          <p:cNvSpPr/>
          <p:nvPr/>
        </p:nvSpPr>
        <p:spPr>
          <a:xfrm>
            <a:off x="2238198" y="4499946"/>
            <a:ext cx="84132" cy="287878"/>
          </a:xfrm>
          <a:custGeom>
            <a:rect b="b" l="l" r="r" t="t"/>
            <a:pathLst>
              <a:path extrusionOk="0" h="4811" w="1406">
                <a:moveTo>
                  <a:pt x="1" y="0"/>
                </a:moveTo>
                <a:lnTo>
                  <a:pt x="1" y="4810"/>
                </a:lnTo>
                <a:lnTo>
                  <a:pt x="1406" y="4810"/>
                </a:lnTo>
                <a:lnTo>
                  <a:pt x="1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7"/>
          <p:cNvSpPr/>
          <p:nvPr/>
        </p:nvSpPr>
        <p:spPr>
          <a:xfrm>
            <a:off x="2136354" y="4602507"/>
            <a:ext cx="287878" cy="83413"/>
          </a:xfrm>
          <a:custGeom>
            <a:rect b="b" l="l" r="r" t="t"/>
            <a:pathLst>
              <a:path extrusionOk="0" h="1394" w="4811">
                <a:moveTo>
                  <a:pt x="0" y="1"/>
                </a:moveTo>
                <a:lnTo>
                  <a:pt x="0" y="1394"/>
                </a:lnTo>
                <a:lnTo>
                  <a:pt x="4810" y="1394"/>
                </a:lnTo>
                <a:lnTo>
                  <a:pt x="48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7"/>
          <p:cNvSpPr/>
          <p:nvPr/>
        </p:nvSpPr>
        <p:spPr>
          <a:xfrm>
            <a:off x="2803905" y="2483715"/>
            <a:ext cx="42066" cy="144687"/>
          </a:xfrm>
          <a:custGeom>
            <a:rect b="b" l="l" r="r" t="t"/>
            <a:pathLst>
              <a:path extrusionOk="0" h="2418" w="703">
                <a:moveTo>
                  <a:pt x="0" y="1"/>
                </a:moveTo>
                <a:lnTo>
                  <a:pt x="0" y="2418"/>
                </a:lnTo>
                <a:lnTo>
                  <a:pt x="703" y="2418"/>
                </a:lnTo>
                <a:lnTo>
                  <a:pt x="7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7"/>
          <p:cNvSpPr/>
          <p:nvPr/>
        </p:nvSpPr>
        <p:spPr>
          <a:xfrm>
            <a:off x="2751906" y="2534338"/>
            <a:ext cx="144687" cy="42066"/>
          </a:xfrm>
          <a:custGeom>
            <a:rect b="b" l="l" r="r" t="t"/>
            <a:pathLst>
              <a:path extrusionOk="0" h="703" w="2418">
                <a:moveTo>
                  <a:pt x="0" y="0"/>
                </a:moveTo>
                <a:lnTo>
                  <a:pt x="0" y="703"/>
                </a:lnTo>
                <a:lnTo>
                  <a:pt x="2417" y="703"/>
                </a:lnTo>
                <a:lnTo>
                  <a:pt x="24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5" name="Google Shape;1145;p37"/>
          <p:cNvGrpSpPr/>
          <p:nvPr/>
        </p:nvGrpSpPr>
        <p:grpSpPr>
          <a:xfrm>
            <a:off x="1163362" y="645410"/>
            <a:ext cx="2915497" cy="4245460"/>
            <a:chOff x="1283175" y="2054875"/>
            <a:chExt cx="1312400" cy="1911250"/>
          </a:xfrm>
        </p:grpSpPr>
        <p:sp>
          <p:nvSpPr>
            <p:cNvPr id="1146" name="Google Shape;1146;p37"/>
            <p:cNvSpPr/>
            <p:nvPr/>
          </p:nvSpPr>
          <p:spPr>
            <a:xfrm>
              <a:off x="1943675" y="3735400"/>
              <a:ext cx="314950" cy="213750"/>
            </a:xfrm>
            <a:custGeom>
              <a:rect b="b" l="l" r="r" t="t"/>
              <a:pathLst>
                <a:path extrusionOk="0" h="8550" w="12598">
                  <a:moveTo>
                    <a:pt x="1" y="1"/>
                  </a:moveTo>
                  <a:lnTo>
                    <a:pt x="1" y="8550"/>
                  </a:lnTo>
                  <a:lnTo>
                    <a:pt x="12598" y="8550"/>
                  </a:lnTo>
                  <a:cubicBezTo>
                    <a:pt x="11717" y="6728"/>
                    <a:pt x="10097" y="5347"/>
                    <a:pt x="8228" y="4799"/>
                  </a:cubicBezTo>
                  <a:cubicBezTo>
                    <a:pt x="7276" y="4513"/>
                    <a:pt x="6252" y="4442"/>
                    <a:pt x="5371" y="3966"/>
                  </a:cubicBezTo>
                  <a:cubicBezTo>
                    <a:pt x="4085" y="3251"/>
                    <a:pt x="3311" y="1620"/>
                    <a:pt x="3525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1943375" y="3784825"/>
              <a:ext cx="314650" cy="163125"/>
            </a:xfrm>
            <a:custGeom>
              <a:rect b="b" l="l" r="r" t="t"/>
              <a:pathLst>
                <a:path extrusionOk="0" h="6525" w="12586">
                  <a:moveTo>
                    <a:pt x="3739" y="0"/>
                  </a:moveTo>
                  <a:cubicBezTo>
                    <a:pt x="3478" y="381"/>
                    <a:pt x="3239" y="762"/>
                    <a:pt x="2977" y="1120"/>
                  </a:cubicBezTo>
                  <a:cubicBezTo>
                    <a:pt x="2727" y="1477"/>
                    <a:pt x="2430" y="1810"/>
                    <a:pt x="2073" y="2048"/>
                  </a:cubicBezTo>
                  <a:cubicBezTo>
                    <a:pt x="1806" y="2226"/>
                    <a:pt x="1492" y="2318"/>
                    <a:pt x="1176" y="2318"/>
                  </a:cubicBezTo>
                  <a:cubicBezTo>
                    <a:pt x="1070" y="2318"/>
                    <a:pt x="963" y="2307"/>
                    <a:pt x="858" y="2286"/>
                  </a:cubicBezTo>
                  <a:cubicBezTo>
                    <a:pt x="549" y="2227"/>
                    <a:pt x="263" y="2084"/>
                    <a:pt x="1" y="1893"/>
                  </a:cubicBezTo>
                  <a:lnTo>
                    <a:pt x="1" y="6525"/>
                  </a:lnTo>
                  <a:lnTo>
                    <a:pt x="12586" y="6525"/>
                  </a:lnTo>
                  <a:cubicBezTo>
                    <a:pt x="11717" y="4739"/>
                    <a:pt x="10086" y="3358"/>
                    <a:pt x="8228" y="2798"/>
                  </a:cubicBezTo>
                  <a:cubicBezTo>
                    <a:pt x="7276" y="2524"/>
                    <a:pt x="6252" y="2441"/>
                    <a:pt x="5371" y="1965"/>
                  </a:cubicBezTo>
                  <a:cubicBezTo>
                    <a:pt x="4632" y="1548"/>
                    <a:pt x="4049" y="834"/>
                    <a:pt x="3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928500" y="3932750"/>
              <a:ext cx="338450" cy="33375"/>
            </a:xfrm>
            <a:custGeom>
              <a:rect b="b" l="l" r="r" t="t"/>
              <a:pathLst>
                <a:path extrusionOk="0" h="1335" w="13538">
                  <a:moveTo>
                    <a:pt x="644" y="1"/>
                  </a:moveTo>
                  <a:cubicBezTo>
                    <a:pt x="286" y="1"/>
                    <a:pt x="1" y="298"/>
                    <a:pt x="1" y="667"/>
                  </a:cubicBezTo>
                  <a:cubicBezTo>
                    <a:pt x="1" y="1037"/>
                    <a:pt x="298" y="1334"/>
                    <a:pt x="644" y="1334"/>
                  </a:cubicBezTo>
                  <a:lnTo>
                    <a:pt x="12907" y="1334"/>
                  </a:lnTo>
                  <a:cubicBezTo>
                    <a:pt x="13240" y="1334"/>
                    <a:pt x="13526" y="1037"/>
                    <a:pt x="13538" y="667"/>
                  </a:cubicBezTo>
                  <a:cubicBezTo>
                    <a:pt x="13538" y="298"/>
                    <a:pt x="13240" y="1"/>
                    <a:pt x="12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2019875" y="3783850"/>
              <a:ext cx="66700" cy="68050"/>
            </a:xfrm>
            <a:custGeom>
              <a:rect b="b" l="l" r="r" t="t"/>
              <a:pathLst>
                <a:path extrusionOk="0" h="2722" w="2668">
                  <a:moveTo>
                    <a:pt x="2299" y="1"/>
                  </a:moveTo>
                  <a:cubicBezTo>
                    <a:pt x="2212" y="1"/>
                    <a:pt x="2126" y="33"/>
                    <a:pt x="2061" y="99"/>
                  </a:cubicBezTo>
                  <a:lnTo>
                    <a:pt x="144" y="2111"/>
                  </a:lnTo>
                  <a:cubicBezTo>
                    <a:pt x="1" y="2266"/>
                    <a:pt x="1" y="2480"/>
                    <a:pt x="144" y="2623"/>
                  </a:cubicBezTo>
                  <a:cubicBezTo>
                    <a:pt x="209" y="2688"/>
                    <a:pt x="293" y="2721"/>
                    <a:pt x="377" y="2721"/>
                  </a:cubicBezTo>
                  <a:cubicBezTo>
                    <a:pt x="462" y="2721"/>
                    <a:pt x="549" y="2688"/>
                    <a:pt x="620" y="2623"/>
                  </a:cubicBezTo>
                  <a:lnTo>
                    <a:pt x="2537" y="611"/>
                  </a:lnTo>
                  <a:cubicBezTo>
                    <a:pt x="2668" y="456"/>
                    <a:pt x="2668" y="242"/>
                    <a:pt x="2537" y="99"/>
                  </a:cubicBezTo>
                  <a:cubicBezTo>
                    <a:pt x="2471" y="33"/>
                    <a:pt x="2385" y="1"/>
                    <a:pt x="2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2050850" y="3806550"/>
              <a:ext cx="66700" cy="68200"/>
            </a:xfrm>
            <a:custGeom>
              <a:rect b="b" l="l" r="r" t="t"/>
              <a:pathLst>
                <a:path extrusionOk="0" h="2728" w="2668">
                  <a:moveTo>
                    <a:pt x="2294" y="1"/>
                  </a:moveTo>
                  <a:cubicBezTo>
                    <a:pt x="2209" y="1"/>
                    <a:pt x="2125" y="36"/>
                    <a:pt x="2060" y="108"/>
                  </a:cubicBezTo>
                  <a:lnTo>
                    <a:pt x="131" y="2108"/>
                  </a:lnTo>
                  <a:cubicBezTo>
                    <a:pt x="0" y="2263"/>
                    <a:pt x="0" y="2489"/>
                    <a:pt x="131" y="2620"/>
                  </a:cubicBezTo>
                  <a:cubicBezTo>
                    <a:pt x="202" y="2691"/>
                    <a:pt x="292" y="2727"/>
                    <a:pt x="378" y="2727"/>
                  </a:cubicBezTo>
                  <a:cubicBezTo>
                    <a:pt x="464" y="2727"/>
                    <a:pt x="548" y="2691"/>
                    <a:pt x="607" y="2620"/>
                  </a:cubicBezTo>
                  <a:lnTo>
                    <a:pt x="2536" y="608"/>
                  </a:lnTo>
                  <a:cubicBezTo>
                    <a:pt x="2667" y="465"/>
                    <a:pt x="2667" y="239"/>
                    <a:pt x="2536" y="108"/>
                  </a:cubicBezTo>
                  <a:cubicBezTo>
                    <a:pt x="2465" y="36"/>
                    <a:pt x="2378" y="1"/>
                    <a:pt x="2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1283175" y="2861550"/>
              <a:ext cx="151225" cy="130525"/>
            </a:xfrm>
            <a:custGeom>
              <a:rect b="b" l="l" r="r" t="t"/>
              <a:pathLst>
                <a:path extrusionOk="0" h="5221" w="6049">
                  <a:moveTo>
                    <a:pt x="2147" y="0"/>
                  </a:moveTo>
                  <a:cubicBezTo>
                    <a:pt x="1735" y="0"/>
                    <a:pt x="1436" y="66"/>
                    <a:pt x="1406" y="248"/>
                  </a:cubicBezTo>
                  <a:cubicBezTo>
                    <a:pt x="1346" y="641"/>
                    <a:pt x="2954" y="1082"/>
                    <a:pt x="2954" y="1082"/>
                  </a:cubicBezTo>
                  <a:cubicBezTo>
                    <a:pt x="2954" y="1082"/>
                    <a:pt x="1" y="2677"/>
                    <a:pt x="156" y="3141"/>
                  </a:cubicBezTo>
                  <a:cubicBezTo>
                    <a:pt x="177" y="3208"/>
                    <a:pt x="242" y="3236"/>
                    <a:pt x="340" y="3236"/>
                  </a:cubicBezTo>
                  <a:cubicBezTo>
                    <a:pt x="908" y="3236"/>
                    <a:pt x="2549" y="2272"/>
                    <a:pt x="2549" y="2272"/>
                  </a:cubicBezTo>
                  <a:lnTo>
                    <a:pt x="2549" y="2272"/>
                  </a:lnTo>
                  <a:cubicBezTo>
                    <a:pt x="2548" y="2273"/>
                    <a:pt x="263" y="3856"/>
                    <a:pt x="513" y="4344"/>
                  </a:cubicBezTo>
                  <a:cubicBezTo>
                    <a:pt x="544" y="4403"/>
                    <a:pt x="601" y="4429"/>
                    <a:pt x="677" y="4429"/>
                  </a:cubicBezTo>
                  <a:cubicBezTo>
                    <a:pt x="1248" y="4429"/>
                    <a:pt x="2905" y="2975"/>
                    <a:pt x="2906" y="2975"/>
                  </a:cubicBezTo>
                  <a:lnTo>
                    <a:pt x="2906" y="2975"/>
                  </a:lnTo>
                  <a:cubicBezTo>
                    <a:pt x="2905" y="2975"/>
                    <a:pt x="989" y="4749"/>
                    <a:pt x="1370" y="5023"/>
                  </a:cubicBezTo>
                  <a:cubicBezTo>
                    <a:pt x="1384" y="5032"/>
                    <a:pt x="1402" y="5037"/>
                    <a:pt x="1423" y="5037"/>
                  </a:cubicBezTo>
                  <a:cubicBezTo>
                    <a:pt x="1804" y="5037"/>
                    <a:pt x="3299" y="3606"/>
                    <a:pt x="3299" y="3606"/>
                  </a:cubicBezTo>
                  <a:lnTo>
                    <a:pt x="3299" y="3606"/>
                  </a:lnTo>
                  <a:cubicBezTo>
                    <a:pt x="3299" y="3606"/>
                    <a:pt x="2084" y="4904"/>
                    <a:pt x="2370" y="5201"/>
                  </a:cubicBezTo>
                  <a:cubicBezTo>
                    <a:pt x="2383" y="5214"/>
                    <a:pt x="2401" y="5220"/>
                    <a:pt x="2425" y="5220"/>
                  </a:cubicBezTo>
                  <a:cubicBezTo>
                    <a:pt x="2945" y="5220"/>
                    <a:pt x="6049" y="2225"/>
                    <a:pt x="6037" y="2225"/>
                  </a:cubicBezTo>
                  <a:lnTo>
                    <a:pt x="4942" y="415"/>
                  </a:lnTo>
                  <a:cubicBezTo>
                    <a:pt x="4942" y="415"/>
                    <a:pt x="3185" y="0"/>
                    <a:pt x="2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1360575" y="2913275"/>
              <a:ext cx="42300" cy="17225"/>
            </a:xfrm>
            <a:custGeom>
              <a:rect b="b" l="l" r="r" t="t"/>
              <a:pathLst>
                <a:path extrusionOk="0" h="689" w="1692">
                  <a:moveTo>
                    <a:pt x="1691" y="1"/>
                  </a:moveTo>
                  <a:lnTo>
                    <a:pt x="0" y="632"/>
                  </a:lnTo>
                  <a:cubicBezTo>
                    <a:pt x="128" y="670"/>
                    <a:pt x="260" y="689"/>
                    <a:pt x="392" y="689"/>
                  </a:cubicBezTo>
                  <a:cubicBezTo>
                    <a:pt x="875" y="689"/>
                    <a:pt x="1364" y="440"/>
                    <a:pt x="1691" y="1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1399875" y="2837675"/>
              <a:ext cx="69075" cy="79500"/>
            </a:xfrm>
            <a:custGeom>
              <a:rect b="b" l="l" r="r" t="t"/>
              <a:pathLst>
                <a:path extrusionOk="0" h="3180" w="2763">
                  <a:moveTo>
                    <a:pt x="1250" y="1"/>
                  </a:moveTo>
                  <a:lnTo>
                    <a:pt x="0" y="1680"/>
                  </a:lnTo>
                  <a:lnTo>
                    <a:pt x="1381" y="3180"/>
                  </a:lnTo>
                  <a:lnTo>
                    <a:pt x="2762" y="1668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1553150" y="3748800"/>
              <a:ext cx="314650" cy="197675"/>
            </a:xfrm>
            <a:custGeom>
              <a:rect b="b" l="l" r="r" t="t"/>
              <a:pathLst>
                <a:path extrusionOk="0" h="7907" w="12586">
                  <a:moveTo>
                    <a:pt x="12586" y="1"/>
                  </a:moveTo>
                  <a:lnTo>
                    <a:pt x="9061" y="108"/>
                  </a:lnTo>
                  <a:cubicBezTo>
                    <a:pt x="9288" y="1501"/>
                    <a:pt x="8514" y="3013"/>
                    <a:pt x="7216" y="3668"/>
                  </a:cubicBezTo>
                  <a:cubicBezTo>
                    <a:pt x="6335" y="4108"/>
                    <a:pt x="5311" y="4168"/>
                    <a:pt x="4359" y="4442"/>
                  </a:cubicBezTo>
                  <a:cubicBezTo>
                    <a:pt x="2501" y="4942"/>
                    <a:pt x="870" y="6228"/>
                    <a:pt x="1" y="7906"/>
                  </a:cubicBezTo>
                  <a:lnTo>
                    <a:pt x="12586" y="790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553150" y="3794950"/>
              <a:ext cx="314650" cy="151225"/>
            </a:xfrm>
            <a:custGeom>
              <a:rect b="b" l="l" r="r" t="t"/>
              <a:pathLst>
                <a:path extrusionOk="0" h="6049" w="12586">
                  <a:moveTo>
                    <a:pt x="8847" y="0"/>
                  </a:moveTo>
                  <a:cubicBezTo>
                    <a:pt x="8538" y="774"/>
                    <a:pt x="7954" y="1429"/>
                    <a:pt x="7216" y="1810"/>
                  </a:cubicBezTo>
                  <a:cubicBezTo>
                    <a:pt x="6335" y="2262"/>
                    <a:pt x="5311" y="2334"/>
                    <a:pt x="4359" y="2596"/>
                  </a:cubicBezTo>
                  <a:cubicBezTo>
                    <a:pt x="2501" y="3096"/>
                    <a:pt x="894" y="4382"/>
                    <a:pt x="1" y="6049"/>
                  </a:cubicBezTo>
                  <a:lnTo>
                    <a:pt x="12586" y="6049"/>
                  </a:lnTo>
                  <a:lnTo>
                    <a:pt x="12586" y="1774"/>
                  </a:lnTo>
                  <a:cubicBezTo>
                    <a:pt x="12324" y="1953"/>
                    <a:pt x="12038" y="2072"/>
                    <a:pt x="11728" y="2131"/>
                  </a:cubicBezTo>
                  <a:cubicBezTo>
                    <a:pt x="11625" y="2149"/>
                    <a:pt x="11521" y="2158"/>
                    <a:pt x="11416" y="2158"/>
                  </a:cubicBezTo>
                  <a:cubicBezTo>
                    <a:pt x="11099" y="2158"/>
                    <a:pt x="10783" y="2075"/>
                    <a:pt x="10514" y="1905"/>
                  </a:cubicBezTo>
                  <a:cubicBezTo>
                    <a:pt x="10157" y="1679"/>
                    <a:pt x="9859" y="1369"/>
                    <a:pt x="9609" y="1036"/>
                  </a:cubicBezTo>
                  <a:cubicBezTo>
                    <a:pt x="9347" y="703"/>
                    <a:pt x="9109" y="345"/>
                    <a:pt x="8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1544525" y="3931875"/>
              <a:ext cx="338450" cy="30675"/>
            </a:xfrm>
            <a:custGeom>
              <a:rect b="b" l="l" r="r" t="t"/>
              <a:pathLst>
                <a:path extrusionOk="0" h="1227" w="13538">
                  <a:moveTo>
                    <a:pt x="643" y="0"/>
                  </a:moveTo>
                  <a:cubicBezTo>
                    <a:pt x="298" y="0"/>
                    <a:pt x="1" y="286"/>
                    <a:pt x="1" y="607"/>
                  </a:cubicBezTo>
                  <a:cubicBezTo>
                    <a:pt x="1" y="941"/>
                    <a:pt x="286" y="1226"/>
                    <a:pt x="643" y="1226"/>
                  </a:cubicBezTo>
                  <a:lnTo>
                    <a:pt x="12895" y="1226"/>
                  </a:lnTo>
                  <a:cubicBezTo>
                    <a:pt x="13240" y="1226"/>
                    <a:pt x="13538" y="941"/>
                    <a:pt x="13538" y="607"/>
                  </a:cubicBezTo>
                  <a:cubicBezTo>
                    <a:pt x="13538" y="274"/>
                    <a:pt x="13264" y="0"/>
                    <a:pt x="12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724600" y="3793975"/>
              <a:ext cx="66700" cy="62750"/>
            </a:xfrm>
            <a:custGeom>
              <a:rect b="b" l="l" r="r" t="t"/>
              <a:pathLst>
                <a:path extrusionOk="0" h="2510" w="2668">
                  <a:moveTo>
                    <a:pt x="370" y="0"/>
                  </a:moveTo>
                  <a:cubicBezTo>
                    <a:pt x="284" y="0"/>
                    <a:pt x="197" y="33"/>
                    <a:pt x="132" y="99"/>
                  </a:cubicBezTo>
                  <a:cubicBezTo>
                    <a:pt x="1" y="230"/>
                    <a:pt x="1" y="444"/>
                    <a:pt x="132" y="563"/>
                  </a:cubicBezTo>
                  <a:lnTo>
                    <a:pt x="2049" y="2420"/>
                  </a:lnTo>
                  <a:cubicBezTo>
                    <a:pt x="2120" y="2480"/>
                    <a:pt x="2209" y="2510"/>
                    <a:pt x="2296" y="2510"/>
                  </a:cubicBezTo>
                  <a:cubicBezTo>
                    <a:pt x="2382" y="2510"/>
                    <a:pt x="2465" y="2480"/>
                    <a:pt x="2525" y="2420"/>
                  </a:cubicBezTo>
                  <a:cubicBezTo>
                    <a:pt x="2668" y="2289"/>
                    <a:pt x="2668" y="2075"/>
                    <a:pt x="2525" y="1956"/>
                  </a:cubicBezTo>
                  <a:lnTo>
                    <a:pt x="608" y="99"/>
                  </a:lnTo>
                  <a:cubicBezTo>
                    <a:pt x="543" y="33"/>
                    <a:pt x="456" y="0"/>
                    <a:pt x="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693650" y="3815100"/>
              <a:ext cx="66700" cy="62775"/>
            </a:xfrm>
            <a:custGeom>
              <a:rect b="b" l="l" r="r" t="t"/>
              <a:pathLst>
                <a:path extrusionOk="0" h="2511" w="2668">
                  <a:moveTo>
                    <a:pt x="374" y="1"/>
                  </a:moveTo>
                  <a:cubicBezTo>
                    <a:pt x="289" y="1"/>
                    <a:pt x="203" y="34"/>
                    <a:pt x="132" y="99"/>
                  </a:cubicBezTo>
                  <a:cubicBezTo>
                    <a:pt x="1" y="242"/>
                    <a:pt x="1" y="444"/>
                    <a:pt x="132" y="563"/>
                  </a:cubicBezTo>
                  <a:lnTo>
                    <a:pt x="2060" y="2421"/>
                  </a:lnTo>
                  <a:cubicBezTo>
                    <a:pt x="2126" y="2480"/>
                    <a:pt x="2209" y="2510"/>
                    <a:pt x="2294" y="2510"/>
                  </a:cubicBezTo>
                  <a:cubicBezTo>
                    <a:pt x="2379" y="2510"/>
                    <a:pt x="2465" y="2480"/>
                    <a:pt x="2537" y="2421"/>
                  </a:cubicBezTo>
                  <a:cubicBezTo>
                    <a:pt x="2668" y="2290"/>
                    <a:pt x="2668" y="2087"/>
                    <a:pt x="2537" y="1968"/>
                  </a:cubicBezTo>
                  <a:lnTo>
                    <a:pt x="608" y="99"/>
                  </a:lnTo>
                  <a:cubicBezTo>
                    <a:pt x="542" y="34"/>
                    <a:pt x="459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933275" y="2288875"/>
              <a:ext cx="38750" cy="215975"/>
            </a:xfrm>
            <a:custGeom>
              <a:rect b="b" l="l" r="r" t="t"/>
              <a:pathLst>
                <a:path extrusionOk="0" h="8639" w="1550">
                  <a:moveTo>
                    <a:pt x="1311" y="1"/>
                  </a:moveTo>
                  <a:cubicBezTo>
                    <a:pt x="1230" y="1"/>
                    <a:pt x="1148" y="46"/>
                    <a:pt x="1119" y="152"/>
                  </a:cubicBezTo>
                  <a:cubicBezTo>
                    <a:pt x="357" y="2855"/>
                    <a:pt x="0" y="5641"/>
                    <a:pt x="36" y="8451"/>
                  </a:cubicBezTo>
                  <a:cubicBezTo>
                    <a:pt x="36" y="8576"/>
                    <a:pt x="134" y="8639"/>
                    <a:pt x="232" y="8639"/>
                  </a:cubicBezTo>
                  <a:cubicBezTo>
                    <a:pt x="330" y="8639"/>
                    <a:pt x="429" y="8576"/>
                    <a:pt x="429" y="8451"/>
                  </a:cubicBezTo>
                  <a:cubicBezTo>
                    <a:pt x="405" y="5665"/>
                    <a:pt x="762" y="2927"/>
                    <a:pt x="1500" y="248"/>
                  </a:cubicBezTo>
                  <a:cubicBezTo>
                    <a:pt x="1550" y="99"/>
                    <a:pt x="1431" y="1"/>
                    <a:pt x="1311" y="1"/>
                  </a:cubicBezTo>
                  <a:close/>
                </a:path>
              </a:pathLst>
            </a:custGeom>
            <a:solidFill>
              <a:srgbClr val="7E6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936550" y="2531925"/>
              <a:ext cx="10125" cy="93175"/>
            </a:xfrm>
            <a:custGeom>
              <a:rect b="b" l="l" r="r" t="t"/>
              <a:pathLst>
                <a:path extrusionOk="0" h="3727" w="405">
                  <a:moveTo>
                    <a:pt x="202" y="0"/>
                  </a:moveTo>
                  <a:cubicBezTo>
                    <a:pt x="101" y="0"/>
                    <a:pt x="0" y="69"/>
                    <a:pt x="0" y="205"/>
                  </a:cubicBezTo>
                  <a:lnTo>
                    <a:pt x="0" y="3539"/>
                  </a:lnTo>
                  <a:cubicBezTo>
                    <a:pt x="0" y="3664"/>
                    <a:pt x="101" y="3727"/>
                    <a:pt x="202" y="3727"/>
                  </a:cubicBezTo>
                  <a:cubicBezTo>
                    <a:pt x="304" y="3727"/>
                    <a:pt x="405" y="3664"/>
                    <a:pt x="405" y="3539"/>
                  </a:cubicBezTo>
                  <a:lnTo>
                    <a:pt x="405" y="205"/>
                  </a:lnTo>
                  <a:cubicBezTo>
                    <a:pt x="405" y="69"/>
                    <a:pt x="304" y="0"/>
                    <a:pt x="202" y="0"/>
                  </a:cubicBezTo>
                  <a:close/>
                </a:path>
              </a:pathLst>
            </a:custGeom>
            <a:solidFill>
              <a:srgbClr val="7E6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898450" y="2201225"/>
              <a:ext cx="97050" cy="122925"/>
            </a:xfrm>
            <a:custGeom>
              <a:rect b="b" l="l" r="r" t="t"/>
              <a:pathLst>
                <a:path extrusionOk="0" h="4917" w="3882">
                  <a:moveTo>
                    <a:pt x="2908" y="1"/>
                  </a:moveTo>
                  <a:cubicBezTo>
                    <a:pt x="2767" y="1"/>
                    <a:pt x="2635" y="29"/>
                    <a:pt x="2512" y="39"/>
                  </a:cubicBezTo>
                  <a:cubicBezTo>
                    <a:pt x="2167" y="87"/>
                    <a:pt x="1667" y="206"/>
                    <a:pt x="1322" y="241"/>
                  </a:cubicBezTo>
                  <a:cubicBezTo>
                    <a:pt x="1429" y="1634"/>
                    <a:pt x="750" y="2908"/>
                    <a:pt x="0" y="4075"/>
                  </a:cubicBezTo>
                  <a:cubicBezTo>
                    <a:pt x="143" y="4170"/>
                    <a:pt x="310" y="4278"/>
                    <a:pt x="453" y="4385"/>
                  </a:cubicBezTo>
                  <a:cubicBezTo>
                    <a:pt x="595" y="4456"/>
                    <a:pt x="714" y="4551"/>
                    <a:pt x="845" y="4623"/>
                  </a:cubicBezTo>
                  <a:cubicBezTo>
                    <a:pt x="1201" y="4814"/>
                    <a:pt x="1608" y="4916"/>
                    <a:pt x="2014" y="4916"/>
                  </a:cubicBezTo>
                  <a:cubicBezTo>
                    <a:pt x="2165" y="4916"/>
                    <a:pt x="2316" y="4902"/>
                    <a:pt x="2465" y="4873"/>
                  </a:cubicBezTo>
                  <a:cubicBezTo>
                    <a:pt x="3012" y="4766"/>
                    <a:pt x="3524" y="4432"/>
                    <a:pt x="3882" y="3992"/>
                  </a:cubicBezTo>
                  <a:cubicBezTo>
                    <a:pt x="3370" y="3432"/>
                    <a:pt x="3334" y="2599"/>
                    <a:pt x="3393" y="1837"/>
                  </a:cubicBezTo>
                  <a:cubicBezTo>
                    <a:pt x="3429" y="1337"/>
                    <a:pt x="3524" y="825"/>
                    <a:pt x="3643" y="337"/>
                  </a:cubicBezTo>
                  <a:lnTo>
                    <a:pt x="3643" y="337"/>
                  </a:lnTo>
                  <a:cubicBezTo>
                    <a:pt x="3635" y="337"/>
                    <a:pt x="3626" y="338"/>
                    <a:pt x="3618" y="338"/>
                  </a:cubicBezTo>
                  <a:cubicBezTo>
                    <a:pt x="3392" y="338"/>
                    <a:pt x="3206" y="38"/>
                    <a:pt x="2977" y="3"/>
                  </a:cubicBezTo>
                  <a:cubicBezTo>
                    <a:pt x="2953" y="2"/>
                    <a:pt x="2930" y="1"/>
                    <a:pt x="2908" y="1"/>
                  </a:cubicBezTo>
                  <a:close/>
                </a:path>
              </a:pathLst>
            </a:custGeom>
            <a:solidFill>
              <a:srgbClr val="F17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921050" y="2201650"/>
              <a:ext cx="64625" cy="61025"/>
            </a:xfrm>
            <a:custGeom>
              <a:rect b="b" l="l" r="r" t="t"/>
              <a:pathLst>
                <a:path extrusionOk="0" h="2441" w="2585">
                  <a:moveTo>
                    <a:pt x="1934" y="0"/>
                  </a:moveTo>
                  <a:cubicBezTo>
                    <a:pt x="1822" y="0"/>
                    <a:pt x="1709" y="17"/>
                    <a:pt x="1608" y="34"/>
                  </a:cubicBezTo>
                  <a:cubicBezTo>
                    <a:pt x="1263" y="81"/>
                    <a:pt x="763" y="201"/>
                    <a:pt x="418" y="236"/>
                  </a:cubicBezTo>
                  <a:cubicBezTo>
                    <a:pt x="465" y="986"/>
                    <a:pt x="299" y="1713"/>
                    <a:pt x="1" y="2415"/>
                  </a:cubicBezTo>
                  <a:cubicBezTo>
                    <a:pt x="136" y="2431"/>
                    <a:pt x="269" y="2440"/>
                    <a:pt x="402" y="2440"/>
                  </a:cubicBezTo>
                  <a:cubicBezTo>
                    <a:pt x="666" y="2440"/>
                    <a:pt x="926" y="2403"/>
                    <a:pt x="1180" y="2308"/>
                  </a:cubicBezTo>
                  <a:cubicBezTo>
                    <a:pt x="1727" y="2106"/>
                    <a:pt x="2085" y="1594"/>
                    <a:pt x="2323" y="1082"/>
                  </a:cubicBezTo>
                  <a:cubicBezTo>
                    <a:pt x="2430" y="820"/>
                    <a:pt x="2513" y="570"/>
                    <a:pt x="2585" y="308"/>
                  </a:cubicBezTo>
                  <a:cubicBezTo>
                    <a:pt x="2406" y="224"/>
                    <a:pt x="2251" y="22"/>
                    <a:pt x="2073" y="10"/>
                  </a:cubicBezTo>
                  <a:cubicBezTo>
                    <a:pt x="2027" y="3"/>
                    <a:pt x="1981" y="0"/>
                    <a:pt x="1934" y="0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746625" y="2589725"/>
              <a:ext cx="328950" cy="483125"/>
            </a:xfrm>
            <a:custGeom>
              <a:rect b="b" l="l" r="r" t="t"/>
              <a:pathLst>
                <a:path extrusionOk="0" h="19325" w="13158">
                  <a:moveTo>
                    <a:pt x="3239" y="1"/>
                  </a:moveTo>
                  <a:cubicBezTo>
                    <a:pt x="1453" y="1"/>
                    <a:pt x="1" y="1465"/>
                    <a:pt x="1" y="3251"/>
                  </a:cubicBezTo>
                  <a:lnTo>
                    <a:pt x="1" y="16074"/>
                  </a:lnTo>
                  <a:cubicBezTo>
                    <a:pt x="13" y="17860"/>
                    <a:pt x="1465" y="19325"/>
                    <a:pt x="3251" y="19325"/>
                  </a:cubicBezTo>
                  <a:lnTo>
                    <a:pt x="9907" y="19325"/>
                  </a:lnTo>
                  <a:cubicBezTo>
                    <a:pt x="11693" y="19325"/>
                    <a:pt x="13157" y="17860"/>
                    <a:pt x="13157" y="16074"/>
                  </a:cubicBezTo>
                  <a:lnTo>
                    <a:pt x="13157" y="3251"/>
                  </a:lnTo>
                  <a:cubicBezTo>
                    <a:pt x="13157" y="1465"/>
                    <a:pt x="11693" y="1"/>
                    <a:pt x="9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912125" y="2895725"/>
              <a:ext cx="170875" cy="870375"/>
            </a:xfrm>
            <a:custGeom>
              <a:rect b="b" l="l" r="r" t="t"/>
              <a:pathLst>
                <a:path extrusionOk="0" h="34815" w="6835">
                  <a:moveTo>
                    <a:pt x="6835" y="0"/>
                  </a:moveTo>
                  <a:lnTo>
                    <a:pt x="132" y="596"/>
                  </a:lnTo>
                  <a:cubicBezTo>
                    <a:pt x="1" y="2929"/>
                    <a:pt x="679" y="27682"/>
                    <a:pt x="918" y="34814"/>
                  </a:cubicBezTo>
                  <a:lnTo>
                    <a:pt x="5859" y="34814"/>
                  </a:lnTo>
                  <a:cubicBezTo>
                    <a:pt x="6097" y="27278"/>
                    <a:pt x="6835" y="2394"/>
                    <a:pt x="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1737100" y="2860300"/>
              <a:ext cx="170900" cy="905800"/>
            </a:xfrm>
            <a:custGeom>
              <a:rect b="b" l="l" r="r" t="t"/>
              <a:pathLst>
                <a:path extrusionOk="0" h="36232" w="6836">
                  <a:moveTo>
                    <a:pt x="120" y="1"/>
                  </a:moveTo>
                  <a:lnTo>
                    <a:pt x="120" y="1"/>
                  </a:lnTo>
                  <a:cubicBezTo>
                    <a:pt x="1" y="2739"/>
                    <a:pt x="584" y="27778"/>
                    <a:pt x="715" y="36231"/>
                  </a:cubicBezTo>
                  <a:lnTo>
                    <a:pt x="5704" y="36231"/>
                  </a:lnTo>
                  <a:cubicBezTo>
                    <a:pt x="6097" y="28171"/>
                    <a:pt x="6835" y="3501"/>
                    <a:pt x="6787" y="882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1401950" y="2441500"/>
              <a:ext cx="343225" cy="487875"/>
            </a:xfrm>
            <a:custGeom>
              <a:rect b="b" l="l" r="r" t="t"/>
              <a:pathLst>
                <a:path extrusionOk="0" h="19515" w="13729">
                  <a:moveTo>
                    <a:pt x="9752" y="1"/>
                  </a:moveTo>
                  <a:cubicBezTo>
                    <a:pt x="7954" y="3549"/>
                    <a:pt x="6549" y="7942"/>
                    <a:pt x="4477" y="10419"/>
                  </a:cubicBezTo>
                  <a:cubicBezTo>
                    <a:pt x="4108" y="10907"/>
                    <a:pt x="3703" y="11502"/>
                    <a:pt x="3275" y="12157"/>
                  </a:cubicBezTo>
                  <a:cubicBezTo>
                    <a:pt x="3227" y="12216"/>
                    <a:pt x="3191" y="12288"/>
                    <a:pt x="3144" y="12347"/>
                  </a:cubicBezTo>
                  <a:cubicBezTo>
                    <a:pt x="3144" y="12359"/>
                    <a:pt x="3132" y="12383"/>
                    <a:pt x="3132" y="12383"/>
                  </a:cubicBezTo>
                  <a:cubicBezTo>
                    <a:pt x="3084" y="12443"/>
                    <a:pt x="3048" y="12502"/>
                    <a:pt x="3013" y="12562"/>
                  </a:cubicBezTo>
                  <a:cubicBezTo>
                    <a:pt x="2989" y="12574"/>
                    <a:pt x="2989" y="12585"/>
                    <a:pt x="2977" y="12597"/>
                  </a:cubicBezTo>
                  <a:cubicBezTo>
                    <a:pt x="2870" y="12752"/>
                    <a:pt x="2787" y="12895"/>
                    <a:pt x="2679" y="13050"/>
                  </a:cubicBezTo>
                  <a:cubicBezTo>
                    <a:pt x="2667" y="13062"/>
                    <a:pt x="2667" y="13074"/>
                    <a:pt x="2656" y="13097"/>
                  </a:cubicBezTo>
                  <a:cubicBezTo>
                    <a:pt x="2608" y="13169"/>
                    <a:pt x="2572" y="13228"/>
                    <a:pt x="2536" y="13288"/>
                  </a:cubicBezTo>
                  <a:lnTo>
                    <a:pt x="2536" y="13300"/>
                  </a:lnTo>
                  <a:cubicBezTo>
                    <a:pt x="2453" y="13407"/>
                    <a:pt x="2394" y="13514"/>
                    <a:pt x="2322" y="13609"/>
                  </a:cubicBezTo>
                  <a:cubicBezTo>
                    <a:pt x="2298" y="13645"/>
                    <a:pt x="2275" y="13693"/>
                    <a:pt x="2251" y="13717"/>
                  </a:cubicBezTo>
                  <a:cubicBezTo>
                    <a:pt x="2215" y="13776"/>
                    <a:pt x="2191" y="13824"/>
                    <a:pt x="2155" y="13871"/>
                  </a:cubicBezTo>
                  <a:lnTo>
                    <a:pt x="1846" y="14359"/>
                  </a:lnTo>
                  <a:cubicBezTo>
                    <a:pt x="1822" y="14419"/>
                    <a:pt x="1774" y="14490"/>
                    <a:pt x="1727" y="14550"/>
                  </a:cubicBezTo>
                  <a:cubicBezTo>
                    <a:pt x="1358" y="15121"/>
                    <a:pt x="1001" y="15669"/>
                    <a:pt x="667" y="16169"/>
                  </a:cubicBezTo>
                  <a:cubicBezTo>
                    <a:pt x="655" y="16193"/>
                    <a:pt x="643" y="16217"/>
                    <a:pt x="620" y="16229"/>
                  </a:cubicBezTo>
                  <a:cubicBezTo>
                    <a:pt x="548" y="16336"/>
                    <a:pt x="477" y="16431"/>
                    <a:pt x="417" y="16526"/>
                  </a:cubicBezTo>
                  <a:cubicBezTo>
                    <a:pt x="405" y="16562"/>
                    <a:pt x="370" y="16586"/>
                    <a:pt x="358" y="16622"/>
                  </a:cubicBezTo>
                  <a:cubicBezTo>
                    <a:pt x="286" y="16753"/>
                    <a:pt x="191" y="16860"/>
                    <a:pt x="120" y="16979"/>
                  </a:cubicBezTo>
                  <a:cubicBezTo>
                    <a:pt x="72" y="17026"/>
                    <a:pt x="48" y="17062"/>
                    <a:pt x="12" y="17110"/>
                  </a:cubicBezTo>
                  <a:cubicBezTo>
                    <a:pt x="131" y="17336"/>
                    <a:pt x="84" y="17860"/>
                    <a:pt x="215" y="18062"/>
                  </a:cubicBezTo>
                  <a:cubicBezTo>
                    <a:pt x="655" y="18836"/>
                    <a:pt x="0" y="18765"/>
                    <a:pt x="465" y="19515"/>
                  </a:cubicBezTo>
                  <a:cubicBezTo>
                    <a:pt x="489" y="19503"/>
                    <a:pt x="524" y="19479"/>
                    <a:pt x="548" y="19467"/>
                  </a:cubicBezTo>
                  <a:cubicBezTo>
                    <a:pt x="2120" y="18408"/>
                    <a:pt x="4799" y="16455"/>
                    <a:pt x="7144" y="14883"/>
                  </a:cubicBezTo>
                  <a:cubicBezTo>
                    <a:pt x="8371" y="14062"/>
                    <a:pt x="10299" y="12466"/>
                    <a:pt x="10299" y="12466"/>
                  </a:cubicBezTo>
                  <a:cubicBezTo>
                    <a:pt x="11430" y="10716"/>
                    <a:pt x="12312" y="9966"/>
                    <a:pt x="13728" y="7144"/>
                  </a:cubicBezTo>
                  <a:cubicBezTo>
                    <a:pt x="13621" y="7001"/>
                    <a:pt x="13526" y="6870"/>
                    <a:pt x="13490" y="6739"/>
                  </a:cubicBezTo>
                  <a:cubicBezTo>
                    <a:pt x="12073" y="4620"/>
                    <a:pt x="10776" y="2382"/>
                    <a:pt x="9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1867775" y="2177475"/>
              <a:ext cx="177000" cy="221200"/>
            </a:xfrm>
            <a:custGeom>
              <a:rect b="b" l="l" r="r" t="t"/>
              <a:pathLst>
                <a:path extrusionOk="0" h="8848" w="7080">
                  <a:moveTo>
                    <a:pt x="5609" y="1"/>
                  </a:moveTo>
                  <a:cubicBezTo>
                    <a:pt x="5609" y="1"/>
                    <a:pt x="5609" y="1"/>
                    <a:pt x="5609" y="1"/>
                  </a:cubicBezTo>
                  <a:lnTo>
                    <a:pt x="1501" y="286"/>
                  </a:lnTo>
                  <a:lnTo>
                    <a:pt x="1489" y="286"/>
                  </a:lnTo>
                  <a:lnTo>
                    <a:pt x="596" y="3501"/>
                  </a:lnTo>
                  <a:lnTo>
                    <a:pt x="1" y="5632"/>
                  </a:lnTo>
                  <a:lnTo>
                    <a:pt x="60" y="5704"/>
                  </a:lnTo>
                  <a:lnTo>
                    <a:pt x="2442" y="8847"/>
                  </a:lnTo>
                  <a:cubicBezTo>
                    <a:pt x="2442" y="8847"/>
                    <a:pt x="6612" y="5797"/>
                    <a:pt x="6908" y="5797"/>
                  </a:cubicBezTo>
                  <a:cubicBezTo>
                    <a:pt x="6912" y="5797"/>
                    <a:pt x="6916" y="5798"/>
                    <a:pt x="6918" y="5799"/>
                  </a:cubicBezTo>
                  <a:cubicBezTo>
                    <a:pt x="6919" y="5799"/>
                    <a:pt x="6920" y="5800"/>
                    <a:pt x="6921" y="5800"/>
                  </a:cubicBezTo>
                  <a:cubicBezTo>
                    <a:pt x="7079" y="5800"/>
                    <a:pt x="5635" y="1"/>
                    <a:pt x="5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882675" y="2184625"/>
              <a:ext cx="119975" cy="80775"/>
            </a:xfrm>
            <a:custGeom>
              <a:rect b="b" l="l" r="r" t="t"/>
              <a:pathLst>
                <a:path extrusionOk="0" h="3231" w="4799">
                  <a:moveTo>
                    <a:pt x="893" y="0"/>
                  </a:moveTo>
                  <a:lnTo>
                    <a:pt x="0" y="3215"/>
                  </a:lnTo>
                  <a:cubicBezTo>
                    <a:pt x="142" y="3225"/>
                    <a:pt x="282" y="3230"/>
                    <a:pt x="420" y="3230"/>
                  </a:cubicBezTo>
                  <a:cubicBezTo>
                    <a:pt x="782" y="3230"/>
                    <a:pt x="1135" y="3194"/>
                    <a:pt x="1488" y="3108"/>
                  </a:cubicBezTo>
                  <a:cubicBezTo>
                    <a:pt x="2334" y="2918"/>
                    <a:pt x="3096" y="2501"/>
                    <a:pt x="3727" y="1905"/>
                  </a:cubicBezTo>
                  <a:cubicBezTo>
                    <a:pt x="4155" y="1501"/>
                    <a:pt x="4501" y="1024"/>
                    <a:pt x="4798" y="524"/>
                  </a:cubicBezTo>
                  <a:cubicBezTo>
                    <a:pt x="4780" y="478"/>
                    <a:pt x="4768" y="445"/>
                    <a:pt x="4758" y="445"/>
                  </a:cubicBezTo>
                  <a:cubicBezTo>
                    <a:pt x="4756" y="445"/>
                    <a:pt x="4753" y="448"/>
                    <a:pt x="4751" y="453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401950" y="2712675"/>
              <a:ext cx="178625" cy="216700"/>
            </a:xfrm>
            <a:custGeom>
              <a:rect b="b" l="l" r="r" t="t"/>
              <a:pathLst>
                <a:path extrusionOk="0" h="8668" w="7145">
                  <a:moveTo>
                    <a:pt x="4156" y="0"/>
                  </a:moveTo>
                  <a:cubicBezTo>
                    <a:pt x="3882" y="405"/>
                    <a:pt x="3584" y="845"/>
                    <a:pt x="3275" y="1310"/>
                  </a:cubicBezTo>
                  <a:cubicBezTo>
                    <a:pt x="3227" y="1369"/>
                    <a:pt x="3191" y="1441"/>
                    <a:pt x="3144" y="1500"/>
                  </a:cubicBezTo>
                  <a:cubicBezTo>
                    <a:pt x="3144" y="1512"/>
                    <a:pt x="3132" y="1536"/>
                    <a:pt x="3132" y="1536"/>
                  </a:cubicBezTo>
                  <a:cubicBezTo>
                    <a:pt x="3084" y="1596"/>
                    <a:pt x="3048" y="1655"/>
                    <a:pt x="3013" y="1715"/>
                  </a:cubicBezTo>
                  <a:cubicBezTo>
                    <a:pt x="2989" y="1727"/>
                    <a:pt x="2989" y="1738"/>
                    <a:pt x="2977" y="1750"/>
                  </a:cubicBezTo>
                  <a:cubicBezTo>
                    <a:pt x="2870" y="1905"/>
                    <a:pt x="2787" y="2048"/>
                    <a:pt x="2679" y="2203"/>
                  </a:cubicBezTo>
                  <a:cubicBezTo>
                    <a:pt x="2667" y="2215"/>
                    <a:pt x="2667" y="2227"/>
                    <a:pt x="2656" y="2250"/>
                  </a:cubicBezTo>
                  <a:cubicBezTo>
                    <a:pt x="2608" y="2322"/>
                    <a:pt x="2572" y="2381"/>
                    <a:pt x="2536" y="2441"/>
                  </a:cubicBezTo>
                  <a:lnTo>
                    <a:pt x="2536" y="2453"/>
                  </a:lnTo>
                  <a:cubicBezTo>
                    <a:pt x="2453" y="2560"/>
                    <a:pt x="2394" y="2667"/>
                    <a:pt x="2322" y="2762"/>
                  </a:cubicBezTo>
                  <a:cubicBezTo>
                    <a:pt x="2298" y="2798"/>
                    <a:pt x="2275" y="2846"/>
                    <a:pt x="2251" y="2870"/>
                  </a:cubicBezTo>
                  <a:cubicBezTo>
                    <a:pt x="2215" y="2929"/>
                    <a:pt x="2191" y="2977"/>
                    <a:pt x="2155" y="3024"/>
                  </a:cubicBezTo>
                  <a:lnTo>
                    <a:pt x="1846" y="3512"/>
                  </a:lnTo>
                  <a:cubicBezTo>
                    <a:pt x="1822" y="3572"/>
                    <a:pt x="1774" y="3643"/>
                    <a:pt x="1727" y="3703"/>
                  </a:cubicBezTo>
                  <a:cubicBezTo>
                    <a:pt x="1358" y="4274"/>
                    <a:pt x="1001" y="4822"/>
                    <a:pt x="667" y="5322"/>
                  </a:cubicBezTo>
                  <a:cubicBezTo>
                    <a:pt x="655" y="5346"/>
                    <a:pt x="643" y="5370"/>
                    <a:pt x="620" y="5382"/>
                  </a:cubicBezTo>
                  <a:cubicBezTo>
                    <a:pt x="548" y="5489"/>
                    <a:pt x="477" y="5584"/>
                    <a:pt x="417" y="5679"/>
                  </a:cubicBezTo>
                  <a:cubicBezTo>
                    <a:pt x="405" y="5715"/>
                    <a:pt x="370" y="5739"/>
                    <a:pt x="358" y="5775"/>
                  </a:cubicBezTo>
                  <a:cubicBezTo>
                    <a:pt x="286" y="5906"/>
                    <a:pt x="191" y="6013"/>
                    <a:pt x="120" y="6132"/>
                  </a:cubicBezTo>
                  <a:cubicBezTo>
                    <a:pt x="72" y="6179"/>
                    <a:pt x="48" y="6215"/>
                    <a:pt x="12" y="6263"/>
                  </a:cubicBezTo>
                  <a:cubicBezTo>
                    <a:pt x="131" y="6489"/>
                    <a:pt x="84" y="7013"/>
                    <a:pt x="215" y="7215"/>
                  </a:cubicBezTo>
                  <a:cubicBezTo>
                    <a:pt x="655" y="7989"/>
                    <a:pt x="0" y="7918"/>
                    <a:pt x="465" y="8668"/>
                  </a:cubicBezTo>
                  <a:cubicBezTo>
                    <a:pt x="489" y="8656"/>
                    <a:pt x="524" y="8632"/>
                    <a:pt x="548" y="8620"/>
                  </a:cubicBezTo>
                  <a:cubicBezTo>
                    <a:pt x="2120" y="7561"/>
                    <a:pt x="4799" y="5608"/>
                    <a:pt x="7144" y="4036"/>
                  </a:cubicBezTo>
                  <a:cubicBezTo>
                    <a:pt x="6144" y="2691"/>
                    <a:pt x="5132" y="1357"/>
                    <a:pt x="4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609125" y="2318250"/>
              <a:ext cx="249450" cy="312875"/>
            </a:xfrm>
            <a:custGeom>
              <a:rect b="b" l="l" r="r" t="t"/>
              <a:pathLst>
                <a:path extrusionOk="0" h="12515" w="9978">
                  <a:moveTo>
                    <a:pt x="7804" y="1"/>
                  </a:moveTo>
                  <a:cubicBezTo>
                    <a:pt x="3961" y="1"/>
                    <a:pt x="1925" y="3773"/>
                    <a:pt x="0" y="7645"/>
                  </a:cubicBezTo>
                  <a:cubicBezTo>
                    <a:pt x="1191" y="9610"/>
                    <a:pt x="2834" y="11193"/>
                    <a:pt x="4667" y="12515"/>
                  </a:cubicBezTo>
                  <a:cubicBezTo>
                    <a:pt x="7418" y="7967"/>
                    <a:pt x="9978" y="2430"/>
                    <a:pt x="8216" y="61"/>
                  </a:cubicBezTo>
                  <a:cubicBezTo>
                    <a:pt x="8358" y="49"/>
                    <a:pt x="8454" y="25"/>
                    <a:pt x="8192" y="13"/>
                  </a:cubicBezTo>
                  <a:cubicBezTo>
                    <a:pt x="8061" y="5"/>
                    <a:pt x="7931" y="1"/>
                    <a:pt x="7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850825" y="2315300"/>
              <a:ext cx="185150" cy="82600"/>
            </a:xfrm>
            <a:custGeom>
              <a:rect b="b" l="l" r="r" t="t"/>
              <a:pathLst>
                <a:path extrusionOk="0" h="3304" w="7406">
                  <a:moveTo>
                    <a:pt x="4803" y="1"/>
                  </a:moveTo>
                  <a:cubicBezTo>
                    <a:pt x="3441" y="1"/>
                    <a:pt x="2074" y="84"/>
                    <a:pt x="714" y="84"/>
                  </a:cubicBezTo>
                  <a:lnTo>
                    <a:pt x="0" y="84"/>
                  </a:lnTo>
                  <a:cubicBezTo>
                    <a:pt x="119" y="548"/>
                    <a:pt x="274" y="1000"/>
                    <a:pt x="476" y="1429"/>
                  </a:cubicBezTo>
                  <a:cubicBezTo>
                    <a:pt x="798" y="2143"/>
                    <a:pt x="1226" y="2822"/>
                    <a:pt x="1929" y="3155"/>
                  </a:cubicBezTo>
                  <a:cubicBezTo>
                    <a:pt x="2122" y="3247"/>
                    <a:pt x="2358" y="3304"/>
                    <a:pt x="2608" y="3304"/>
                  </a:cubicBezTo>
                  <a:cubicBezTo>
                    <a:pt x="2651" y="3304"/>
                    <a:pt x="2695" y="3302"/>
                    <a:pt x="2739" y="3298"/>
                  </a:cubicBezTo>
                  <a:cubicBezTo>
                    <a:pt x="2929" y="3286"/>
                    <a:pt x="2977" y="3286"/>
                    <a:pt x="3167" y="3239"/>
                  </a:cubicBezTo>
                  <a:cubicBezTo>
                    <a:pt x="3334" y="3203"/>
                    <a:pt x="3512" y="3132"/>
                    <a:pt x="3667" y="3084"/>
                  </a:cubicBezTo>
                  <a:cubicBezTo>
                    <a:pt x="4417" y="2798"/>
                    <a:pt x="5155" y="2251"/>
                    <a:pt x="5787" y="1715"/>
                  </a:cubicBezTo>
                  <a:cubicBezTo>
                    <a:pt x="6346" y="1239"/>
                    <a:pt x="6882" y="715"/>
                    <a:pt x="7406" y="143"/>
                  </a:cubicBezTo>
                  <a:cubicBezTo>
                    <a:pt x="6810" y="72"/>
                    <a:pt x="6203" y="24"/>
                    <a:pt x="5620" y="12"/>
                  </a:cubicBezTo>
                  <a:cubicBezTo>
                    <a:pt x="5348" y="4"/>
                    <a:pt x="5076" y="1"/>
                    <a:pt x="4803" y="1"/>
                  </a:cubicBezTo>
                  <a:close/>
                </a:path>
              </a:pathLst>
            </a:custGeom>
            <a:solidFill>
              <a:srgbClr val="97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902300" y="2056950"/>
              <a:ext cx="122675" cy="187500"/>
            </a:xfrm>
            <a:custGeom>
              <a:rect b="b" l="l" r="r" t="t"/>
              <a:pathLst>
                <a:path extrusionOk="0" h="7500" w="4907">
                  <a:moveTo>
                    <a:pt x="2628" y="1"/>
                  </a:moveTo>
                  <a:cubicBezTo>
                    <a:pt x="1526" y="1"/>
                    <a:pt x="565" y="835"/>
                    <a:pt x="453" y="1952"/>
                  </a:cubicBezTo>
                  <a:lnTo>
                    <a:pt x="120" y="5096"/>
                  </a:lnTo>
                  <a:cubicBezTo>
                    <a:pt x="1" y="6286"/>
                    <a:pt x="870" y="7370"/>
                    <a:pt x="2061" y="7489"/>
                  </a:cubicBezTo>
                  <a:cubicBezTo>
                    <a:pt x="2134" y="7496"/>
                    <a:pt x="2207" y="7500"/>
                    <a:pt x="2279" y="7500"/>
                  </a:cubicBezTo>
                  <a:cubicBezTo>
                    <a:pt x="3371" y="7500"/>
                    <a:pt x="4331" y="6676"/>
                    <a:pt x="4454" y="5560"/>
                  </a:cubicBezTo>
                  <a:lnTo>
                    <a:pt x="4787" y="2417"/>
                  </a:lnTo>
                  <a:cubicBezTo>
                    <a:pt x="4906" y="1226"/>
                    <a:pt x="4037" y="143"/>
                    <a:pt x="2846" y="12"/>
                  </a:cubicBezTo>
                  <a:cubicBezTo>
                    <a:pt x="2773" y="4"/>
                    <a:pt x="2700" y="1"/>
                    <a:pt x="2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902000" y="2179575"/>
              <a:ext cx="113150" cy="64575"/>
            </a:xfrm>
            <a:custGeom>
              <a:rect b="b" l="l" r="r" t="t"/>
              <a:pathLst>
                <a:path extrusionOk="0" h="2583" w="4526">
                  <a:moveTo>
                    <a:pt x="4525" y="0"/>
                  </a:moveTo>
                  <a:lnTo>
                    <a:pt x="4525" y="0"/>
                  </a:lnTo>
                  <a:cubicBezTo>
                    <a:pt x="4406" y="119"/>
                    <a:pt x="4287" y="202"/>
                    <a:pt x="4156" y="274"/>
                  </a:cubicBezTo>
                  <a:cubicBezTo>
                    <a:pt x="3882" y="429"/>
                    <a:pt x="3561" y="536"/>
                    <a:pt x="3263" y="619"/>
                  </a:cubicBezTo>
                  <a:cubicBezTo>
                    <a:pt x="2841" y="752"/>
                    <a:pt x="2397" y="844"/>
                    <a:pt x="1953" y="844"/>
                  </a:cubicBezTo>
                  <a:cubicBezTo>
                    <a:pt x="1758" y="844"/>
                    <a:pt x="1563" y="826"/>
                    <a:pt x="1370" y="786"/>
                  </a:cubicBezTo>
                  <a:cubicBezTo>
                    <a:pt x="906" y="691"/>
                    <a:pt x="465" y="512"/>
                    <a:pt x="120" y="202"/>
                  </a:cubicBezTo>
                  <a:lnTo>
                    <a:pt x="120" y="202"/>
                  </a:lnTo>
                  <a:cubicBezTo>
                    <a:pt x="1" y="1381"/>
                    <a:pt x="882" y="2453"/>
                    <a:pt x="2061" y="2572"/>
                  </a:cubicBezTo>
                  <a:cubicBezTo>
                    <a:pt x="2134" y="2579"/>
                    <a:pt x="2207" y="2583"/>
                    <a:pt x="2279" y="2583"/>
                  </a:cubicBezTo>
                  <a:cubicBezTo>
                    <a:pt x="3380" y="2583"/>
                    <a:pt x="4331" y="1748"/>
                    <a:pt x="4454" y="631"/>
                  </a:cubicBezTo>
                  <a:lnTo>
                    <a:pt x="452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2005300" y="2134800"/>
              <a:ext cx="44975" cy="60650"/>
            </a:xfrm>
            <a:custGeom>
              <a:rect b="b" l="l" r="r" t="t"/>
              <a:pathLst>
                <a:path extrusionOk="0" h="2426" w="1799">
                  <a:moveTo>
                    <a:pt x="953" y="0"/>
                  </a:moveTo>
                  <a:cubicBezTo>
                    <a:pt x="527" y="0"/>
                    <a:pt x="139" y="493"/>
                    <a:pt x="72" y="1124"/>
                  </a:cubicBezTo>
                  <a:cubicBezTo>
                    <a:pt x="0" y="1791"/>
                    <a:pt x="310" y="2374"/>
                    <a:pt x="774" y="2422"/>
                  </a:cubicBezTo>
                  <a:cubicBezTo>
                    <a:pt x="794" y="2424"/>
                    <a:pt x="814" y="2425"/>
                    <a:pt x="834" y="2425"/>
                  </a:cubicBezTo>
                  <a:cubicBezTo>
                    <a:pt x="1264" y="2425"/>
                    <a:pt x="1659" y="1940"/>
                    <a:pt x="1727" y="1303"/>
                  </a:cubicBezTo>
                  <a:cubicBezTo>
                    <a:pt x="1798" y="636"/>
                    <a:pt x="1489" y="53"/>
                    <a:pt x="1024" y="5"/>
                  </a:cubicBezTo>
                  <a:cubicBezTo>
                    <a:pt x="1000" y="2"/>
                    <a:pt x="976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876425" y="2131275"/>
              <a:ext cx="44950" cy="61775"/>
            </a:xfrm>
            <a:custGeom>
              <a:rect b="b" l="l" r="r" t="t"/>
              <a:pathLst>
                <a:path extrusionOk="0" h="2471" w="1798">
                  <a:moveTo>
                    <a:pt x="965" y="0"/>
                  </a:moveTo>
                  <a:cubicBezTo>
                    <a:pt x="535" y="0"/>
                    <a:pt x="140" y="497"/>
                    <a:pt x="71" y="1146"/>
                  </a:cubicBezTo>
                  <a:cubicBezTo>
                    <a:pt x="0" y="1825"/>
                    <a:pt x="310" y="2420"/>
                    <a:pt x="774" y="2468"/>
                  </a:cubicBezTo>
                  <a:cubicBezTo>
                    <a:pt x="793" y="2470"/>
                    <a:pt x="813" y="2471"/>
                    <a:pt x="832" y="2471"/>
                  </a:cubicBezTo>
                  <a:cubicBezTo>
                    <a:pt x="1263" y="2471"/>
                    <a:pt x="1658" y="1974"/>
                    <a:pt x="1726" y="1325"/>
                  </a:cubicBezTo>
                  <a:cubicBezTo>
                    <a:pt x="1798" y="646"/>
                    <a:pt x="1488" y="51"/>
                    <a:pt x="1024" y="3"/>
                  </a:cubicBezTo>
                  <a:cubicBezTo>
                    <a:pt x="1004" y="1"/>
                    <a:pt x="985" y="0"/>
                    <a:pt x="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370400" y="2893050"/>
              <a:ext cx="36925" cy="32475"/>
            </a:xfrm>
            <a:custGeom>
              <a:rect b="b" l="l" r="r" t="t"/>
              <a:pathLst>
                <a:path extrusionOk="0" fill="none" h="1299" w="1477">
                  <a:moveTo>
                    <a:pt x="1477" y="0"/>
                  </a:moveTo>
                  <a:cubicBezTo>
                    <a:pt x="1477" y="0"/>
                    <a:pt x="739" y="107"/>
                    <a:pt x="0" y="1298"/>
                  </a:cubicBezTo>
                </a:path>
              </a:pathLst>
            </a:custGeom>
            <a:noFill/>
            <a:ln cap="rnd" cmpd="sng" w="6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1433200" y="2761175"/>
              <a:ext cx="65500" cy="98550"/>
            </a:xfrm>
            <a:custGeom>
              <a:rect b="b" l="l" r="r" t="t"/>
              <a:pathLst>
                <a:path extrusionOk="0" fill="none" h="3942" w="2620">
                  <a:moveTo>
                    <a:pt x="1" y="3942"/>
                  </a:moveTo>
                  <a:lnTo>
                    <a:pt x="2620" y="1"/>
                  </a:lnTo>
                </a:path>
              </a:pathLst>
            </a:custGeom>
            <a:noFill/>
            <a:ln cap="rnd" cmpd="sng" w="6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1706450" y="2315900"/>
              <a:ext cx="479550" cy="614275"/>
            </a:xfrm>
            <a:custGeom>
              <a:rect b="b" l="l" r="r" t="t"/>
              <a:pathLst>
                <a:path extrusionOk="0" h="24571" w="19182">
                  <a:moveTo>
                    <a:pt x="9799" y="0"/>
                  </a:moveTo>
                  <a:cubicBezTo>
                    <a:pt x="9621" y="0"/>
                    <a:pt x="9442" y="12"/>
                    <a:pt x="9264" y="12"/>
                  </a:cubicBezTo>
                  <a:lnTo>
                    <a:pt x="9049" y="12"/>
                  </a:lnTo>
                  <a:cubicBezTo>
                    <a:pt x="8871" y="12"/>
                    <a:pt x="8692" y="36"/>
                    <a:pt x="8514" y="36"/>
                  </a:cubicBezTo>
                  <a:cubicBezTo>
                    <a:pt x="8418" y="48"/>
                    <a:pt x="8347" y="48"/>
                    <a:pt x="8252" y="48"/>
                  </a:cubicBezTo>
                  <a:lnTo>
                    <a:pt x="8097" y="48"/>
                  </a:lnTo>
                  <a:cubicBezTo>
                    <a:pt x="7859" y="48"/>
                    <a:pt x="7621" y="60"/>
                    <a:pt x="7382" y="60"/>
                  </a:cubicBezTo>
                  <a:lnTo>
                    <a:pt x="5751" y="60"/>
                  </a:lnTo>
                  <a:cubicBezTo>
                    <a:pt x="4858" y="60"/>
                    <a:pt x="3942" y="60"/>
                    <a:pt x="3060" y="191"/>
                  </a:cubicBezTo>
                  <a:cubicBezTo>
                    <a:pt x="2941" y="214"/>
                    <a:pt x="2822" y="226"/>
                    <a:pt x="2703" y="250"/>
                  </a:cubicBezTo>
                  <a:cubicBezTo>
                    <a:pt x="2644" y="345"/>
                    <a:pt x="2572" y="453"/>
                    <a:pt x="2513" y="536"/>
                  </a:cubicBezTo>
                  <a:cubicBezTo>
                    <a:pt x="1572" y="1917"/>
                    <a:pt x="894" y="3501"/>
                    <a:pt x="572" y="5167"/>
                  </a:cubicBezTo>
                  <a:cubicBezTo>
                    <a:pt x="513" y="5525"/>
                    <a:pt x="453" y="5894"/>
                    <a:pt x="393" y="6251"/>
                  </a:cubicBezTo>
                  <a:cubicBezTo>
                    <a:pt x="346" y="6501"/>
                    <a:pt x="322" y="6763"/>
                    <a:pt x="298" y="7025"/>
                  </a:cubicBezTo>
                  <a:cubicBezTo>
                    <a:pt x="274" y="7096"/>
                    <a:pt x="274" y="7191"/>
                    <a:pt x="262" y="7263"/>
                  </a:cubicBezTo>
                  <a:cubicBezTo>
                    <a:pt x="1" y="9775"/>
                    <a:pt x="60" y="12311"/>
                    <a:pt x="203" y="14823"/>
                  </a:cubicBezTo>
                  <a:cubicBezTo>
                    <a:pt x="310" y="16431"/>
                    <a:pt x="441" y="18050"/>
                    <a:pt x="572" y="19657"/>
                  </a:cubicBezTo>
                  <a:cubicBezTo>
                    <a:pt x="655" y="20467"/>
                    <a:pt x="715" y="21265"/>
                    <a:pt x="751" y="22074"/>
                  </a:cubicBezTo>
                  <a:cubicBezTo>
                    <a:pt x="786" y="22634"/>
                    <a:pt x="727" y="23432"/>
                    <a:pt x="953" y="23944"/>
                  </a:cubicBezTo>
                  <a:cubicBezTo>
                    <a:pt x="965" y="23991"/>
                    <a:pt x="989" y="24027"/>
                    <a:pt x="1013" y="24051"/>
                  </a:cubicBezTo>
                  <a:cubicBezTo>
                    <a:pt x="1084" y="24158"/>
                    <a:pt x="1167" y="24229"/>
                    <a:pt x="1263" y="24289"/>
                  </a:cubicBezTo>
                  <a:cubicBezTo>
                    <a:pt x="1358" y="24360"/>
                    <a:pt x="1489" y="24408"/>
                    <a:pt x="1620" y="24456"/>
                  </a:cubicBezTo>
                  <a:cubicBezTo>
                    <a:pt x="1832" y="24516"/>
                    <a:pt x="2064" y="24536"/>
                    <a:pt x="2299" y="24536"/>
                  </a:cubicBezTo>
                  <a:cubicBezTo>
                    <a:pt x="2617" y="24536"/>
                    <a:pt x="2940" y="24500"/>
                    <a:pt x="3227" y="24479"/>
                  </a:cubicBezTo>
                  <a:cubicBezTo>
                    <a:pt x="3449" y="24467"/>
                    <a:pt x="3674" y="24463"/>
                    <a:pt x="3900" y="24463"/>
                  </a:cubicBezTo>
                  <a:cubicBezTo>
                    <a:pt x="4352" y="24463"/>
                    <a:pt x="4807" y="24479"/>
                    <a:pt x="5251" y="24479"/>
                  </a:cubicBezTo>
                  <a:cubicBezTo>
                    <a:pt x="6168" y="24503"/>
                    <a:pt x="7109" y="24503"/>
                    <a:pt x="8037" y="24503"/>
                  </a:cubicBezTo>
                  <a:lnTo>
                    <a:pt x="9526" y="24503"/>
                  </a:lnTo>
                  <a:cubicBezTo>
                    <a:pt x="10549" y="24515"/>
                    <a:pt x="11585" y="24515"/>
                    <a:pt x="12633" y="24515"/>
                  </a:cubicBezTo>
                  <a:cubicBezTo>
                    <a:pt x="13027" y="24515"/>
                    <a:pt x="13539" y="24571"/>
                    <a:pt x="14035" y="24571"/>
                  </a:cubicBezTo>
                  <a:cubicBezTo>
                    <a:pt x="14227" y="24571"/>
                    <a:pt x="14418" y="24562"/>
                    <a:pt x="14598" y="24539"/>
                  </a:cubicBezTo>
                  <a:cubicBezTo>
                    <a:pt x="14657" y="24527"/>
                    <a:pt x="14717" y="24527"/>
                    <a:pt x="14776" y="24515"/>
                  </a:cubicBezTo>
                  <a:cubicBezTo>
                    <a:pt x="14871" y="24503"/>
                    <a:pt x="14979" y="24467"/>
                    <a:pt x="15074" y="24444"/>
                  </a:cubicBezTo>
                  <a:cubicBezTo>
                    <a:pt x="15169" y="24408"/>
                    <a:pt x="15264" y="24360"/>
                    <a:pt x="15336" y="24325"/>
                  </a:cubicBezTo>
                  <a:cubicBezTo>
                    <a:pt x="15693" y="24086"/>
                    <a:pt x="15753" y="23705"/>
                    <a:pt x="15764" y="23336"/>
                  </a:cubicBezTo>
                  <a:cubicBezTo>
                    <a:pt x="15764" y="23205"/>
                    <a:pt x="15764" y="23086"/>
                    <a:pt x="15788" y="22955"/>
                  </a:cubicBezTo>
                  <a:cubicBezTo>
                    <a:pt x="15824" y="22372"/>
                    <a:pt x="15907" y="21800"/>
                    <a:pt x="15979" y="21241"/>
                  </a:cubicBezTo>
                  <a:cubicBezTo>
                    <a:pt x="16122" y="20253"/>
                    <a:pt x="16300" y="19300"/>
                    <a:pt x="16503" y="18336"/>
                  </a:cubicBezTo>
                  <a:cubicBezTo>
                    <a:pt x="16526" y="18169"/>
                    <a:pt x="16574" y="17990"/>
                    <a:pt x="16598" y="17836"/>
                  </a:cubicBezTo>
                  <a:cubicBezTo>
                    <a:pt x="16753" y="17097"/>
                    <a:pt x="16919" y="16359"/>
                    <a:pt x="17098" y="15633"/>
                  </a:cubicBezTo>
                  <a:cubicBezTo>
                    <a:pt x="17098" y="15597"/>
                    <a:pt x="17110" y="15573"/>
                    <a:pt x="17110" y="15538"/>
                  </a:cubicBezTo>
                  <a:cubicBezTo>
                    <a:pt x="17157" y="15359"/>
                    <a:pt x="17193" y="15169"/>
                    <a:pt x="17241" y="14990"/>
                  </a:cubicBezTo>
                  <a:cubicBezTo>
                    <a:pt x="17479" y="13930"/>
                    <a:pt x="17729" y="12859"/>
                    <a:pt x="17955" y="11811"/>
                  </a:cubicBezTo>
                  <a:cubicBezTo>
                    <a:pt x="18003" y="11573"/>
                    <a:pt x="18062" y="11311"/>
                    <a:pt x="18110" y="11073"/>
                  </a:cubicBezTo>
                  <a:cubicBezTo>
                    <a:pt x="18586" y="8668"/>
                    <a:pt x="19182" y="6239"/>
                    <a:pt x="19015" y="3751"/>
                  </a:cubicBezTo>
                  <a:cubicBezTo>
                    <a:pt x="19015" y="3691"/>
                    <a:pt x="19003" y="3620"/>
                    <a:pt x="19003" y="3560"/>
                  </a:cubicBezTo>
                  <a:lnTo>
                    <a:pt x="19003" y="3489"/>
                  </a:lnTo>
                  <a:cubicBezTo>
                    <a:pt x="18693" y="3131"/>
                    <a:pt x="18360" y="2774"/>
                    <a:pt x="18003" y="2441"/>
                  </a:cubicBezTo>
                  <a:cubicBezTo>
                    <a:pt x="17396" y="1881"/>
                    <a:pt x="16741" y="1369"/>
                    <a:pt x="16014" y="965"/>
                  </a:cubicBezTo>
                  <a:cubicBezTo>
                    <a:pt x="15431" y="655"/>
                    <a:pt x="14800" y="429"/>
                    <a:pt x="14169" y="286"/>
                  </a:cubicBezTo>
                  <a:cubicBezTo>
                    <a:pt x="13824" y="214"/>
                    <a:pt x="13467" y="155"/>
                    <a:pt x="13121" y="107"/>
                  </a:cubicBezTo>
                  <a:cubicBezTo>
                    <a:pt x="13097" y="107"/>
                    <a:pt x="13050" y="95"/>
                    <a:pt x="13014" y="95"/>
                  </a:cubicBezTo>
                  <a:lnTo>
                    <a:pt x="12978" y="95"/>
                  </a:lnTo>
                  <a:cubicBezTo>
                    <a:pt x="12931" y="95"/>
                    <a:pt x="12883" y="72"/>
                    <a:pt x="12835" y="72"/>
                  </a:cubicBezTo>
                  <a:lnTo>
                    <a:pt x="12812" y="72"/>
                  </a:lnTo>
                  <a:cubicBezTo>
                    <a:pt x="12764" y="72"/>
                    <a:pt x="12740" y="60"/>
                    <a:pt x="12693" y="60"/>
                  </a:cubicBezTo>
                  <a:lnTo>
                    <a:pt x="12681" y="60"/>
                  </a:lnTo>
                  <a:cubicBezTo>
                    <a:pt x="12633" y="60"/>
                    <a:pt x="12585" y="48"/>
                    <a:pt x="12538" y="48"/>
                  </a:cubicBezTo>
                  <a:lnTo>
                    <a:pt x="12395" y="48"/>
                  </a:lnTo>
                  <a:cubicBezTo>
                    <a:pt x="12359" y="36"/>
                    <a:pt x="12324" y="36"/>
                    <a:pt x="12276" y="36"/>
                  </a:cubicBezTo>
                  <a:lnTo>
                    <a:pt x="12181" y="36"/>
                  </a:lnTo>
                  <a:cubicBezTo>
                    <a:pt x="12097" y="36"/>
                    <a:pt x="12002" y="12"/>
                    <a:pt x="11919" y="12"/>
                  </a:cubicBezTo>
                  <a:lnTo>
                    <a:pt x="11371" y="12"/>
                  </a:lnTo>
                  <a:cubicBezTo>
                    <a:pt x="11085" y="0"/>
                    <a:pt x="10811" y="0"/>
                    <a:pt x="10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1786825" y="2928175"/>
              <a:ext cx="234875" cy="625"/>
            </a:xfrm>
            <a:custGeom>
              <a:rect b="b" l="l" r="r" t="t"/>
              <a:pathLst>
                <a:path extrusionOk="0" fill="none" h="25" w="9395">
                  <a:moveTo>
                    <a:pt x="0" y="0"/>
                  </a:moveTo>
                  <a:lnTo>
                    <a:pt x="9394" y="24"/>
                  </a:lnTo>
                </a:path>
              </a:pathLst>
            </a:custGeom>
            <a:noFill/>
            <a:ln cap="rnd" cmpd="sng" w="65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138950" y="2337325"/>
              <a:ext cx="396500" cy="311375"/>
            </a:xfrm>
            <a:custGeom>
              <a:rect b="b" l="l" r="r" t="t"/>
              <a:pathLst>
                <a:path extrusionOk="0" h="12455" w="15860">
                  <a:moveTo>
                    <a:pt x="0" y="0"/>
                  </a:moveTo>
                  <a:cubicBezTo>
                    <a:pt x="12" y="24"/>
                    <a:pt x="36" y="48"/>
                    <a:pt x="36" y="84"/>
                  </a:cubicBezTo>
                  <a:cubicBezTo>
                    <a:pt x="358" y="2477"/>
                    <a:pt x="750" y="4858"/>
                    <a:pt x="1227" y="7227"/>
                  </a:cubicBezTo>
                  <a:cubicBezTo>
                    <a:pt x="1429" y="8168"/>
                    <a:pt x="1655" y="9121"/>
                    <a:pt x="1882" y="10061"/>
                  </a:cubicBezTo>
                  <a:lnTo>
                    <a:pt x="7037" y="12454"/>
                  </a:lnTo>
                  <a:lnTo>
                    <a:pt x="15859" y="3072"/>
                  </a:lnTo>
                  <a:lnTo>
                    <a:pt x="14502" y="239"/>
                  </a:lnTo>
                  <a:lnTo>
                    <a:pt x="6656" y="4477"/>
                  </a:lnTo>
                  <a:cubicBezTo>
                    <a:pt x="6656" y="4477"/>
                    <a:pt x="3203" y="95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2391950" y="2348625"/>
              <a:ext cx="157500" cy="174150"/>
            </a:xfrm>
            <a:custGeom>
              <a:rect b="b" l="l" r="r" t="t"/>
              <a:pathLst>
                <a:path extrusionOk="0" h="6966" w="6300">
                  <a:moveTo>
                    <a:pt x="4096" y="1"/>
                  </a:moveTo>
                  <a:lnTo>
                    <a:pt x="1" y="2144"/>
                  </a:lnTo>
                  <a:cubicBezTo>
                    <a:pt x="405" y="3680"/>
                    <a:pt x="1048" y="5501"/>
                    <a:pt x="1608" y="6966"/>
                  </a:cubicBezTo>
                  <a:lnTo>
                    <a:pt x="6299" y="2084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2025825" y="2331525"/>
              <a:ext cx="218825" cy="255250"/>
            </a:xfrm>
            <a:custGeom>
              <a:rect b="b" l="l" r="r" t="t"/>
              <a:pathLst>
                <a:path extrusionOk="0" h="10210" w="8753">
                  <a:moveTo>
                    <a:pt x="3055" y="0"/>
                  </a:moveTo>
                  <a:cubicBezTo>
                    <a:pt x="2800" y="0"/>
                    <a:pt x="2551" y="25"/>
                    <a:pt x="2311" y="78"/>
                  </a:cubicBezTo>
                  <a:cubicBezTo>
                    <a:pt x="1" y="601"/>
                    <a:pt x="2954" y="8698"/>
                    <a:pt x="2954" y="8698"/>
                  </a:cubicBezTo>
                  <a:lnTo>
                    <a:pt x="6252" y="10210"/>
                  </a:lnTo>
                  <a:cubicBezTo>
                    <a:pt x="7085" y="7674"/>
                    <a:pt x="7931" y="5138"/>
                    <a:pt x="8752" y="2590"/>
                  </a:cubicBezTo>
                  <a:cubicBezTo>
                    <a:pt x="7117" y="1332"/>
                    <a:pt x="4928" y="0"/>
                    <a:pt x="3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446425" y="2270650"/>
              <a:ext cx="149150" cy="222375"/>
            </a:xfrm>
            <a:custGeom>
              <a:rect b="b" l="l" r="r" t="t"/>
              <a:pathLst>
                <a:path extrusionOk="0" h="8895" w="5966">
                  <a:moveTo>
                    <a:pt x="2960" y="1"/>
                  </a:moveTo>
                  <a:cubicBezTo>
                    <a:pt x="2909" y="1"/>
                    <a:pt x="2860" y="15"/>
                    <a:pt x="2822" y="48"/>
                  </a:cubicBezTo>
                  <a:cubicBezTo>
                    <a:pt x="2870" y="584"/>
                    <a:pt x="2632" y="1084"/>
                    <a:pt x="2334" y="1536"/>
                  </a:cubicBezTo>
                  <a:cubicBezTo>
                    <a:pt x="2036" y="1965"/>
                    <a:pt x="1679" y="2370"/>
                    <a:pt x="1441" y="2846"/>
                  </a:cubicBezTo>
                  <a:cubicBezTo>
                    <a:pt x="1203" y="3322"/>
                    <a:pt x="1096" y="3894"/>
                    <a:pt x="1334" y="4370"/>
                  </a:cubicBezTo>
                  <a:cubicBezTo>
                    <a:pt x="858" y="4834"/>
                    <a:pt x="370" y="5180"/>
                    <a:pt x="0" y="5727"/>
                  </a:cubicBezTo>
                  <a:cubicBezTo>
                    <a:pt x="72" y="6680"/>
                    <a:pt x="179" y="7930"/>
                    <a:pt x="143" y="8894"/>
                  </a:cubicBezTo>
                  <a:cubicBezTo>
                    <a:pt x="1048" y="8037"/>
                    <a:pt x="2108" y="7192"/>
                    <a:pt x="2941" y="6251"/>
                  </a:cubicBezTo>
                  <a:cubicBezTo>
                    <a:pt x="3310" y="6204"/>
                    <a:pt x="3691" y="6180"/>
                    <a:pt x="4061" y="6132"/>
                  </a:cubicBezTo>
                  <a:cubicBezTo>
                    <a:pt x="4275" y="6120"/>
                    <a:pt x="4489" y="6084"/>
                    <a:pt x="4692" y="6001"/>
                  </a:cubicBezTo>
                  <a:cubicBezTo>
                    <a:pt x="4989" y="5846"/>
                    <a:pt x="5180" y="5537"/>
                    <a:pt x="5263" y="5203"/>
                  </a:cubicBezTo>
                  <a:cubicBezTo>
                    <a:pt x="5358" y="4882"/>
                    <a:pt x="5501" y="4513"/>
                    <a:pt x="5489" y="4168"/>
                  </a:cubicBezTo>
                  <a:cubicBezTo>
                    <a:pt x="5858" y="3929"/>
                    <a:pt x="5918" y="3132"/>
                    <a:pt x="5537" y="2929"/>
                  </a:cubicBezTo>
                  <a:cubicBezTo>
                    <a:pt x="5751" y="2751"/>
                    <a:pt x="5966" y="2465"/>
                    <a:pt x="5894" y="2191"/>
                  </a:cubicBezTo>
                  <a:cubicBezTo>
                    <a:pt x="5835" y="1977"/>
                    <a:pt x="5620" y="1822"/>
                    <a:pt x="5418" y="1786"/>
                  </a:cubicBezTo>
                  <a:cubicBezTo>
                    <a:pt x="5341" y="1769"/>
                    <a:pt x="5262" y="1763"/>
                    <a:pt x="5184" y="1763"/>
                  </a:cubicBezTo>
                  <a:cubicBezTo>
                    <a:pt x="5044" y="1763"/>
                    <a:pt x="4904" y="1783"/>
                    <a:pt x="4775" y="1798"/>
                  </a:cubicBezTo>
                  <a:cubicBezTo>
                    <a:pt x="4191" y="1870"/>
                    <a:pt x="3584" y="1953"/>
                    <a:pt x="3013" y="2024"/>
                  </a:cubicBezTo>
                  <a:cubicBezTo>
                    <a:pt x="3299" y="1548"/>
                    <a:pt x="3418" y="965"/>
                    <a:pt x="3310" y="429"/>
                  </a:cubicBezTo>
                  <a:cubicBezTo>
                    <a:pt x="3287" y="310"/>
                    <a:pt x="3263" y="179"/>
                    <a:pt x="3168" y="84"/>
                  </a:cubicBezTo>
                  <a:cubicBezTo>
                    <a:pt x="3117" y="34"/>
                    <a:pt x="303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502075" y="2357550"/>
              <a:ext cx="28325" cy="42300"/>
            </a:xfrm>
            <a:custGeom>
              <a:rect b="b" l="l" r="r" t="t"/>
              <a:pathLst>
                <a:path extrusionOk="0" fill="none" h="1692" w="1133">
                  <a:moveTo>
                    <a:pt x="1132" y="1"/>
                  </a:moveTo>
                  <a:cubicBezTo>
                    <a:pt x="477" y="263"/>
                    <a:pt x="203" y="1013"/>
                    <a:pt x="1" y="1692"/>
                  </a:cubicBezTo>
                </a:path>
              </a:pathLst>
            </a:custGeom>
            <a:noFill/>
            <a:ln cap="rnd" cmpd="sng" w="62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1868675" y="2277200"/>
              <a:ext cx="172075" cy="158975"/>
            </a:xfrm>
            <a:custGeom>
              <a:rect b="b" l="l" r="r" t="t"/>
              <a:pathLst>
                <a:path extrusionOk="0" h="6359" w="6883">
                  <a:moveTo>
                    <a:pt x="4477" y="0"/>
                  </a:moveTo>
                  <a:lnTo>
                    <a:pt x="1584" y="203"/>
                  </a:lnTo>
                  <a:lnTo>
                    <a:pt x="0" y="1643"/>
                  </a:lnTo>
                  <a:lnTo>
                    <a:pt x="2108" y="6358"/>
                  </a:lnTo>
                  <a:lnTo>
                    <a:pt x="6882" y="1810"/>
                  </a:lnTo>
                  <a:lnTo>
                    <a:pt x="4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329150" y="2423050"/>
              <a:ext cx="4775" cy="53300"/>
            </a:xfrm>
            <a:custGeom>
              <a:rect b="b" l="l" r="r" t="t"/>
              <a:pathLst>
                <a:path extrusionOk="0" fill="none" h="2132" w="191">
                  <a:moveTo>
                    <a:pt x="0" y="0"/>
                  </a:moveTo>
                  <a:lnTo>
                    <a:pt x="191" y="2132"/>
                  </a:lnTo>
                </a:path>
              </a:pathLst>
            </a:custGeom>
            <a:noFill/>
            <a:ln cap="rnd" cmpd="sng" w="6550">
              <a:solidFill>
                <a:srgbClr val="5D5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1510900" y="2673075"/>
              <a:ext cx="30375" cy="44075"/>
            </a:xfrm>
            <a:custGeom>
              <a:rect b="b" l="l" r="r" t="t"/>
              <a:pathLst>
                <a:path extrusionOk="0" fill="none" h="1763" w="1215">
                  <a:moveTo>
                    <a:pt x="0" y="1"/>
                  </a:moveTo>
                  <a:lnTo>
                    <a:pt x="1215" y="1763"/>
                  </a:lnTo>
                </a:path>
              </a:pathLst>
            </a:custGeom>
            <a:noFill/>
            <a:ln cap="rnd" cmpd="sng" w="6550">
              <a:solidFill>
                <a:srgbClr val="5D5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1520725" y="2656400"/>
              <a:ext cx="30075" cy="44075"/>
            </a:xfrm>
            <a:custGeom>
              <a:rect b="b" l="l" r="r" t="t"/>
              <a:pathLst>
                <a:path extrusionOk="0" fill="none" h="1763" w="1203">
                  <a:moveTo>
                    <a:pt x="0" y="1"/>
                  </a:moveTo>
                  <a:lnTo>
                    <a:pt x="1203" y="1763"/>
                  </a:lnTo>
                </a:path>
              </a:pathLst>
            </a:custGeom>
            <a:noFill/>
            <a:ln cap="rnd" cmpd="sng" w="6550">
              <a:solidFill>
                <a:srgbClr val="5D5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346125" y="2403700"/>
              <a:ext cx="5075" cy="53300"/>
            </a:xfrm>
            <a:custGeom>
              <a:rect b="b" l="l" r="r" t="t"/>
              <a:pathLst>
                <a:path extrusionOk="0" fill="none" h="2132" w="203">
                  <a:moveTo>
                    <a:pt x="0" y="0"/>
                  </a:moveTo>
                  <a:lnTo>
                    <a:pt x="202" y="2132"/>
                  </a:lnTo>
                </a:path>
              </a:pathLst>
            </a:custGeom>
            <a:noFill/>
            <a:ln cap="rnd" cmpd="sng" w="6550">
              <a:solidFill>
                <a:srgbClr val="5D5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1919875" y="2137900"/>
              <a:ext cx="35150" cy="23825"/>
            </a:xfrm>
            <a:custGeom>
              <a:rect b="b" l="l" r="r" t="t"/>
              <a:pathLst>
                <a:path extrusionOk="0" fill="none" h="953" w="1406">
                  <a:moveTo>
                    <a:pt x="1191" y="953"/>
                  </a:moveTo>
                  <a:lnTo>
                    <a:pt x="167" y="893"/>
                  </a:lnTo>
                  <a:cubicBezTo>
                    <a:pt x="72" y="893"/>
                    <a:pt x="0" y="798"/>
                    <a:pt x="0" y="715"/>
                  </a:cubicBezTo>
                  <a:lnTo>
                    <a:pt x="36" y="155"/>
                  </a:lnTo>
                  <a:cubicBezTo>
                    <a:pt x="36" y="72"/>
                    <a:pt x="119" y="0"/>
                    <a:pt x="215" y="0"/>
                  </a:cubicBezTo>
                  <a:lnTo>
                    <a:pt x="1239" y="60"/>
                  </a:lnTo>
                  <a:cubicBezTo>
                    <a:pt x="1322" y="60"/>
                    <a:pt x="1405" y="143"/>
                    <a:pt x="1405" y="238"/>
                  </a:cubicBezTo>
                  <a:lnTo>
                    <a:pt x="1370" y="786"/>
                  </a:lnTo>
                  <a:cubicBezTo>
                    <a:pt x="1370" y="869"/>
                    <a:pt x="1286" y="953"/>
                    <a:pt x="1191" y="953"/>
                  </a:cubicBezTo>
                  <a:close/>
                </a:path>
              </a:pathLst>
            </a:custGeom>
            <a:noFill/>
            <a:ln cap="rnd" cmpd="sng" w="5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1963925" y="2141175"/>
              <a:ext cx="34850" cy="23825"/>
            </a:xfrm>
            <a:custGeom>
              <a:rect b="b" l="l" r="r" t="t"/>
              <a:pathLst>
                <a:path extrusionOk="0" fill="none" h="953" w="1394">
                  <a:moveTo>
                    <a:pt x="1191" y="953"/>
                  </a:moveTo>
                  <a:lnTo>
                    <a:pt x="155" y="893"/>
                  </a:lnTo>
                  <a:cubicBezTo>
                    <a:pt x="72" y="893"/>
                    <a:pt x="0" y="798"/>
                    <a:pt x="0" y="715"/>
                  </a:cubicBezTo>
                  <a:lnTo>
                    <a:pt x="24" y="167"/>
                  </a:lnTo>
                  <a:cubicBezTo>
                    <a:pt x="24" y="72"/>
                    <a:pt x="120" y="0"/>
                    <a:pt x="203" y="0"/>
                  </a:cubicBezTo>
                  <a:lnTo>
                    <a:pt x="1227" y="60"/>
                  </a:lnTo>
                  <a:cubicBezTo>
                    <a:pt x="1322" y="60"/>
                    <a:pt x="1393" y="143"/>
                    <a:pt x="1393" y="238"/>
                  </a:cubicBezTo>
                  <a:lnTo>
                    <a:pt x="1370" y="786"/>
                  </a:lnTo>
                  <a:cubicBezTo>
                    <a:pt x="1370" y="893"/>
                    <a:pt x="1274" y="953"/>
                    <a:pt x="1191" y="953"/>
                  </a:cubicBezTo>
                  <a:close/>
                </a:path>
              </a:pathLst>
            </a:custGeom>
            <a:noFill/>
            <a:ln cap="rnd" cmpd="sng" w="5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1955000" y="2145925"/>
              <a:ext cx="10425" cy="3900"/>
            </a:xfrm>
            <a:custGeom>
              <a:rect b="b" l="l" r="r" t="t"/>
              <a:pathLst>
                <a:path extrusionOk="0" h="156" w="417">
                  <a:moveTo>
                    <a:pt x="72" y="1"/>
                  </a:moveTo>
                  <a:cubicBezTo>
                    <a:pt x="24" y="1"/>
                    <a:pt x="0" y="36"/>
                    <a:pt x="0" y="60"/>
                  </a:cubicBezTo>
                  <a:cubicBezTo>
                    <a:pt x="0" y="108"/>
                    <a:pt x="24" y="132"/>
                    <a:pt x="60" y="132"/>
                  </a:cubicBezTo>
                  <a:lnTo>
                    <a:pt x="334" y="155"/>
                  </a:lnTo>
                  <a:cubicBezTo>
                    <a:pt x="381" y="155"/>
                    <a:pt x="417" y="132"/>
                    <a:pt x="417" y="96"/>
                  </a:cubicBezTo>
                  <a:cubicBezTo>
                    <a:pt x="417" y="48"/>
                    <a:pt x="381" y="13"/>
                    <a:pt x="357" y="1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1959750" y="2468000"/>
              <a:ext cx="120575" cy="45250"/>
            </a:xfrm>
            <a:custGeom>
              <a:rect b="b" l="l" r="r" t="t"/>
              <a:pathLst>
                <a:path extrusionOk="0" h="1810" w="4823">
                  <a:moveTo>
                    <a:pt x="1" y="0"/>
                  </a:moveTo>
                  <a:lnTo>
                    <a:pt x="1" y="1810"/>
                  </a:lnTo>
                  <a:lnTo>
                    <a:pt x="4823" y="1810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1946650" y="2516225"/>
              <a:ext cx="151550" cy="25"/>
            </a:xfrm>
            <a:custGeom>
              <a:rect b="b" l="l" r="r" t="t"/>
              <a:pathLst>
                <a:path extrusionOk="0" fill="none" h="1" w="6062">
                  <a:moveTo>
                    <a:pt x="1" y="0"/>
                  </a:moveTo>
                  <a:lnTo>
                    <a:pt x="6061" y="0"/>
                  </a:lnTo>
                </a:path>
              </a:pathLst>
            </a:custGeom>
            <a:solidFill>
              <a:schemeClr val="accent3"/>
            </a:solidFill>
            <a:ln cap="rnd" cmpd="sng" w="98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1691575" y="2518000"/>
              <a:ext cx="168500" cy="111050"/>
            </a:xfrm>
            <a:custGeom>
              <a:rect b="b" l="l" r="r" t="t"/>
              <a:pathLst>
                <a:path extrusionOk="0" h="4442" w="6740">
                  <a:moveTo>
                    <a:pt x="0" y="0"/>
                  </a:moveTo>
                  <a:lnTo>
                    <a:pt x="0" y="4441"/>
                  </a:lnTo>
                  <a:lnTo>
                    <a:pt x="6739" y="4441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1759125" y="2481675"/>
              <a:ext cx="20875" cy="52725"/>
            </a:xfrm>
            <a:custGeom>
              <a:rect b="b" l="l" r="r" t="t"/>
              <a:pathLst>
                <a:path extrusionOk="0" h="2109" w="835">
                  <a:moveTo>
                    <a:pt x="418" y="1"/>
                  </a:moveTo>
                  <a:cubicBezTo>
                    <a:pt x="191" y="1"/>
                    <a:pt x="1" y="191"/>
                    <a:pt x="1" y="418"/>
                  </a:cubicBezTo>
                  <a:lnTo>
                    <a:pt x="1" y="1692"/>
                  </a:lnTo>
                  <a:cubicBezTo>
                    <a:pt x="1" y="1918"/>
                    <a:pt x="191" y="2108"/>
                    <a:pt x="418" y="2108"/>
                  </a:cubicBezTo>
                  <a:cubicBezTo>
                    <a:pt x="644" y="2108"/>
                    <a:pt x="834" y="1918"/>
                    <a:pt x="834" y="1692"/>
                  </a:cubicBezTo>
                  <a:lnTo>
                    <a:pt x="834" y="418"/>
                  </a:lnTo>
                  <a:cubicBezTo>
                    <a:pt x="834" y="191"/>
                    <a:pt x="644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1839200" y="3072825"/>
              <a:ext cx="144400" cy="684925"/>
            </a:xfrm>
            <a:custGeom>
              <a:rect b="b" l="l" r="r" t="t"/>
              <a:pathLst>
                <a:path extrusionOk="0" fill="none" h="27397" w="5776">
                  <a:moveTo>
                    <a:pt x="1" y="27397"/>
                  </a:moveTo>
                  <a:lnTo>
                    <a:pt x="1191" y="1"/>
                  </a:lnTo>
                  <a:lnTo>
                    <a:pt x="4573" y="1"/>
                  </a:lnTo>
                  <a:lnTo>
                    <a:pt x="5775" y="27397"/>
                  </a:lnTo>
                </a:path>
              </a:pathLst>
            </a:custGeom>
            <a:noFill/>
            <a:ln cap="rnd" cmpd="sng" w="7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1924625" y="2169750"/>
              <a:ext cx="61050" cy="60450"/>
            </a:xfrm>
            <a:custGeom>
              <a:rect b="b" l="l" r="r" t="t"/>
              <a:pathLst>
                <a:path extrusionOk="0" h="2418" w="2442">
                  <a:moveTo>
                    <a:pt x="1215" y="0"/>
                  </a:moveTo>
                  <a:cubicBezTo>
                    <a:pt x="560" y="0"/>
                    <a:pt x="1" y="536"/>
                    <a:pt x="1" y="1203"/>
                  </a:cubicBezTo>
                  <a:cubicBezTo>
                    <a:pt x="1" y="1858"/>
                    <a:pt x="537" y="2417"/>
                    <a:pt x="1227" y="2417"/>
                  </a:cubicBezTo>
                  <a:cubicBezTo>
                    <a:pt x="1894" y="2417"/>
                    <a:pt x="2442" y="1881"/>
                    <a:pt x="2430" y="1203"/>
                  </a:cubicBezTo>
                  <a:cubicBezTo>
                    <a:pt x="2430" y="548"/>
                    <a:pt x="1894" y="0"/>
                    <a:pt x="122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1907975" y="2054875"/>
              <a:ext cx="99425" cy="100600"/>
            </a:xfrm>
            <a:custGeom>
              <a:rect b="b" l="l" r="r" t="t"/>
              <a:pathLst>
                <a:path extrusionOk="0" h="4024" w="3977">
                  <a:moveTo>
                    <a:pt x="2379" y="0"/>
                  </a:moveTo>
                  <a:cubicBezTo>
                    <a:pt x="1988" y="0"/>
                    <a:pt x="1604" y="108"/>
                    <a:pt x="1262" y="309"/>
                  </a:cubicBezTo>
                  <a:cubicBezTo>
                    <a:pt x="881" y="547"/>
                    <a:pt x="548" y="916"/>
                    <a:pt x="369" y="1333"/>
                  </a:cubicBezTo>
                  <a:cubicBezTo>
                    <a:pt x="238" y="1642"/>
                    <a:pt x="179" y="1976"/>
                    <a:pt x="131" y="2297"/>
                  </a:cubicBezTo>
                  <a:cubicBezTo>
                    <a:pt x="48" y="2857"/>
                    <a:pt x="0" y="3476"/>
                    <a:pt x="60" y="4024"/>
                  </a:cubicBezTo>
                  <a:cubicBezTo>
                    <a:pt x="131" y="3702"/>
                    <a:pt x="250" y="3381"/>
                    <a:pt x="405" y="3083"/>
                  </a:cubicBezTo>
                  <a:cubicBezTo>
                    <a:pt x="476" y="2904"/>
                    <a:pt x="583" y="2726"/>
                    <a:pt x="607" y="2523"/>
                  </a:cubicBezTo>
                  <a:cubicBezTo>
                    <a:pt x="643" y="2333"/>
                    <a:pt x="607" y="2131"/>
                    <a:pt x="464" y="2012"/>
                  </a:cubicBezTo>
                  <a:cubicBezTo>
                    <a:pt x="655" y="1976"/>
                    <a:pt x="822" y="1857"/>
                    <a:pt x="905" y="1678"/>
                  </a:cubicBezTo>
                  <a:cubicBezTo>
                    <a:pt x="1267" y="1992"/>
                    <a:pt x="1743" y="2154"/>
                    <a:pt x="2215" y="2154"/>
                  </a:cubicBezTo>
                  <a:cubicBezTo>
                    <a:pt x="2549" y="2154"/>
                    <a:pt x="2881" y="2072"/>
                    <a:pt x="3167" y="1904"/>
                  </a:cubicBezTo>
                  <a:cubicBezTo>
                    <a:pt x="3405" y="1750"/>
                    <a:pt x="3643" y="1511"/>
                    <a:pt x="3643" y="1238"/>
                  </a:cubicBezTo>
                  <a:cubicBezTo>
                    <a:pt x="3846" y="1202"/>
                    <a:pt x="3965" y="1119"/>
                    <a:pt x="3977" y="916"/>
                  </a:cubicBezTo>
                  <a:cubicBezTo>
                    <a:pt x="3977" y="690"/>
                    <a:pt x="3846" y="476"/>
                    <a:pt x="3643" y="333"/>
                  </a:cubicBezTo>
                  <a:cubicBezTo>
                    <a:pt x="3465" y="202"/>
                    <a:pt x="3227" y="130"/>
                    <a:pt x="3012" y="83"/>
                  </a:cubicBezTo>
                  <a:cubicBezTo>
                    <a:pt x="2858" y="59"/>
                    <a:pt x="2727" y="23"/>
                    <a:pt x="2596" y="11"/>
                  </a:cubicBezTo>
                  <a:cubicBezTo>
                    <a:pt x="2523" y="4"/>
                    <a:pt x="2451" y="0"/>
                    <a:pt x="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1996675" y="2071125"/>
              <a:ext cx="28900" cy="94175"/>
            </a:xfrm>
            <a:custGeom>
              <a:rect b="b" l="l" r="r" t="t"/>
              <a:pathLst>
                <a:path extrusionOk="0" h="3767" w="1156">
                  <a:moveTo>
                    <a:pt x="138" y="0"/>
                  </a:moveTo>
                  <a:cubicBezTo>
                    <a:pt x="133" y="0"/>
                    <a:pt x="131" y="1"/>
                    <a:pt x="131" y="4"/>
                  </a:cubicBezTo>
                  <a:cubicBezTo>
                    <a:pt x="131" y="195"/>
                    <a:pt x="119" y="361"/>
                    <a:pt x="143" y="540"/>
                  </a:cubicBezTo>
                  <a:cubicBezTo>
                    <a:pt x="72" y="707"/>
                    <a:pt x="24" y="861"/>
                    <a:pt x="12" y="1040"/>
                  </a:cubicBezTo>
                  <a:cubicBezTo>
                    <a:pt x="0" y="1254"/>
                    <a:pt x="12" y="1457"/>
                    <a:pt x="95" y="1659"/>
                  </a:cubicBezTo>
                  <a:cubicBezTo>
                    <a:pt x="191" y="1850"/>
                    <a:pt x="357" y="2016"/>
                    <a:pt x="548" y="2076"/>
                  </a:cubicBezTo>
                  <a:cubicBezTo>
                    <a:pt x="488" y="2254"/>
                    <a:pt x="476" y="2445"/>
                    <a:pt x="488" y="2624"/>
                  </a:cubicBezTo>
                  <a:cubicBezTo>
                    <a:pt x="500" y="2731"/>
                    <a:pt x="536" y="2814"/>
                    <a:pt x="560" y="2921"/>
                  </a:cubicBezTo>
                  <a:cubicBezTo>
                    <a:pt x="655" y="3207"/>
                    <a:pt x="679" y="3481"/>
                    <a:pt x="679" y="3767"/>
                  </a:cubicBezTo>
                  <a:cubicBezTo>
                    <a:pt x="691" y="3528"/>
                    <a:pt x="774" y="3278"/>
                    <a:pt x="834" y="3040"/>
                  </a:cubicBezTo>
                  <a:cubicBezTo>
                    <a:pt x="869" y="2790"/>
                    <a:pt x="929" y="2516"/>
                    <a:pt x="976" y="2266"/>
                  </a:cubicBezTo>
                  <a:cubicBezTo>
                    <a:pt x="1107" y="1540"/>
                    <a:pt x="1155" y="742"/>
                    <a:pt x="560" y="207"/>
                  </a:cubicBezTo>
                  <a:cubicBezTo>
                    <a:pt x="538" y="185"/>
                    <a:pt x="191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1717750" y="2555500"/>
              <a:ext cx="32475" cy="48850"/>
            </a:xfrm>
            <a:custGeom>
              <a:rect b="b" l="l" r="r" t="t"/>
              <a:pathLst>
                <a:path extrusionOk="0" fill="none" h="1954" w="1299">
                  <a:moveTo>
                    <a:pt x="1" y="1"/>
                  </a:moveTo>
                  <a:lnTo>
                    <a:pt x="1299" y="1"/>
                  </a:lnTo>
                  <a:lnTo>
                    <a:pt x="1299" y="1953"/>
                  </a:lnTo>
                  <a:lnTo>
                    <a:pt x="1" y="1953"/>
                  </a:lnTo>
                  <a:close/>
                </a:path>
              </a:pathLst>
            </a:custGeom>
            <a:noFill/>
            <a:ln cap="rnd" cmpd="sng" w="2975">
              <a:solidFill>
                <a:srgbClr val="5D5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1765100" y="2565925"/>
              <a:ext cx="70550" cy="25"/>
            </a:xfrm>
            <a:custGeom>
              <a:rect b="b" l="l" r="r" t="t"/>
              <a:pathLst>
                <a:path extrusionOk="0" fill="none" h="1" w="2822">
                  <a:moveTo>
                    <a:pt x="0" y="0"/>
                  </a:moveTo>
                  <a:lnTo>
                    <a:pt x="2822" y="0"/>
                  </a:lnTo>
                </a:path>
              </a:pathLst>
            </a:custGeom>
            <a:noFill/>
            <a:ln cap="rnd" cmpd="sng" w="2975">
              <a:solidFill>
                <a:srgbClr val="5D5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1765100" y="2579025"/>
              <a:ext cx="70550" cy="25"/>
            </a:xfrm>
            <a:custGeom>
              <a:rect b="b" l="l" r="r" t="t"/>
              <a:pathLst>
                <a:path extrusionOk="0" fill="none" h="1" w="2822">
                  <a:moveTo>
                    <a:pt x="0" y="0"/>
                  </a:moveTo>
                  <a:lnTo>
                    <a:pt x="2822" y="0"/>
                  </a:lnTo>
                </a:path>
              </a:pathLst>
            </a:custGeom>
            <a:noFill/>
            <a:ln cap="rnd" cmpd="sng" w="2975">
              <a:solidFill>
                <a:srgbClr val="5D5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1763600" y="2593900"/>
              <a:ext cx="70875" cy="25"/>
            </a:xfrm>
            <a:custGeom>
              <a:rect b="b" l="l" r="r" t="t"/>
              <a:pathLst>
                <a:path extrusionOk="0" fill="none" h="1" w="2835">
                  <a:moveTo>
                    <a:pt x="1" y="1"/>
                  </a:moveTo>
                  <a:lnTo>
                    <a:pt x="2834" y="1"/>
                  </a:lnTo>
                </a:path>
              </a:pathLst>
            </a:custGeom>
            <a:noFill/>
            <a:ln cap="rnd" cmpd="sng" w="2975">
              <a:solidFill>
                <a:srgbClr val="5D5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46"/>
          <p:cNvSpPr txBox="1"/>
          <p:nvPr>
            <p:ph idx="1" type="subTitle"/>
          </p:nvPr>
        </p:nvSpPr>
        <p:spPr>
          <a:xfrm>
            <a:off x="3311525" y="2932175"/>
            <a:ext cx="25209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Public Health</a:t>
            </a:r>
            <a:endParaRPr/>
          </a:p>
        </p:txBody>
      </p:sp>
      <p:sp>
        <p:nvSpPr>
          <p:cNvPr id="1622" name="Google Shape;1622;p46"/>
          <p:cNvSpPr txBox="1"/>
          <p:nvPr>
            <p:ph idx="2" type="subTitle"/>
          </p:nvPr>
        </p:nvSpPr>
        <p:spPr>
          <a:xfrm>
            <a:off x="3311525" y="3291578"/>
            <a:ext cx="2520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Reduce the spread of infection and save lives through</a:t>
            </a:r>
            <a:r>
              <a:rPr lang="en"/>
              <a:t> “herd immunity”</a:t>
            </a:r>
            <a:endParaRPr/>
          </a:p>
        </p:txBody>
      </p:sp>
      <p:sp>
        <p:nvSpPr>
          <p:cNvPr id="1623" name="Google Shape;1623;p46"/>
          <p:cNvSpPr txBox="1"/>
          <p:nvPr>
            <p:ph idx="3" type="subTitle"/>
          </p:nvPr>
        </p:nvSpPr>
        <p:spPr>
          <a:xfrm>
            <a:off x="745775" y="2871975"/>
            <a:ext cx="25209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Vaccinations</a:t>
            </a:r>
            <a:endParaRPr/>
          </a:p>
        </p:txBody>
      </p:sp>
      <p:sp>
        <p:nvSpPr>
          <p:cNvPr id="1624" name="Google Shape;1624;p46"/>
          <p:cNvSpPr txBox="1"/>
          <p:nvPr>
            <p:ph idx="4" type="subTitle"/>
          </p:nvPr>
        </p:nvSpPr>
        <p:spPr>
          <a:xfrm>
            <a:off x="695825" y="3291575"/>
            <a:ext cx="2520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Fight infectious diseases by giving immunization to everyone</a:t>
            </a:r>
            <a:endParaRPr/>
          </a:p>
        </p:txBody>
      </p:sp>
      <p:sp>
        <p:nvSpPr>
          <p:cNvPr id="1625" name="Google Shape;1625;p46"/>
          <p:cNvSpPr txBox="1"/>
          <p:nvPr>
            <p:ph idx="5" type="subTitle"/>
          </p:nvPr>
        </p:nvSpPr>
        <p:spPr>
          <a:xfrm>
            <a:off x="5877275" y="2871975"/>
            <a:ext cx="26217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Trust and C</a:t>
            </a:r>
            <a:r>
              <a:rPr lang="en"/>
              <a:t>ooperation</a:t>
            </a:r>
            <a:endParaRPr/>
          </a:p>
        </p:txBody>
      </p:sp>
      <p:sp>
        <p:nvSpPr>
          <p:cNvPr id="1626" name="Google Shape;1626;p46"/>
          <p:cNvSpPr txBox="1"/>
          <p:nvPr>
            <p:ph idx="6" type="subTitle"/>
          </p:nvPr>
        </p:nvSpPr>
        <p:spPr>
          <a:xfrm>
            <a:off x="5927225" y="3159053"/>
            <a:ext cx="2520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Utilize personal vaccination patterns without breaking any data privacy laws</a:t>
            </a:r>
            <a:endParaRPr/>
          </a:p>
        </p:txBody>
      </p:sp>
      <p:sp>
        <p:nvSpPr>
          <p:cNvPr id="1627" name="Google Shape;1627;p46"/>
          <p:cNvSpPr txBox="1"/>
          <p:nvPr>
            <p:ph type="title"/>
          </p:nvPr>
        </p:nvSpPr>
        <p:spPr>
          <a:xfrm>
            <a:off x="713225" y="561900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Goals</a:t>
            </a:r>
            <a:r>
              <a:rPr lang="en"/>
              <a:t> </a:t>
            </a:r>
            <a:endParaRPr/>
          </a:p>
        </p:txBody>
      </p:sp>
      <p:grpSp>
        <p:nvGrpSpPr>
          <p:cNvPr id="1628" name="Google Shape;1628;p46"/>
          <p:cNvGrpSpPr/>
          <p:nvPr/>
        </p:nvGrpSpPr>
        <p:grpSpPr>
          <a:xfrm>
            <a:off x="1679131" y="2052537"/>
            <a:ext cx="473167" cy="402772"/>
            <a:chOff x="5645200" y="879425"/>
            <a:chExt cx="478575" cy="407375"/>
          </a:xfrm>
        </p:grpSpPr>
        <p:sp>
          <p:nvSpPr>
            <p:cNvPr id="1629" name="Google Shape;1629;p46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2" name="Google Shape;1632;p46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3" name="Google Shape;1633;p46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4" name="Google Shape;1634;p46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35" name="Google Shape;1635;p46"/>
          <p:cNvGrpSpPr/>
          <p:nvPr/>
        </p:nvGrpSpPr>
        <p:grpSpPr>
          <a:xfrm>
            <a:off x="4365790" y="2052740"/>
            <a:ext cx="412404" cy="402345"/>
            <a:chOff x="6232000" y="1435050"/>
            <a:chExt cx="488225" cy="481850"/>
          </a:xfrm>
        </p:grpSpPr>
        <p:sp>
          <p:nvSpPr>
            <p:cNvPr id="1636" name="Google Shape;1636;p46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7" name="Google Shape;1637;p46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8" name="Google Shape;1638;p46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41" name="Google Shape;1641;p46"/>
          <p:cNvGrpSpPr/>
          <p:nvPr/>
        </p:nvGrpSpPr>
        <p:grpSpPr>
          <a:xfrm>
            <a:off x="7006617" y="2052744"/>
            <a:ext cx="362117" cy="402321"/>
            <a:chOff x="3300325" y="249875"/>
            <a:chExt cx="433725" cy="480900"/>
          </a:xfrm>
        </p:grpSpPr>
        <p:sp>
          <p:nvSpPr>
            <p:cNvPr id="1642" name="Google Shape;1642;p46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47"/>
          <p:cNvSpPr/>
          <p:nvPr/>
        </p:nvSpPr>
        <p:spPr>
          <a:xfrm flipH="1">
            <a:off x="7805924" y="2509137"/>
            <a:ext cx="52790" cy="54071"/>
          </a:xfrm>
          <a:custGeom>
            <a:rect b="b" l="l" r="r" t="t"/>
            <a:pathLst>
              <a:path extrusionOk="0" fill="none" h="1013" w="989">
                <a:moveTo>
                  <a:pt x="1" y="0"/>
                </a:moveTo>
                <a:cubicBezTo>
                  <a:pt x="310" y="346"/>
                  <a:pt x="656" y="691"/>
                  <a:pt x="989" y="1012"/>
                </a:cubicBezTo>
              </a:path>
            </a:pathLst>
          </a:custGeom>
          <a:noFill/>
          <a:ln cap="rnd" cmpd="sng" w="74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7"/>
          <p:cNvSpPr txBox="1"/>
          <p:nvPr>
            <p:ph idx="1" type="subTitle"/>
          </p:nvPr>
        </p:nvSpPr>
        <p:spPr>
          <a:xfrm>
            <a:off x="3431100" y="2301300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sp>
        <p:nvSpPr>
          <p:cNvPr id="1654" name="Google Shape;1654;p47"/>
          <p:cNvSpPr txBox="1"/>
          <p:nvPr>
            <p:ph idx="2" type="subTitle"/>
          </p:nvPr>
        </p:nvSpPr>
        <p:spPr>
          <a:xfrm>
            <a:off x="3431100" y="2597428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 out to people who may be at high risk without vaccinations.</a:t>
            </a:r>
            <a:endParaRPr/>
          </a:p>
        </p:txBody>
      </p:sp>
      <p:sp>
        <p:nvSpPr>
          <p:cNvPr id="1655" name="Google Shape;1655;p47"/>
          <p:cNvSpPr txBox="1"/>
          <p:nvPr>
            <p:ph idx="3" type="subTitle"/>
          </p:nvPr>
        </p:nvSpPr>
        <p:spPr>
          <a:xfrm>
            <a:off x="881488" y="2301300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656" name="Google Shape;1656;p47"/>
          <p:cNvSpPr txBox="1"/>
          <p:nvPr>
            <p:ph idx="4" type="subTitle"/>
          </p:nvPr>
        </p:nvSpPr>
        <p:spPr>
          <a:xfrm>
            <a:off x="881488" y="2597425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Build a predictive model that can identify people that will take or reject vaccinations</a:t>
            </a:r>
            <a:endParaRPr/>
          </a:p>
        </p:txBody>
      </p:sp>
      <p:sp>
        <p:nvSpPr>
          <p:cNvPr id="1657" name="Google Shape;1657;p47"/>
          <p:cNvSpPr txBox="1"/>
          <p:nvPr>
            <p:ph type="title"/>
          </p:nvPr>
        </p:nvSpPr>
        <p:spPr>
          <a:xfrm>
            <a:off x="881500" y="561900"/>
            <a:ext cx="75492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grpSp>
        <p:nvGrpSpPr>
          <p:cNvPr id="1658" name="Google Shape;1658;p47"/>
          <p:cNvGrpSpPr/>
          <p:nvPr/>
        </p:nvGrpSpPr>
        <p:grpSpPr>
          <a:xfrm>
            <a:off x="6016871" y="1122390"/>
            <a:ext cx="1980999" cy="3796688"/>
            <a:chOff x="6016871" y="1122390"/>
            <a:chExt cx="1980999" cy="3796688"/>
          </a:xfrm>
        </p:grpSpPr>
        <p:sp>
          <p:nvSpPr>
            <p:cNvPr id="1659" name="Google Shape;1659;p47"/>
            <p:cNvSpPr/>
            <p:nvPr/>
          </p:nvSpPr>
          <p:spPr>
            <a:xfrm flipH="1">
              <a:off x="6993679" y="1122390"/>
              <a:ext cx="283541" cy="436841"/>
            </a:xfrm>
            <a:custGeom>
              <a:rect b="b" l="l" r="r" t="t"/>
              <a:pathLst>
                <a:path extrusionOk="0" h="8184" w="5312">
                  <a:moveTo>
                    <a:pt x="2359" y="0"/>
                  </a:moveTo>
                  <a:cubicBezTo>
                    <a:pt x="2245" y="0"/>
                    <a:pt x="2129" y="8"/>
                    <a:pt x="2013" y="25"/>
                  </a:cubicBezTo>
                  <a:cubicBezTo>
                    <a:pt x="1132" y="156"/>
                    <a:pt x="430" y="775"/>
                    <a:pt x="132" y="1561"/>
                  </a:cubicBezTo>
                  <a:lnTo>
                    <a:pt x="132" y="1573"/>
                  </a:lnTo>
                  <a:cubicBezTo>
                    <a:pt x="120" y="1597"/>
                    <a:pt x="120" y="1620"/>
                    <a:pt x="108" y="1644"/>
                  </a:cubicBezTo>
                  <a:lnTo>
                    <a:pt x="108" y="1668"/>
                  </a:lnTo>
                  <a:cubicBezTo>
                    <a:pt x="96" y="1680"/>
                    <a:pt x="72" y="1716"/>
                    <a:pt x="72" y="1739"/>
                  </a:cubicBezTo>
                  <a:lnTo>
                    <a:pt x="72" y="1751"/>
                  </a:lnTo>
                  <a:cubicBezTo>
                    <a:pt x="61" y="1799"/>
                    <a:pt x="49" y="1835"/>
                    <a:pt x="49" y="1858"/>
                  </a:cubicBezTo>
                  <a:cubicBezTo>
                    <a:pt x="37" y="1870"/>
                    <a:pt x="37" y="1894"/>
                    <a:pt x="37" y="1906"/>
                  </a:cubicBezTo>
                  <a:cubicBezTo>
                    <a:pt x="13" y="1918"/>
                    <a:pt x="13" y="1930"/>
                    <a:pt x="13" y="1954"/>
                  </a:cubicBezTo>
                  <a:cubicBezTo>
                    <a:pt x="1" y="1966"/>
                    <a:pt x="1" y="1978"/>
                    <a:pt x="1" y="1989"/>
                  </a:cubicBezTo>
                  <a:lnTo>
                    <a:pt x="1" y="2037"/>
                  </a:lnTo>
                  <a:lnTo>
                    <a:pt x="1" y="2085"/>
                  </a:lnTo>
                  <a:lnTo>
                    <a:pt x="1" y="2144"/>
                  </a:lnTo>
                  <a:lnTo>
                    <a:pt x="1" y="2228"/>
                  </a:lnTo>
                  <a:lnTo>
                    <a:pt x="1" y="2263"/>
                  </a:lnTo>
                  <a:lnTo>
                    <a:pt x="1" y="2311"/>
                  </a:lnTo>
                  <a:lnTo>
                    <a:pt x="1" y="2347"/>
                  </a:lnTo>
                  <a:lnTo>
                    <a:pt x="1" y="2370"/>
                  </a:lnTo>
                  <a:lnTo>
                    <a:pt x="1" y="2394"/>
                  </a:lnTo>
                  <a:lnTo>
                    <a:pt x="1" y="2430"/>
                  </a:lnTo>
                  <a:lnTo>
                    <a:pt x="1" y="2442"/>
                  </a:lnTo>
                  <a:lnTo>
                    <a:pt x="1" y="2489"/>
                  </a:lnTo>
                  <a:lnTo>
                    <a:pt x="1" y="2525"/>
                  </a:lnTo>
                  <a:lnTo>
                    <a:pt x="1" y="2585"/>
                  </a:lnTo>
                  <a:cubicBezTo>
                    <a:pt x="1" y="2632"/>
                    <a:pt x="13" y="2668"/>
                    <a:pt x="13" y="2704"/>
                  </a:cubicBezTo>
                  <a:lnTo>
                    <a:pt x="120" y="3418"/>
                  </a:lnTo>
                  <a:lnTo>
                    <a:pt x="191" y="3942"/>
                  </a:lnTo>
                  <a:lnTo>
                    <a:pt x="453" y="5585"/>
                  </a:lnTo>
                  <a:lnTo>
                    <a:pt x="537" y="6145"/>
                  </a:lnTo>
                  <a:cubicBezTo>
                    <a:pt x="656" y="6978"/>
                    <a:pt x="1192" y="7633"/>
                    <a:pt x="1906" y="7966"/>
                  </a:cubicBezTo>
                  <a:cubicBezTo>
                    <a:pt x="2200" y="8109"/>
                    <a:pt x="2541" y="8183"/>
                    <a:pt x="2884" y="8183"/>
                  </a:cubicBezTo>
                  <a:cubicBezTo>
                    <a:pt x="2971" y="8183"/>
                    <a:pt x="3058" y="8178"/>
                    <a:pt x="3144" y="8169"/>
                  </a:cubicBezTo>
                  <a:cubicBezTo>
                    <a:pt x="3192" y="8169"/>
                    <a:pt x="3216" y="8157"/>
                    <a:pt x="3263" y="8157"/>
                  </a:cubicBezTo>
                  <a:cubicBezTo>
                    <a:pt x="3442" y="8121"/>
                    <a:pt x="3609" y="8085"/>
                    <a:pt x="3763" y="8026"/>
                  </a:cubicBezTo>
                  <a:cubicBezTo>
                    <a:pt x="3787" y="8026"/>
                    <a:pt x="3811" y="8002"/>
                    <a:pt x="3847" y="7990"/>
                  </a:cubicBezTo>
                  <a:cubicBezTo>
                    <a:pt x="3859" y="7978"/>
                    <a:pt x="3859" y="7978"/>
                    <a:pt x="3871" y="7978"/>
                  </a:cubicBezTo>
                  <a:cubicBezTo>
                    <a:pt x="3882" y="7978"/>
                    <a:pt x="3882" y="7966"/>
                    <a:pt x="3906" y="7966"/>
                  </a:cubicBezTo>
                  <a:cubicBezTo>
                    <a:pt x="3918" y="7943"/>
                    <a:pt x="3930" y="7943"/>
                    <a:pt x="3942" y="7931"/>
                  </a:cubicBezTo>
                  <a:cubicBezTo>
                    <a:pt x="3978" y="7931"/>
                    <a:pt x="4001" y="7919"/>
                    <a:pt x="4025" y="7907"/>
                  </a:cubicBezTo>
                  <a:cubicBezTo>
                    <a:pt x="4121" y="7859"/>
                    <a:pt x="4228" y="7800"/>
                    <a:pt x="4323" y="7728"/>
                  </a:cubicBezTo>
                  <a:cubicBezTo>
                    <a:pt x="4454" y="7633"/>
                    <a:pt x="4561" y="7526"/>
                    <a:pt x="4656" y="7431"/>
                  </a:cubicBezTo>
                  <a:cubicBezTo>
                    <a:pt x="4692" y="7395"/>
                    <a:pt x="4704" y="7371"/>
                    <a:pt x="4740" y="7335"/>
                  </a:cubicBezTo>
                  <a:cubicBezTo>
                    <a:pt x="4799" y="7276"/>
                    <a:pt x="4835" y="7204"/>
                    <a:pt x="4883" y="7145"/>
                  </a:cubicBezTo>
                  <a:cubicBezTo>
                    <a:pt x="4918" y="7133"/>
                    <a:pt x="4930" y="7097"/>
                    <a:pt x="4942" y="7073"/>
                  </a:cubicBezTo>
                  <a:cubicBezTo>
                    <a:pt x="4954" y="7050"/>
                    <a:pt x="4954" y="7038"/>
                    <a:pt x="4978" y="7026"/>
                  </a:cubicBezTo>
                  <a:cubicBezTo>
                    <a:pt x="5002" y="6990"/>
                    <a:pt x="5014" y="6966"/>
                    <a:pt x="5037" y="6930"/>
                  </a:cubicBezTo>
                  <a:cubicBezTo>
                    <a:pt x="5109" y="6788"/>
                    <a:pt x="5180" y="6633"/>
                    <a:pt x="5228" y="6478"/>
                  </a:cubicBezTo>
                  <a:cubicBezTo>
                    <a:pt x="5228" y="6442"/>
                    <a:pt x="5240" y="6430"/>
                    <a:pt x="5240" y="6419"/>
                  </a:cubicBezTo>
                  <a:lnTo>
                    <a:pt x="5287" y="6192"/>
                  </a:lnTo>
                  <a:cubicBezTo>
                    <a:pt x="5287" y="6157"/>
                    <a:pt x="5299" y="6133"/>
                    <a:pt x="5299" y="6097"/>
                  </a:cubicBezTo>
                  <a:lnTo>
                    <a:pt x="5299" y="6073"/>
                  </a:lnTo>
                  <a:lnTo>
                    <a:pt x="5299" y="6026"/>
                  </a:lnTo>
                  <a:cubicBezTo>
                    <a:pt x="5311" y="5978"/>
                    <a:pt x="5311" y="5954"/>
                    <a:pt x="5311" y="5907"/>
                  </a:cubicBezTo>
                  <a:lnTo>
                    <a:pt x="5311" y="5799"/>
                  </a:lnTo>
                  <a:lnTo>
                    <a:pt x="5311" y="5776"/>
                  </a:lnTo>
                  <a:lnTo>
                    <a:pt x="5311" y="5704"/>
                  </a:lnTo>
                  <a:lnTo>
                    <a:pt x="5311" y="5668"/>
                  </a:lnTo>
                  <a:lnTo>
                    <a:pt x="5311" y="5621"/>
                  </a:lnTo>
                  <a:lnTo>
                    <a:pt x="5311" y="5549"/>
                  </a:lnTo>
                  <a:cubicBezTo>
                    <a:pt x="5311" y="5502"/>
                    <a:pt x="5311" y="5466"/>
                    <a:pt x="5240" y="5454"/>
                  </a:cubicBezTo>
                  <a:lnTo>
                    <a:pt x="4716" y="2037"/>
                  </a:lnTo>
                  <a:cubicBezTo>
                    <a:pt x="4680" y="1727"/>
                    <a:pt x="4585" y="1454"/>
                    <a:pt x="4442" y="1204"/>
                  </a:cubicBezTo>
                  <a:cubicBezTo>
                    <a:pt x="4021" y="467"/>
                    <a:pt x="3228" y="0"/>
                    <a:pt x="235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 flipH="1">
              <a:off x="6241857" y="4491951"/>
              <a:ext cx="633057" cy="409352"/>
            </a:xfrm>
            <a:custGeom>
              <a:rect b="b" l="l" r="r" t="t"/>
              <a:pathLst>
                <a:path extrusionOk="0" h="7669" w="11860">
                  <a:moveTo>
                    <a:pt x="1" y="1"/>
                  </a:moveTo>
                  <a:lnTo>
                    <a:pt x="1" y="7668"/>
                  </a:lnTo>
                  <a:lnTo>
                    <a:pt x="11859" y="7668"/>
                  </a:lnTo>
                  <a:cubicBezTo>
                    <a:pt x="11026" y="6049"/>
                    <a:pt x="9502" y="4799"/>
                    <a:pt x="7752" y="4311"/>
                  </a:cubicBezTo>
                  <a:cubicBezTo>
                    <a:pt x="6859" y="4049"/>
                    <a:pt x="5894" y="3989"/>
                    <a:pt x="5073" y="3561"/>
                  </a:cubicBezTo>
                  <a:cubicBezTo>
                    <a:pt x="3846" y="2918"/>
                    <a:pt x="3120" y="1465"/>
                    <a:pt x="3334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7"/>
            <p:cNvSpPr/>
            <p:nvPr/>
          </p:nvSpPr>
          <p:spPr>
            <a:xfrm flipH="1">
              <a:off x="6241216" y="4588565"/>
              <a:ext cx="633057" cy="312098"/>
            </a:xfrm>
            <a:custGeom>
              <a:rect b="b" l="l" r="r" t="t"/>
              <a:pathLst>
                <a:path extrusionOk="0" h="5847" w="11860">
                  <a:moveTo>
                    <a:pt x="3525" y="1"/>
                  </a:moveTo>
                  <a:cubicBezTo>
                    <a:pt x="3287" y="334"/>
                    <a:pt x="3060" y="679"/>
                    <a:pt x="2810" y="989"/>
                  </a:cubicBezTo>
                  <a:cubicBezTo>
                    <a:pt x="2572" y="1310"/>
                    <a:pt x="2287" y="1620"/>
                    <a:pt x="1953" y="1822"/>
                  </a:cubicBezTo>
                  <a:cubicBezTo>
                    <a:pt x="1689" y="1986"/>
                    <a:pt x="1397" y="2074"/>
                    <a:pt x="1098" y="2074"/>
                  </a:cubicBezTo>
                  <a:cubicBezTo>
                    <a:pt x="1007" y="2074"/>
                    <a:pt x="914" y="2065"/>
                    <a:pt x="822" y="2048"/>
                  </a:cubicBezTo>
                  <a:cubicBezTo>
                    <a:pt x="524" y="1989"/>
                    <a:pt x="251" y="1870"/>
                    <a:pt x="1" y="1703"/>
                  </a:cubicBezTo>
                  <a:lnTo>
                    <a:pt x="1" y="5847"/>
                  </a:lnTo>
                  <a:lnTo>
                    <a:pt x="11859" y="5847"/>
                  </a:lnTo>
                  <a:cubicBezTo>
                    <a:pt x="11014" y="4227"/>
                    <a:pt x="9490" y="2989"/>
                    <a:pt x="7740" y="2501"/>
                  </a:cubicBezTo>
                  <a:cubicBezTo>
                    <a:pt x="6847" y="2239"/>
                    <a:pt x="5882" y="2179"/>
                    <a:pt x="5061" y="1751"/>
                  </a:cubicBezTo>
                  <a:cubicBezTo>
                    <a:pt x="4358" y="1382"/>
                    <a:pt x="3811" y="739"/>
                    <a:pt x="3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 flipH="1">
              <a:off x="6587583" y="4585736"/>
              <a:ext cx="132910" cy="129654"/>
            </a:xfrm>
            <a:custGeom>
              <a:rect b="b" l="l" r="r" t="t"/>
              <a:pathLst>
                <a:path extrusionOk="0" h="2429" w="2490">
                  <a:moveTo>
                    <a:pt x="2150" y="0"/>
                  </a:moveTo>
                  <a:cubicBezTo>
                    <a:pt x="2070" y="0"/>
                    <a:pt x="1989" y="30"/>
                    <a:pt x="1930" y="89"/>
                  </a:cubicBezTo>
                  <a:lnTo>
                    <a:pt x="120" y="1899"/>
                  </a:lnTo>
                  <a:cubicBezTo>
                    <a:pt x="1" y="2018"/>
                    <a:pt x="1" y="2221"/>
                    <a:pt x="120" y="2340"/>
                  </a:cubicBezTo>
                  <a:cubicBezTo>
                    <a:pt x="179" y="2399"/>
                    <a:pt x="263" y="2429"/>
                    <a:pt x="346" y="2429"/>
                  </a:cubicBezTo>
                  <a:cubicBezTo>
                    <a:pt x="429" y="2429"/>
                    <a:pt x="513" y="2399"/>
                    <a:pt x="572" y="2340"/>
                  </a:cubicBezTo>
                  <a:lnTo>
                    <a:pt x="2370" y="542"/>
                  </a:lnTo>
                  <a:cubicBezTo>
                    <a:pt x="2489" y="423"/>
                    <a:pt x="2489" y="208"/>
                    <a:pt x="2370" y="89"/>
                  </a:cubicBezTo>
                  <a:cubicBezTo>
                    <a:pt x="2311" y="30"/>
                    <a:pt x="2230" y="0"/>
                    <a:pt x="21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 flipH="1">
              <a:off x="6525291" y="4629559"/>
              <a:ext cx="132910" cy="130188"/>
            </a:xfrm>
            <a:custGeom>
              <a:rect b="b" l="l" r="r" t="t"/>
              <a:pathLst>
                <a:path extrusionOk="0" h="2439" w="2490">
                  <a:moveTo>
                    <a:pt x="2144" y="1"/>
                  </a:moveTo>
                  <a:cubicBezTo>
                    <a:pt x="2060" y="1"/>
                    <a:pt x="1977" y="30"/>
                    <a:pt x="1918" y="90"/>
                  </a:cubicBezTo>
                  <a:lnTo>
                    <a:pt x="120" y="1888"/>
                  </a:lnTo>
                  <a:cubicBezTo>
                    <a:pt x="1" y="2007"/>
                    <a:pt x="1" y="2221"/>
                    <a:pt x="120" y="2340"/>
                  </a:cubicBezTo>
                  <a:cubicBezTo>
                    <a:pt x="185" y="2406"/>
                    <a:pt x="266" y="2438"/>
                    <a:pt x="344" y="2438"/>
                  </a:cubicBezTo>
                  <a:cubicBezTo>
                    <a:pt x="423" y="2438"/>
                    <a:pt x="501" y="2406"/>
                    <a:pt x="560" y="2340"/>
                  </a:cubicBezTo>
                  <a:lnTo>
                    <a:pt x="2370" y="542"/>
                  </a:lnTo>
                  <a:cubicBezTo>
                    <a:pt x="2489" y="423"/>
                    <a:pt x="2489" y="209"/>
                    <a:pt x="2370" y="90"/>
                  </a:cubicBezTo>
                  <a:cubicBezTo>
                    <a:pt x="2310" y="30"/>
                    <a:pt x="2227" y="1"/>
                    <a:pt x="2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 flipH="1">
              <a:off x="7151303" y="4509779"/>
              <a:ext cx="633698" cy="409299"/>
            </a:xfrm>
            <a:custGeom>
              <a:rect b="b" l="l" r="r" t="t"/>
              <a:pathLst>
                <a:path extrusionOk="0" h="7668" w="11872">
                  <a:moveTo>
                    <a:pt x="11871" y="0"/>
                  </a:moveTo>
                  <a:lnTo>
                    <a:pt x="8538" y="107"/>
                  </a:lnTo>
                  <a:cubicBezTo>
                    <a:pt x="8740" y="1453"/>
                    <a:pt x="8014" y="2917"/>
                    <a:pt x="6787" y="3560"/>
                  </a:cubicBezTo>
                  <a:cubicBezTo>
                    <a:pt x="5978" y="3989"/>
                    <a:pt x="5002" y="4048"/>
                    <a:pt x="4109" y="4298"/>
                  </a:cubicBezTo>
                  <a:cubicBezTo>
                    <a:pt x="2358" y="4787"/>
                    <a:pt x="834" y="6037"/>
                    <a:pt x="1" y="7668"/>
                  </a:cubicBezTo>
                  <a:lnTo>
                    <a:pt x="11871" y="7668"/>
                  </a:lnTo>
                  <a:lnTo>
                    <a:pt x="11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 flipH="1">
              <a:off x="7152584" y="4605752"/>
              <a:ext cx="633057" cy="312098"/>
            </a:xfrm>
            <a:custGeom>
              <a:rect b="b" l="l" r="r" t="t"/>
              <a:pathLst>
                <a:path extrusionOk="0" h="5847" w="11860">
                  <a:moveTo>
                    <a:pt x="8335" y="0"/>
                  </a:moveTo>
                  <a:cubicBezTo>
                    <a:pt x="8050" y="750"/>
                    <a:pt x="7502" y="1381"/>
                    <a:pt x="6799" y="1762"/>
                  </a:cubicBezTo>
                  <a:cubicBezTo>
                    <a:pt x="5990" y="2191"/>
                    <a:pt x="5014" y="2250"/>
                    <a:pt x="4121" y="2500"/>
                  </a:cubicBezTo>
                  <a:cubicBezTo>
                    <a:pt x="2382" y="2989"/>
                    <a:pt x="846" y="4239"/>
                    <a:pt x="1" y="5846"/>
                  </a:cubicBezTo>
                  <a:lnTo>
                    <a:pt x="11860" y="5846"/>
                  </a:lnTo>
                  <a:lnTo>
                    <a:pt x="11860" y="1715"/>
                  </a:lnTo>
                  <a:cubicBezTo>
                    <a:pt x="11610" y="1881"/>
                    <a:pt x="11336" y="2000"/>
                    <a:pt x="11038" y="2060"/>
                  </a:cubicBezTo>
                  <a:cubicBezTo>
                    <a:pt x="10950" y="2076"/>
                    <a:pt x="10863" y="2083"/>
                    <a:pt x="10776" y="2083"/>
                  </a:cubicBezTo>
                  <a:cubicBezTo>
                    <a:pt x="10473" y="2083"/>
                    <a:pt x="10178" y="1991"/>
                    <a:pt x="9919" y="1834"/>
                  </a:cubicBezTo>
                  <a:cubicBezTo>
                    <a:pt x="9574" y="1619"/>
                    <a:pt x="9288" y="1310"/>
                    <a:pt x="9050" y="1000"/>
                  </a:cubicBezTo>
                  <a:cubicBezTo>
                    <a:pt x="8800" y="691"/>
                    <a:pt x="8573" y="345"/>
                    <a:pt x="8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 flipH="1">
              <a:off x="7305724" y="4603510"/>
              <a:ext cx="132910" cy="130188"/>
            </a:xfrm>
            <a:custGeom>
              <a:rect b="b" l="l" r="r" t="t"/>
              <a:pathLst>
                <a:path extrusionOk="0" h="2439" w="2490">
                  <a:moveTo>
                    <a:pt x="346" y="0"/>
                  </a:moveTo>
                  <a:cubicBezTo>
                    <a:pt x="263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1930" y="2340"/>
                  </a:lnTo>
                  <a:cubicBezTo>
                    <a:pt x="1989" y="2405"/>
                    <a:pt x="2067" y="2438"/>
                    <a:pt x="2145" y="2438"/>
                  </a:cubicBezTo>
                  <a:cubicBezTo>
                    <a:pt x="2224" y="2438"/>
                    <a:pt x="2305" y="2405"/>
                    <a:pt x="2370" y="2340"/>
                  </a:cubicBezTo>
                  <a:cubicBezTo>
                    <a:pt x="2489" y="2221"/>
                    <a:pt x="2489" y="2007"/>
                    <a:pt x="2370" y="1888"/>
                  </a:cubicBezTo>
                  <a:lnTo>
                    <a:pt x="572" y="90"/>
                  </a:lnTo>
                  <a:cubicBezTo>
                    <a:pt x="513" y="30"/>
                    <a:pt x="429" y="0"/>
                    <a:pt x="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 flipH="1">
              <a:off x="7368656" y="4647974"/>
              <a:ext cx="132269" cy="129707"/>
            </a:xfrm>
            <a:custGeom>
              <a:rect b="b" l="l" r="r" t="t"/>
              <a:pathLst>
                <a:path extrusionOk="0" h="2430" w="2478">
                  <a:moveTo>
                    <a:pt x="340" y="1"/>
                  </a:moveTo>
                  <a:cubicBezTo>
                    <a:pt x="260" y="1"/>
                    <a:pt x="180" y="31"/>
                    <a:pt x="120" y="90"/>
                  </a:cubicBezTo>
                  <a:cubicBezTo>
                    <a:pt x="1" y="209"/>
                    <a:pt x="1" y="412"/>
                    <a:pt x="120" y="531"/>
                  </a:cubicBezTo>
                  <a:lnTo>
                    <a:pt x="1918" y="2340"/>
                  </a:lnTo>
                  <a:cubicBezTo>
                    <a:pt x="1977" y="2400"/>
                    <a:pt x="2058" y="2430"/>
                    <a:pt x="2138" y="2430"/>
                  </a:cubicBezTo>
                  <a:cubicBezTo>
                    <a:pt x="2219" y="2430"/>
                    <a:pt x="2299" y="2400"/>
                    <a:pt x="2358" y="2340"/>
                  </a:cubicBezTo>
                  <a:cubicBezTo>
                    <a:pt x="2477" y="2221"/>
                    <a:pt x="2477" y="2007"/>
                    <a:pt x="2358" y="1888"/>
                  </a:cubicBezTo>
                  <a:lnTo>
                    <a:pt x="561" y="90"/>
                  </a:lnTo>
                  <a:cubicBezTo>
                    <a:pt x="501" y="31"/>
                    <a:pt x="421" y="1"/>
                    <a:pt x="3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 flipH="1">
              <a:off x="6963200" y="1445377"/>
              <a:ext cx="262511" cy="331955"/>
            </a:xfrm>
            <a:custGeom>
              <a:rect b="b" l="l" r="r" t="t"/>
              <a:pathLst>
                <a:path extrusionOk="0" h="6219" w="4918">
                  <a:moveTo>
                    <a:pt x="1318" y="0"/>
                  </a:moveTo>
                  <a:cubicBezTo>
                    <a:pt x="1261" y="0"/>
                    <a:pt x="1203" y="3"/>
                    <a:pt x="1143" y="10"/>
                  </a:cubicBezTo>
                  <a:cubicBezTo>
                    <a:pt x="873" y="67"/>
                    <a:pt x="645" y="443"/>
                    <a:pt x="349" y="443"/>
                  </a:cubicBezTo>
                  <a:cubicBezTo>
                    <a:pt x="332" y="443"/>
                    <a:pt x="315" y="442"/>
                    <a:pt x="298" y="439"/>
                  </a:cubicBezTo>
                  <a:lnTo>
                    <a:pt x="298" y="439"/>
                  </a:lnTo>
                  <a:cubicBezTo>
                    <a:pt x="453" y="1058"/>
                    <a:pt x="560" y="1689"/>
                    <a:pt x="620" y="2332"/>
                  </a:cubicBezTo>
                  <a:cubicBezTo>
                    <a:pt x="691" y="3285"/>
                    <a:pt x="631" y="4332"/>
                    <a:pt x="0" y="5047"/>
                  </a:cubicBezTo>
                  <a:cubicBezTo>
                    <a:pt x="453" y="5606"/>
                    <a:pt x="1108" y="6035"/>
                    <a:pt x="1786" y="6166"/>
                  </a:cubicBezTo>
                  <a:cubicBezTo>
                    <a:pt x="1972" y="6201"/>
                    <a:pt x="2161" y="6218"/>
                    <a:pt x="2350" y="6218"/>
                  </a:cubicBezTo>
                  <a:cubicBezTo>
                    <a:pt x="2866" y="6218"/>
                    <a:pt x="3385" y="6091"/>
                    <a:pt x="3846" y="5856"/>
                  </a:cubicBezTo>
                  <a:cubicBezTo>
                    <a:pt x="4013" y="5761"/>
                    <a:pt x="4168" y="5666"/>
                    <a:pt x="4334" y="5547"/>
                  </a:cubicBezTo>
                  <a:lnTo>
                    <a:pt x="4918" y="5142"/>
                  </a:lnTo>
                  <a:cubicBezTo>
                    <a:pt x="3953" y="3677"/>
                    <a:pt x="3120" y="2046"/>
                    <a:pt x="3251" y="308"/>
                  </a:cubicBezTo>
                  <a:cubicBezTo>
                    <a:pt x="2798" y="248"/>
                    <a:pt x="2179" y="94"/>
                    <a:pt x="1727" y="34"/>
                  </a:cubicBezTo>
                  <a:cubicBezTo>
                    <a:pt x="1592" y="17"/>
                    <a:pt x="1457" y="0"/>
                    <a:pt x="1318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 flipH="1">
              <a:off x="7032484" y="1446285"/>
              <a:ext cx="174171" cy="142678"/>
            </a:xfrm>
            <a:custGeom>
              <a:rect b="b" l="l" r="r" t="t"/>
              <a:pathLst>
                <a:path extrusionOk="0" h="2673" w="3263">
                  <a:moveTo>
                    <a:pt x="963" y="1"/>
                  </a:moveTo>
                  <a:cubicBezTo>
                    <a:pt x="912" y="1"/>
                    <a:pt x="861" y="2"/>
                    <a:pt x="810" y="5"/>
                  </a:cubicBezTo>
                  <a:cubicBezTo>
                    <a:pt x="513" y="29"/>
                    <a:pt x="286" y="410"/>
                    <a:pt x="1" y="422"/>
                  </a:cubicBezTo>
                  <a:cubicBezTo>
                    <a:pt x="179" y="732"/>
                    <a:pt x="417" y="1029"/>
                    <a:pt x="691" y="1303"/>
                  </a:cubicBezTo>
                  <a:cubicBezTo>
                    <a:pt x="1417" y="2029"/>
                    <a:pt x="2298" y="2446"/>
                    <a:pt x="3263" y="2672"/>
                  </a:cubicBezTo>
                  <a:cubicBezTo>
                    <a:pt x="2977" y="1910"/>
                    <a:pt x="2834" y="1124"/>
                    <a:pt x="2906" y="303"/>
                  </a:cubicBezTo>
                  <a:cubicBezTo>
                    <a:pt x="2465" y="243"/>
                    <a:pt x="1834" y="89"/>
                    <a:pt x="1382" y="29"/>
                  </a:cubicBezTo>
                  <a:cubicBezTo>
                    <a:pt x="1242" y="12"/>
                    <a:pt x="1103" y="1"/>
                    <a:pt x="963" y="1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 flipH="1">
              <a:off x="6755347" y="2191991"/>
              <a:ext cx="615282" cy="902507"/>
            </a:xfrm>
            <a:custGeom>
              <a:rect b="b" l="l" r="r" t="t"/>
              <a:pathLst>
                <a:path extrusionOk="0" h="16908" w="11527">
                  <a:moveTo>
                    <a:pt x="2846" y="0"/>
                  </a:moveTo>
                  <a:cubicBezTo>
                    <a:pt x="1287" y="0"/>
                    <a:pt x="1" y="1274"/>
                    <a:pt x="1" y="2846"/>
                  </a:cubicBezTo>
                  <a:lnTo>
                    <a:pt x="1" y="14062"/>
                  </a:lnTo>
                  <a:cubicBezTo>
                    <a:pt x="1" y="15621"/>
                    <a:pt x="1287" y="16907"/>
                    <a:pt x="2846" y="16907"/>
                  </a:cubicBezTo>
                  <a:lnTo>
                    <a:pt x="8680" y="16907"/>
                  </a:lnTo>
                  <a:cubicBezTo>
                    <a:pt x="10240" y="16907"/>
                    <a:pt x="11526" y="15633"/>
                    <a:pt x="11526" y="14062"/>
                  </a:cubicBezTo>
                  <a:lnTo>
                    <a:pt x="11526" y="2846"/>
                  </a:lnTo>
                  <a:cubicBezTo>
                    <a:pt x="11526" y="1274"/>
                    <a:pt x="10240" y="0"/>
                    <a:pt x="8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 flipH="1">
              <a:off x="7035634" y="2762093"/>
              <a:ext cx="321012" cy="1776937"/>
            </a:xfrm>
            <a:custGeom>
              <a:rect b="b" l="l" r="r" t="t"/>
              <a:pathLst>
                <a:path extrusionOk="0" h="33290" w="6014">
                  <a:moveTo>
                    <a:pt x="1" y="0"/>
                  </a:moveTo>
                  <a:cubicBezTo>
                    <a:pt x="1" y="2739"/>
                    <a:pt x="1" y="30087"/>
                    <a:pt x="120" y="33052"/>
                  </a:cubicBezTo>
                  <a:lnTo>
                    <a:pt x="4120" y="33290"/>
                  </a:lnTo>
                  <a:cubicBezTo>
                    <a:pt x="4299" y="30599"/>
                    <a:pt x="6013" y="3227"/>
                    <a:pt x="5870" y="5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 flipH="1">
              <a:off x="6687399" y="2696599"/>
              <a:ext cx="343217" cy="1833571"/>
            </a:xfrm>
            <a:custGeom>
              <a:rect b="b" l="l" r="r" t="t"/>
              <a:pathLst>
                <a:path extrusionOk="0" h="34351" w="6430">
                  <a:moveTo>
                    <a:pt x="5870" y="1"/>
                  </a:moveTo>
                  <a:lnTo>
                    <a:pt x="36" y="775"/>
                  </a:lnTo>
                  <a:cubicBezTo>
                    <a:pt x="1" y="3811"/>
                    <a:pt x="2322" y="31290"/>
                    <a:pt x="2691" y="34291"/>
                  </a:cubicBezTo>
                  <a:lnTo>
                    <a:pt x="6430" y="34350"/>
                  </a:lnTo>
                  <a:cubicBezTo>
                    <a:pt x="6430" y="30945"/>
                    <a:pt x="6025" y="3120"/>
                    <a:pt x="5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 flipH="1">
              <a:off x="6657507" y="1677943"/>
              <a:ext cx="891031" cy="1143933"/>
            </a:xfrm>
            <a:custGeom>
              <a:rect b="b" l="l" r="r" t="t"/>
              <a:pathLst>
                <a:path extrusionOk="0" h="21431" w="16693">
                  <a:moveTo>
                    <a:pt x="7576" y="0"/>
                  </a:moveTo>
                  <a:cubicBezTo>
                    <a:pt x="7321" y="0"/>
                    <a:pt x="7066" y="3"/>
                    <a:pt x="6810" y="11"/>
                  </a:cubicBezTo>
                  <a:lnTo>
                    <a:pt x="6691" y="11"/>
                  </a:lnTo>
                  <a:cubicBezTo>
                    <a:pt x="6263" y="23"/>
                    <a:pt x="5810" y="35"/>
                    <a:pt x="5370" y="94"/>
                  </a:cubicBezTo>
                  <a:cubicBezTo>
                    <a:pt x="5322" y="94"/>
                    <a:pt x="5286" y="118"/>
                    <a:pt x="5251" y="118"/>
                  </a:cubicBezTo>
                  <a:cubicBezTo>
                    <a:pt x="4905" y="154"/>
                    <a:pt x="4548" y="213"/>
                    <a:pt x="4203" y="309"/>
                  </a:cubicBezTo>
                  <a:cubicBezTo>
                    <a:pt x="3703" y="440"/>
                    <a:pt x="3203" y="618"/>
                    <a:pt x="2750" y="868"/>
                  </a:cubicBezTo>
                  <a:cubicBezTo>
                    <a:pt x="1738" y="1428"/>
                    <a:pt x="869" y="2214"/>
                    <a:pt x="131" y="3071"/>
                  </a:cubicBezTo>
                  <a:cubicBezTo>
                    <a:pt x="131" y="3154"/>
                    <a:pt x="119" y="3226"/>
                    <a:pt x="119" y="3297"/>
                  </a:cubicBezTo>
                  <a:cubicBezTo>
                    <a:pt x="0" y="5274"/>
                    <a:pt x="429" y="7226"/>
                    <a:pt x="833" y="9179"/>
                  </a:cubicBezTo>
                  <a:cubicBezTo>
                    <a:pt x="857" y="9345"/>
                    <a:pt x="905" y="9524"/>
                    <a:pt x="929" y="9679"/>
                  </a:cubicBezTo>
                  <a:cubicBezTo>
                    <a:pt x="1143" y="10739"/>
                    <a:pt x="1322" y="11786"/>
                    <a:pt x="1488" y="12834"/>
                  </a:cubicBezTo>
                  <a:cubicBezTo>
                    <a:pt x="1488" y="12882"/>
                    <a:pt x="1500" y="12917"/>
                    <a:pt x="1500" y="12953"/>
                  </a:cubicBezTo>
                  <a:cubicBezTo>
                    <a:pt x="1643" y="14048"/>
                    <a:pt x="1798" y="15120"/>
                    <a:pt x="1905" y="16203"/>
                  </a:cubicBezTo>
                  <a:cubicBezTo>
                    <a:pt x="2024" y="17406"/>
                    <a:pt x="2107" y="18609"/>
                    <a:pt x="2167" y="19823"/>
                  </a:cubicBezTo>
                  <a:lnTo>
                    <a:pt x="2167" y="19894"/>
                  </a:lnTo>
                  <a:cubicBezTo>
                    <a:pt x="2203" y="20418"/>
                    <a:pt x="2215" y="20918"/>
                    <a:pt x="2226" y="21430"/>
                  </a:cubicBezTo>
                  <a:lnTo>
                    <a:pt x="15847" y="21430"/>
                  </a:lnTo>
                  <a:cubicBezTo>
                    <a:pt x="15907" y="21407"/>
                    <a:pt x="15954" y="21383"/>
                    <a:pt x="16014" y="21335"/>
                  </a:cubicBezTo>
                  <a:cubicBezTo>
                    <a:pt x="16026" y="21264"/>
                    <a:pt x="16026" y="21168"/>
                    <a:pt x="16026" y="21097"/>
                  </a:cubicBezTo>
                  <a:cubicBezTo>
                    <a:pt x="16133" y="17454"/>
                    <a:pt x="16669" y="13715"/>
                    <a:pt x="16693" y="10012"/>
                  </a:cubicBezTo>
                  <a:lnTo>
                    <a:pt x="16693" y="9607"/>
                  </a:lnTo>
                  <a:cubicBezTo>
                    <a:pt x="16693" y="7917"/>
                    <a:pt x="16574" y="6226"/>
                    <a:pt x="16276" y="4523"/>
                  </a:cubicBezTo>
                  <a:cubicBezTo>
                    <a:pt x="16038" y="3273"/>
                    <a:pt x="15561" y="2083"/>
                    <a:pt x="14919" y="1011"/>
                  </a:cubicBezTo>
                  <a:cubicBezTo>
                    <a:pt x="14764" y="737"/>
                    <a:pt x="14585" y="487"/>
                    <a:pt x="14407" y="237"/>
                  </a:cubicBezTo>
                  <a:cubicBezTo>
                    <a:pt x="14061" y="178"/>
                    <a:pt x="13704" y="130"/>
                    <a:pt x="13347" y="94"/>
                  </a:cubicBezTo>
                  <a:cubicBezTo>
                    <a:pt x="13299" y="82"/>
                    <a:pt x="13240" y="82"/>
                    <a:pt x="13192" y="82"/>
                  </a:cubicBezTo>
                  <a:lnTo>
                    <a:pt x="10966" y="82"/>
                  </a:lnTo>
                  <a:cubicBezTo>
                    <a:pt x="10751" y="82"/>
                    <a:pt x="10549" y="71"/>
                    <a:pt x="10335" y="71"/>
                  </a:cubicBezTo>
                  <a:cubicBezTo>
                    <a:pt x="9412" y="43"/>
                    <a:pt x="8496" y="0"/>
                    <a:pt x="7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 flipH="1">
              <a:off x="7165288" y="1687391"/>
              <a:ext cx="832582" cy="1174412"/>
            </a:xfrm>
            <a:custGeom>
              <a:rect b="b" l="l" r="r" t="t"/>
              <a:pathLst>
                <a:path extrusionOk="0" h="22002" w="15598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rgbClr val="97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 flipH="1">
              <a:off x="7165288" y="1687391"/>
              <a:ext cx="832582" cy="1174412"/>
            </a:xfrm>
            <a:custGeom>
              <a:rect b="b" l="l" r="r" t="t"/>
              <a:pathLst>
                <a:path extrusionOk="0" h="22002" w="15598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 flipH="1">
              <a:off x="7090292" y="1688031"/>
              <a:ext cx="736022" cy="717554"/>
            </a:xfrm>
            <a:custGeom>
              <a:rect b="b" l="l" r="r" t="t"/>
              <a:pathLst>
                <a:path extrusionOk="0" h="13443" w="13789">
                  <a:moveTo>
                    <a:pt x="10395" y="1"/>
                  </a:moveTo>
                  <a:lnTo>
                    <a:pt x="10395" y="1"/>
                  </a:lnTo>
                  <a:cubicBezTo>
                    <a:pt x="9859" y="24"/>
                    <a:pt x="9347" y="143"/>
                    <a:pt x="8847" y="263"/>
                  </a:cubicBezTo>
                  <a:cubicBezTo>
                    <a:pt x="4537" y="1382"/>
                    <a:pt x="2216" y="5025"/>
                    <a:pt x="1" y="8299"/>
                  </a:cubicBezTo>
                  <a:cubicBezTo>
                    <a:pt x="263" y="8811"/>
                    <a:pt x="3156" y="12383"/>
                    <a:pt x="3978" y="13443"/>
                  </a:cubicBezTo>
                  <a:cubicBezTo>
                    <a:pt x="7228" y="9585"/>
                    <a:pt x="13788" y="3572"/>
                    <a:pt x="103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 flipH="1">
              <a:off x="6016871" y="1442388"/>
              <a:ext cx="1041715" cy="665831"/>
            </a:xfrm>
            <a:custGeom>
              <a:rect b="b" l="l" r="r" t="t"/>
              <a:pathLst>
                <a:path extrusionOk="0" h="12474" w="19516">
                  <a:moveTo>
                    <a:pt x="15891" y="0"/>
                  </a:moveTo>
                  <a:cubicBezTo>
                    <a:pt x="15887" y="0"/>
                    <a:pt x="15884" y="2"/>
                    <a:pt x="15884" y="7"/>
                  </a:cubicBezTo>
                  <a:cubicBezTo>
                    <a:pt x="15943" y="2721"/>
                    <a:pt x="14884" y="5758"/>
                    <a:pt x="14395" y="7889"/>
                  </a:cubicBezTo>
                  <a:cubicBezTo>
                    <a:pt x="13276" y="7365"/>
                    <a:pt x="12145" y="6829"/>
                    <a:pt x="11026" y="6293"/>
                  </a:cubicBezTo>
                  <a:cubicBezTo>
                    <a:pt x="10954" y="6258"/>
                    <a:pt x="10895" y="6222"/>
                    <a:pt x="10824" y="6198"/>
                  </a:cubicBezTo>
                  <a:cubicBezTo>
                    <a:pt x="10740" y="6150"/>
                    <a:pt x="10681" y="6115"/>
                    <a:pt x="10609" y="6091"/>
                  </a:cubicBezTo>
                  <a:cubicBezTo>
                    <a:pt x="9573" y="5603"/>
                    <a:pt x="8478" y="5257"/>
                    <a:pt x="7406" y="4829"/>
                  </a:cubicBezTo>
                  <a:cubicBezTo>
                    <a:pt x="6386" y="4421"/>
                    <a:pt x="5270" y="4012"/>
                    <a:pt x="4149" y="4012"/>
                  </a:cubicBezTo>
                  <a:cubicBezTo>
                    <a:pt x="3897" y="4012"/>
                    <a:pt x="3645" y="4033"/>
                    <a:pt x="3394" y="4079"/>
                  </a:cubicBezTo>
                  <a:cubicBezTo>
                    <a:pt x="3334" y="4091"/>
                    <a:pt x="3263" y="4114"/>
                    <a:pt x="3204" y="4126"/>
                  </a:cubicBezTo>
                  <a:cubicBezTo>
                    <a:pt x="3049" y="4150"/>
                    <a:pt x="2918" y="4198"/>
                    <a:pt x="2787" y="4245"/>
                  </a:cubicBezTo>
                  <a:lnTo>
                    <a:pt x="2763" y="4245"/>
                  </a:lnTo>
                  <a:cubicBezTo>
                    <a:pt x="2632" y="4293"/>
                    <a:pt x="2513" y="4329"/>
                    <a:pt x="2394" y="4376"/>
                  </a:cubicBezTo>
                  <a:cubicBezTo>
                    <a:pt x="2275" y="4424"/>
                    <a:pt x="2168" y="4484"/>
                    <a:pt x="2049" y="4531"/>
                  </a:cubicBezTo>
                  <a:cubicBezTo>
                    <a:pt x="2037" y="4531"/>
                    <a:pt x="2025" y="4543"/>
                    <a:pt x="2013" y="4543"/>
                  </a:cubicBezTo>
                  <a:lnTo>
                    <a:pt x="1918" y="4591"/>
                  </a:lnTo>
                  <a:cubicBezTo>
                    <a:pt x="1870" y="4603"/>
                    <a:pt x="1834" y="4626"/>
                    <a:pt x="1787" y="4650"/>
                  </a:cubicBezTo>
                  <a:cubicBezTo>
                    <a:pt x="1739" y="4674"/>
                    <a:pt x="1691" y="4686"/>
                    <a:pt x="1656" y="4722"/>
                  </a:cubicBezTo>
                  <a:cubicBezTo>
                    <a:pt x="1608" y="4734"/>
                    <a:pt x="1572" y="4769"/>
                    <a:pt x="1537" y="4781"/>
                  </a:cubicBezTo>
                  <a:cubicBezTo>
                    <a:pt x="1513" y="4781"/>
                    <a:pt x="1513" y="4793"/>
                    <a:pt x="1501" y="4793"/>
                  </a:cubicBezTo>
                  <a:cubicBezTo>
                    <a:pt x="1453" y="4805"/>
                    <a:pt x="1429" y="4841"/>
                    <a:pt x="1382" y="4853"/>
                  </a:cubicBezTo>
                  <a:cubicBezTo>
                    <a:pt x="1358" y="4888"/>
                    <a:pt x="1310" y="4900"/>
                    <a:pt x="1275" y="4912"/>
                  </a:cubicBezTo>
                  <a:cubicBezTo>
                    <a:pt x="1239" y="4924"/>
                    <a:pt x="1203" y="4960"/>
                    <a:pt x="1156" y="4972"/>
                  </a:cubicBezTo>
                  <a:cubicBezTo>
                    <a:pt x="1132" y="5007"/>
                    <a:pt x="1084" y="5019"/>
                    <a:pt x="1037" y="5043"/>
                  </a:cubicBezTo>
                  <a:cubicBezTo>
                    <a:pt x="1001" y="5055"/>
                    <a:pt x="965" y="5079"/>
                    <a:pt x="918" y="5103"/>
                  </a:cubicBezTo>
                  <a:cubicBezTo>
                    <a:pt x="882" y="5138"/>
                    <a:pt x="834" y="5150"/>
                    <a:pt x="787" y="5174"/>
                  </a:cubicBezTo>
                  <a:cubicBezTo>
                    <a:pt x="715" y="5222"/>
                    <a:pt x="656" y="5257"/>
                    <a:pt x="584" y="5305"/>
                  </a:cubicBezTo>
                  <a:lnTo>
                    <a:pt x="358" y="5436"/>
                  </a:lnTo>
                  <a:cubicBezTo>
                    <a:pt x="346" y="5448"/>
                    <a:pt x="322" y="5448"/>
                    <a:pt x="310" y="5460"/>
                  </a:cubicBezTo>
                  <a:cubicBezTo>
                    <a:pt x="286" y="5472"/>
                    <a:pt x="263" y="5496"/>
                    <a:pt x="239" y="5507"/>
                  </a:cubicBezTo>
                  <a:cubicBezTo>
                    <a:pt x="227" y="5519"/>
                    <a:pt x="203" y="5519"/>
                    <a:pt x="191" y="5531"/>
                  </a:cubicBezTo>
                  <a:cubicBezTo>
                    <a:pt x="179" y="5555"/>
                    <a:pt x="144" y="5555"/>
                    <a:pt x="132" y="5567"/>
                  </a:cubicBezTo>
                  <a:cubicBezTo>
                    <a:pt x="120" y="5567"/>
                    <a:pt x="84" y="5579"/>
                    <a:pt x="72" y="5591"/>
                  </a:cubicBezTo>
                  <a:cubicBezTo>
                    <a:pt x="60" y="5615"/>
                    <a:pt x="25" y="5627"/>
                    <a:pt x="1" y="5638"/>
                  </a:cubicBezTo>
                  <a:cubicBezTo>
                    <a:pt x="1" y="5710"/>
                    <a:pt x="1" y="5805"/>
                    <a:pt x="13" y="5877"/>
                  </a:cubicBezTo>
                  <a:cubicBezTo>
                    <a:pt x="84" y="6341"/>
                    <a:pt x="310" y="6746"/>
                    <a:pt x="548" y="7127"/>
                  </a:cubicBezTo>
                  <a:cubicBezTo>
                    <a:pt x="560" y="7139"/>
                    <a:pt x="584" y="7174"/>
                    <a:pt x="596" y="7186"/>
                  </a:cubicBezTo>
                  <a:cubicBezTo>
                    <a:pt x="667" y="7305"/>
                    <a:pt x="763" y="7424"/>
                    <a:pt x="846" y="7532"/>
                  </a:cubicBezTo>
                  <a:cubicBezTo>
                    <a:pt x="1727" y="8591"/>
                    <a:pt x="3180" y="9198"/>
                    <a:pt x="4716" y="9698"/>
                  </a:cubicBezTo>
                  <a:cubicBezTo>
                    <a:pt x="5978" y="10115"/>
                    <a:pt x="7275" y="10449"/>
                    <a:pt x="8335" y="10865"/>
                  </a:cubicBezTo>
                  <a:cubicBezTo>
                    <a:pt x="8680" y="10996"/>
                    <a:pt x="9014" y="11127"/>
                    <a:pt x="9371" y="11258"/>
                  </a:cubicBezTo>
                  <a:cubicBezTo>
                    <a:pt x="9430" y="11282"/>
                    <a:pt x="9478" y="11294"/>
                    <a:pt x="9538" y="11306"/>
                  </a:cubicBezTo>
                  <a:cubicBezTo>
                    <a:pt x="9573" y="11330"/>
                    <a:pt x="9597" y="11330"/>
                    <a:pt x="9633" y="11342"/>
                  </a:cubicBezTo>
                  <a:cubicBezTo>
                    <a:pt x="10502" y="11639"/>
                    <a:pt x="11419" y="11877"/>
                    <a:pt x="12336" y="12056"/>
                  </a:cubicBezTo>
                  <a:lnTo>
                    <a:pt x="12348" y="12056"/>
                  </a:lnTo>
                  <a:cubicBezTo>
                    <a:pt x="12371" y="12056"/>
                    <a:pt x="12395" y="12068"/>
                    <a:pt x="12407" y="12068"/>
                  </a:cubicBezTo>
                  <a:cubicBezTo>
                    <a:pt x="13811" y="12336"/>
                    <a:pt x="15231" y="12474"/>
                    <a:pt x="16652" y="12474"/>
                  </a:cubicBezTo>
                  <a:cubicBezTo>
                    <a:pt x="17376" y="12474"/>
                    <a:pt x="18101" y="12438"/>
                    <a:pt x="18825" y="12365"/>
                  </a:cubicBezTo>
                  <a:cubicBezTo>
                    <a:pt x="19515" y="9806"/>
                    <a:pt x="18682" y="6508"/>
                    <a:pt x="18098" y="3519"/>
                  </a:cubicBezTo>
                  <a:lnTo>
                    <a:pt x="18098" y="3495"/>
                  </a:lnTo>
                  <a:cubicBezTo>
                    <a:pt x="18003" y="3007"/>
                    <a:pt x="17920" y="2531"/>
                    <a:pt x="17848" y="2055"/>
                  </a:cubicBezTo>
                  <a:lnTo>
                    <a:pt x="17586" y="281"/>
                  </a:lnTo>
                  <a:cubicBezTo>
                    <a:pt x="16312" y="281"/>
                    <a:pt x="17193" y="31"/>
                    <a:pt x="15955" y="19"/>
                  </a:cubicBezTo>
                  <a:cubicBezTo>
                    <a:pt x="15955" y="20"/>
                    <a:pt x="15954" y="21"/>
                    <a:pt x="15953" y="21"/>
                  </a:cubicBezTo>
                  <a:cubicBezTo>
                    <a:pt x="15943" y="21"/>
                    <a:pt x="15907" y="0"/>
                    <a:pt x="15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 flipH="1">
              <a:off x="6396919" y="1657232"/>
              <a:ext cx="667379" cy="429315"/>
            </a:xfrm>
            <a:custGeom>
              <a:rect b="b" l="l" r="r" t="t"/>
              <a:pathLst>
                <a:path extrusionOk="0" h="8043" w="12503">
                  <a:moveTo>
                    <a:pt x="4199" y="0"/>
                  </a:moveTo>
                  <a:cubicBezTo>
                    <a:pt x="3950" y="0"/>
                    <a:pt x="3701" y="20"/>
                    <a:pt x="3453" y="66"/>
                  </a:cubicBezTo>
                  <a:cubicBezTo>
                    <a:pt x="3394" y="89"/>
                    <a:pt x="3322" y="101"/>
                    <a:pt x="3263" y="113"/>
                  </a:cubicBezTo>
                  <a:cubicBezTo>
                    <a:pt x="3108" y="149"/>
                    <a:pt x="2977" y="185"/>
                    <a:pt x="2846" y="232"/>
                  </a:cubicBezTo>
                  <a:lnTo>
                    <a:pt x="2834" y="232"/>
                  </a:lnTo>
                  <a:cubicBezTo>
                    <a:pt x="2691" y="280"/>
                    <a:pt x="2572" y="328"/>
                    <a:pt x="2453" y="363"/>
                  </a:cubicBezTo>
                  <a:cubicBezTo>
                    <a:pt x="2334" y="411"/>
                    <a:pt x="2239" y="470"/>
                    <a:pt x="2120" y="518"/>
                  </a:cubicBezTo>
                  <a:cubicBezTo>
                    <a:pt x="2096" y="518"/>
                    <a:pt x="2084" y="530"/>
                    <a:pt x="2072" y="530"/>
                  </a:cubicBezTo>
                  <a:lnTo>
                    <a:pt x="1977" y="578"/>
                  </a:lnTo>
                  <a:cubicBezTo>
                    <a:pt x="1941" y="590"/>
                    <a:pt x="1894" y="625"/>
                    <a:pt x="1846" y="637"/>
                  </a:cubicBezTo>
                  <a:cubicBezTo>
                    <a:pt x="1798" y="661"/>
                    <a:pt x="1763" y="685"/>
                    <a:pt x="1715" y="709"/>
                  </a:cubicBezTo>
                  <a:cubicBezTo>
                    <a:pt x="1667" y="720"/>
                    <a:pt x="1644" y="756"/>
                    <a:pt x="1596" y="768"/>
                  </a:cubicBezTo>
                  <a:cubicBezTo>
                    <a:pt x="1584" y="768"/>
                    <a:pt x="1584" y="780"/>
                    <a:pt x="1560" y="780"/>
                  </a:cubicBezTo>
                  <a:cubicBezTo>
                    <a:pt x="1525" y="804"/>
                    <a:pt x="1489" y="828"/>
                    <a:pt x="1441" y="840"/>
                  </a:cubicBezTo>
                  <a:cubicBezTo>
                    <a:pt x="1417" y="875"/>
                    <a:pt x="1370" y="887"/>
                    <a:pt x="1346" y="899"/>
                  </a:cubicBezTo>
                  <a:cubicBezTo>
                    <a:pt x="1298" y="923"/>
                    <a:pt x="1263" y="947"/>
                    <a:pt x="1227" y="959"/>
                  </a:cubicBezTo>
                  <a:cubicBezTo>
                    <a:pt x="1191" y="994"/>
                    <a:pt x="1144" y="1006"/>
                    <a:pt x="1108" y="1042"/>
                  </a:cubicBezTo>
                  <a:cubicBezTo>
                    <a:pt x="1060" y="1054"/>
                    <a:pt x="1025" y="1066"/>
                    <a:pt x="989" y="1101"/>
                  </a:cubicBezTo>
                  <a:cubicBezTo>
                    <a:pt x="941" y="1125"/>
                    <a:pt x="894" y="1137"/>
                    <a:pt x="846" y="1173"/>
                  </a:cubicBezTo>
                  <a:cubicBezTo>
                    <a:pt x="774" y="1221"/>
                    <a:pt x="715" y="1244"/>
                    <a:pt x="644" y="1292"/>
                  </a:cubicBezTo>
                  <a:lnTo>
                    <a:pt x="417" y="1423"/>
                  </a:lnTo>
                  <a:cubicBezTo>
                    <a:pt x="405" y="1435"/>
                    <a:pt x="393" y="1435"/>
                    <a:pt x="370" y="1459"/>
                  </a:cubicBezTo>
                  <a:cubicBezTo>
                    <a:pt x="346" y="1471"/>
                    <a:pt x="334" y="1482"/>
                    <a:pt x="298" y="1494"/>
                  </a:cubicBezTo>
                  <a:cubicBezTo>
                    <a:pt x="286" y="1518"/>
                    <a:pt x="274" y="1518"/>
                    <a:pt x="251" y="1530"/>
                  </a:cubicBezTo>
                  <a:cubicBezTo>
                    <a:pt x="239" y="1542"/>
                    <a:pt x="215" y="1542"/>
                    <a:pt x="191" y="1554"/>
                  </a:cubicBezTo>
                  <a:cubicBezTo>
                    <a:pt x="179" y="1554"/>
                    <a:pt x="155" y="1578"/>
                    <a:pt x="132" y="1590"/>
                  </a:cubicBezTo>
                  <a:cubicBezTo>
                    <a:pt x="120" y="1602"/>
                    <a:pt x="96" y="1613"/>
                    <a:pt x="60" y="1637"/>
                  </a:cubicBezTo>
                  <a:cubicBezTo>
                    <a:pt x="60" y="1709"/>
                    <a:pt x="60" y="1792"/>
                    <a:pt x="72" y="1875"/>
                  </a:cubicBezTo>
                  <a:cubicBezTo>
                    <a:pt x="155" y="2316"/>
                    <a:pt x="1" y="4078"/>
                    <a:pt x="239" y="4459"/>
                  </a:cubicBezTo>
                  <a:cubicBezTo>
                    <a:pt x="251" y="4495"/>
                    <a:pt x="286" y="4519"/>
                    <a:pt x="298" y="4554"/>
                  </a:cubicBezTo>
                  <a:cubicBezTo>
                    <a:pt x="572" y="4947"/>
                    <a:pt x="905" y="5269"/>
                    <a:pt x="1310" y="5507"/>
                  </a:cubicBezTo>
                  <a:cubicBezTo>
                    <a:pt x="2298" y="6102"/>
                    <a:pt x="3584" y="6281"/>
                    <a:pt x="4894" y="6471"/>
                  </a:cubicBezTo>
                  <a:cubicBezTo>
                    <a:pt x="5882" y="6602"/>
                    <a:pt x="6859" y="6757"/>
                    <a:pt x="7716" y="7090"/>
                  </a:cubicBezTo>
                  <a:cubicBezTo>
                    <a:pt x="8264" y="7317"/>
                    <a:pt x="8942" y="7471"/>
                    <a:pt x="9657" y="7602"/>
                  </a:cubicBezTo>
                  <a:cubicBezTo>
                    <a:pt x="10633" y="7769"/>
                    <a:pt x="11621" y="7888"/>
                    <a:pt x="12431" y="8031"/>
                  </a:cubicBezTo>
                  <a:lnTo>
                    <a:pt x="12443" y="8031"/>
                  </a:lnTo>
                  <a:cubicBezTo>
                    <a:pt x="12455" y="8031"/>
                    <a:pt x="12490" y="8043"/>
                    <a:pt x="12502" y="8043"/>
                  </a:cubicBezTo>
                  <a:lnTo>
                    <a:pt x="12502" y="7971"/>
                  </a:lnTo>
                  <a:cubicBezTo>
                    <a:pt x="12383" y="6590"/>
                    <a:pt x="11943" y="5281"/>
                    <a:pt x="11526" y="3959"/>
                  </a:cubicBezTo>
                  <a:cubicBezTo>
                    <a:pt x="11371" y="3447"/>
                    <a:pt x="11192" y="2887"/>
                    <a:pt x="11085" y="2304"/>
                  </a:cubicBezTo>
                  <a:cubicBezTo>
                    <a:pt x="11026" y="2268"/>
                    <a:pt x="10954" y="2244"/>
                    <a:pt x="10883" y="2185"/>
                  </a:cubicBezTo>
                  <a:cubicBezTo>
                    <a:pt x="10811" y="2137"/>
                    <a:pt x="10752" y="2114"/>
                    <a:pt x="10669" y="2078"/>
                  </a:cubicBezTo>
                  <a:cubicBezTo>
                    <a:pt x="9633" y="1590"/>
                    <a:pt x="8549" y="1244"/>
                    <a:pt x="7478" y="816"/>
                  </a:cubicBezTo>
                  <a:cubicBezTo>
                    <a:pt x="6454" y="416"/>
                    <a:pt x="5326" y="0"/>
                    <a:pt x="4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 flipH="1">
              <a:off x="7479147" y="1999542"/>
              <a:ext cx="39553" cy="256159"/>
            </a:xfrm>
            <a:custGeom>
              <a:rect b="b" l="l" r="r" t="t"/>
              <a:pathLst>
                <a:path extrusionOk="0" h="4799" w="741">
                  <a:moveTo>
                    <a:pt x="315" y="0"/>
                  </a:moveTo>
                  <a:cubicBezTo>
                    <a:pt x="271" y="0"/>
                    <a:pt x="232" y="25"/>
                    <a:pt x="227" y="82"/>
                  </a:cubicBezTo>
                  <a:cubicBezTo>
                    <a:pt x="1" y="1630"/>
                    <a:pt x="298" y="3178"/>
                    <a:pt x="513" y="4714"/>
                  </a:cubicBezTo>
                  <a:cubicBezTo>
                    <a:pt x="517" y="4772"/>
                    <a:pt x="559" y="4799"/>
                    <a:pt x="604" y="4799"/>
                  </a:cubicBezTo>
                  <a:cubicBezTo>
                    <a:pt x="668" y="4799"/>
                    <a:pt x="741" y="4745"/>
                    <a:pt x="727" y="4654"/>
                  </a:cubicBezTo>
                  <a:cubicBezTo>
                    <a:pt x="536" y="3166"/>
                    <a:pt x="227" y="1654"/>
                    <a:pt x="453" y="142"/>
                  </a:cubicBezTo>
                  <a:cubicBezTo>
                    <a:pt x="460" y="56"/>
                    <a:pt x="382" y="0"/>
                    <a:pt x="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 flipH="1">
              <a:off x="7474664" y="2134267"/>
              <a:ext cx="59142" cy="132003"/>
            </a:xfrm>
            <a:custGeom>
              <a:rect b="b" l="l" r="r" t="t"/>
              <a:pathLst>
                <a:path extrusionOk="0" h="2473" w="1108">
                  <a:moveTo>
                    <a:pt x="135" y="0"/>
                  </a:moveTo>
                  <a:cubicBezTo>
                    <a:pt x="69" y="0"/>
                    <a:pt x="0" y="56"/>
                    <a:pt x="22" y="142"/>
                  </a:cubicBezTo>
                  <a:cubicBezTo>
                    <a:pt x="176" y="939"/>
                    <a:pt x="462" y="1701"/>
                    <a:pt x="867" y="2416"/>
                  </a:cubicBezTo>
                  <a:cubicBezTo>
                    <a:pt x="889" y="2456"/>
                    <a:pt x="922" y="2473"/>
                    <a:pt x="955" y="2473"/>
                  </a:cubicBezTo>
                  <a:cubicBezTo>
                    <a:pt x="1031" y="2473"/>
                    <a:pt x="1107" y="2387"/>
                    <a:pt x="1058" y="2297"/>
                  </a:cubicBezTo>
                  <a:cubicBezTo>
                    <a:pt x="677" y="1594"/>
                    <a:pt x="391" y="868"/>
                    <a:pt x="236" y="82"/>
                  </a:cubicBezTo>
                  <a:cubicBezTo>
                    <a:pt x="222" y="25"/>
                    <a:pt x="179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 flipH="1">
              <a:off x="6653718" y="1904210"/>
              <a:ext cx="23006" cy="132056"/>
            </a:xfrm>
            <a:custGeom>
              <a:rect b="b" l="l" r="r" t="t"/>
              <a:pathLst>
                <a:path extrusionOk="0" h="2474" w="431">
                  <a:moveTo>
                    <a:pt x="144" y="0"/>
                  </a:moveTo>
                  <a:cubicBezTo>
                    <a:pt x="76" y="0"/>
                    <a:pt x="0" y="56"/>
                    <a:pt x="14" y="142"/>
                  </a:cubicBezTo>
                  <a:cubicBezTo>
                    <a:pt x="169" y="868"/>
                    <a:pt x="193" y="1618"/>
                    <a:pt x="110" y="2356"/>
                  </a:cubicBezTo>
                  <a:cubicBezTo>
                    <a:pt x="110" y="2435"/>
                    <a:pt x="168" y="2474"/>
                    <a:pt x="228" y="2474"/>
                  </a:cubicBezTo>
                  <a:cubicBezTo>
                    <a:pt x="285" y="2474"/>
                    <a:pt x="342" y="2438"/>
                    <a:pt x="348" y="2368"/>
                  </a:cubicBezTo>
                  <a:cubicBezTo>
                    <a:pt x="431" y="1594"/>
                    <a:pt x="407" y="844"/>
                    <a:pt x="241" y="82"/>
                  </a:cubicBezTo>
                  <a:cubicBezTo>
                    <a:pt x="231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 flipH="1">
              <a:off x="6622225" y="1925881"/>
              <a:ext cx="40514" cy="110972"/>
            </a:xfrm>
            <a:custGeom>
              <a:rect b="b" l="l" r="r" t="t"/>
              <a:pathLst>
                <a:path extrusionOk="0" h="2079" w="759">
                  <a:moveTo>
                    <a:pt x="653" y="1"/>
                  </a:moveTo>
                  <a:cubicBezTo>
                    <a:pt x="598" y="1"/>
                    <a:pt x="538" y="39"/>
                    <a:pt x="526" y="117"/>
                  </a:cubicBezTo>
                  <a:cubicBezTo>
                    <a:pt x="490" y="736"/>
                    <a:pt x="324" y="1331"/>
                    <a:pt x="50" y="1903"/>
                  </a:cubicBezTo>
                  <a:cubicBezTo>
                    <a:pt x="0" y="1993"/>
                    <a:pt x="88" y="2078"/>
                    <a:pt x="167" y="2078"/>
                  </a:cubicBezTo>
                  <a:cubicBezTo>
                    <a:pt x="201" y="2078"/>
                    <a:pt x="234" y="2062"/>
                    <a:pt x="252" y="2022"/>
                  </a:cubicBezTo>
                  <a:cubicBezTo>
                    <a:pt x="550" y="1426"/>
                    <a:pt x="705" y="783"/>
                    <a:pt x="752" y="117"/>
                  </a:cubicBezTo>
                  <a:cubicBezTo>
                    <a:pt x="758" y="39"/>
                    <a:pt x="708" y="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 flipH="1">
              <a:off x="6910890" y="3051293"/>
              <a:ext cx="216179" cy="55139"/>
            </a:xfrm>
            <a:custGeom>
              <a:rect b="b" l="l" r="r" t="t"/>
              <a:pathLst>
                <a:path extrusionOk="0" h="1033" w="4050">
                  <a:moveTo>
                    <a:pt x="3818" y="0"/>
                  </a:moveTo>
                  <a:cubicBezTo>
                    <a:pt x="3786" y="0"/>
                    <a:pt x="3754" y="11"/>
                    <a:pt x="3725" y="35"/>
                  </a:cubicBezTo>
                  <a:cubicBezTo>
                    <a:pt x="3071" y="555"/>
                    <a:pt x="2169" y="744"/>
                    <a:pt x="1310" y="744"/>
                  </a:cubicBezTo>
                  <a:cubicBezTo>
                    <a:pt x="949" y="744"/>
                    <a:pt x="596" y="711"/>
                    <a:pt x="272" y="654"/>
                  </a:cubicBezTo>
                  <a:cubicBezTo>
                    <a:pt x="258" y="651"/>
                    <a:pt x="244" y="649"/>
                    <a:pt x="231" y="649"/>
                  </a:cubicBezTo>
                  <a:cubicBezTo>
                    <a:pt x="69" y="649"/>
                    <a:pt x="0" y="906"/>
                    <a:pt x="176" y="928"/>
                  </a:cubicBezTo>
                  <a:cubicBezTo>
                    <a:pt x="540" y="994"/>
                    <a:pt x="925" y="1032"/>
                    <a:pt x="1314" y="1032"/>
                  </a:cubicBezTo>
                  <a:cubicBezTo>
                    <a:pt x="2253" y="1032"/>
                    <a:pt x="3212" y="813"/>
                    <a:pt x="3927" y="249"/>
                  </a:cubicBezTo>
                  <a:cubicBezTo>
                    <a:pt x="4050" y="155"/>
                    <a:pt x="3940" y="0"/>
                    <a:pt x="3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 flipH="1">
              <a:off x="7083834" y="3094208"/>
              <a:ext cx="112893" cy="1452669"/>
            </a:xfrm>
            <a:custGeom>
              <a:rect b="b" l="l" r="r" t="t"/>
              <a:pathLst>
                <a:path extrusionOk="0" h="27215" w="2115">
                  <a:moveTo>
                    <a:pt x="1932" y="1"/>
                  </a:moveTo>
                  <a:cubicBezTo>
                    <a:pt x="1873" y="1"/>
                    <a:pt x="1817" y="35"/>
                    <a:pt x="1803" y="112"/>
                  </a:cubicBezTo>
                  <a:cubicBezTo>
                    <a:pt x="1589" y="993"/>
                    <a:pt x="1636" y="2005"/>
                    <a:pt x="1577" y="2898"/>
                  </a:cubicBezTo>
                  <a:cubicBezTo>
                    <a:pt x="1446" y="4994"/>
                    <a:pt x="1303" y="7113"/>
                    <a:pt x="1172" y="9209"/>
                  </a:cubicBezTo>
                  <a:cubicBezTo>
                    <a:pt x="874" y="13959"/>
                    <a:pt x="612" y="18710"/>
                    <a:pt x="291" y="23448"/>
                  </a:cubicBezTo>
                  <a:cubicBezTo>
                    <a:pt x="219" y="24603"/>
                    <a:pt x="291" y="25925"/>
                    <a:pt x="29" y="27020"/>
                  </a:cubicBezTo>
                  <a:cubicBezTo>
                    <a:pt x="1" y="27141"/>
                    <a:pt x="95" y="27215"/>
                    <a:pt x="185" y="27215"/>
                  </a:cubicBezTo>
                  <a:cubicBezTo>
                    <a:pt x="247" y="27215"/>
                    <a:pt x="307" y="27181"/>
                    <a:pt x="327" y="27104"/>
                  </a:cubicBezTo>
                  <a:cubicBezTo>
                    <a:pt x="529" y="26223"/>
                    <a:pt x="493" y="25211"/>
                    <a:pt x="553" y="24318"/>
                  </a:cubicBezTo>
                  <a:cubicBezTo>
                    <a:pt x="684" y="22222"/>
                    <a:pt x="815" y="20103"/>
                    <a:pt x="946" y="18007"/>
                  </a:cubicBezTo>
                  <a:cubicBezTo>
                    <a:pt x="1243" y="13257"/>
                    <a:pt x="1517" y="8506"/>
                    <a:pt x="1827" y="3767"/>
                  </a:cubicBezTo>
                  <a:cubicBezTo>
                    <a:pt x="1898" y="2636"/>
                    <a:pt x="1827" y="1291"/>
                    <a:pt x="2101" y="196"/>
                  </a:cubicBezTo>
                  <a:cubicBezTo>
                    <a:pt x="2115" y="75"/>
                    <a:pt x="2019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 flipH="1">
              <a:off x="6848492" y="3082625"/>
              <a:ext cx="149030" cy="1451334"/>
            </a:xfrm>
            <a:custGeom>
              <a:rect b="b" l="l" r="r" t="t"/>
              <a:pathLst>
                <a:path extrusionOk="0" h="27190" w="2792">
                  <a:moveTo>
                    <a:pt x="174" y="0"/>
                  </a:moveTo>
                  <a:cubicBezTo>
                    <a:pt x="88" y="0"/>
                    <a:pt x="1" y="75"/>
                    <a:pt x="35" y="186"/>
                  </a:cubicBezTo>
                  <a:cubicBezTo>
                    <a:pt x="309" y="1079"/>
                    <a:pt x="274" y="2199"/>
                    <a:pt x="357" y="3127"/>
                  </a:cubicBezTo>
                  <a:cubicBezTo>
                    <a:pt x="571" y="5294"/>
                    <a:pt x="762" y="7461"/>
                    <a:pt x="964" y="9640"/>
                  </a:cubicBezTo>
                  <a:cubicBezTo>
                    <a:pt x="1381" y="14355"/>
                    <a:pt x="1798" y="19070"/>
                    <a:pt x="2202" y="23785"/>
                  </a:cubicBezTo>
                  <a:cubicBezTo>
                    <a:pt x="2298" y="24880"/>
                    <a:pt x="2381" y="25963"/>
                    <a:pt x="2488" y="27047"/>
                  </a:cubicBezTo>
                  <a:cubicBezTo>
                    <a:pt x="2494" y="27142"/>
                    <a:pt x="2571" y="27190"/>
                    <a:pt x="2646" y="27190"/>
                  </a:cubicBezTo>
                  <a:cubicBezTo>
                    <a:pt x="2720" y="27190"/>
                    <a:pt x="2792" y="27142"/>
                    <a:pt x="2786" y="27047"/>
                  </a:cubicBezTo>
                  <a:cubicBezTo>
                    <a:pt x="2536" y="24070"/>
                    <a:pt x="2274" y="21094"/>
                    <a:pt x="2012" y="18117"/>
                  </a:cubicBezTo>
                  <a:cubicBezTo>
                    <a:pt x="1595" y="13307"/>
                    <a:pt x="1178" y="8509"/>
                    <a:pt x="714" y="3711"/>
                  </a:cubicBezTo>
                  <a:cubicBezTo>
                    <a:pt x="643" y="2877"/>
                    <a:pt x="547" y="2032"/>
                    <a:pt x="464" y="1198"/>
                  </a:cubicBezTo>
                  <a:cubicBezTo>
                    <a:pt x="416" y="853"/>
                    <a:pt x="416" y="448"/>
                    <a:pt x="309" y="127"/>
                  </a:cubicBezTo>
                  <a:cubicBezTo>
                    <a:pt x="294" y="38"/>
                    <a:pt x="234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 flipH="1">
              <a:off x="6119836" y="1201068"/>
              <a:ext cx="226321" cy="270304"/>
            </a:xfrm>
            <a:custGeom>
              <a:rect b="b" l="l" r="r" t="t"/>
              <a:pathLst>
                <a:path extrusionOk="0" h="5064" w="4240">
                  <a:moveTo>
                    <a:pt x="2276" y="1"/>
                  </a:moveTo>
                  <a:cubicBezTo>
                    <a:pt x="2268" y="1"/>
                    <a:pt x="2259" y="2"/>
                    <a:pt x="2251" y="3"/>
                  </a:cubicBezTo>
                  <a:cubicBezTo>
                    <a:pt x="1798" y="87"/>
                    <a:pt x="2215" y="2468"/>
                    <a:pt x="2215" y="2468"/>
                  </a:cubicBezTo>
                  <a:cubicBezTo>
                    <a:pt x="2215" y="2468"/>
                    <a:pt x="1721" y="379"/>
                    <a:pt x="1354" y="379"/>
                  </a:cubicBezTo>
                  <a:cubicBezTo>
                    <a:pt x="1344" y="379"/>
                    <a:pt x="1333" y="381"/>
                    <a:pt x="1322" y="384"/>
                  </a:cubicBezTo>
                  <a:cubicBezTo>
                    <a:pt x="953" y="515"/>
                    <a:pt x="1739" y="3361"/>
                    <a:pt x="1739" y="3361"/>
                  </a:cubicBezTo>
                  <a:cubicBezTo>
                    <a:pt x="1739" y="3361"/>
                    <a:pt x="794" y="2703"/>
                    <a:pt x="432" y="2703"/>
                  </a:cubicBezTo>
                  <a:cubicBezTo>
                    <a:pt x="384" y="2703"/>
                    <a:pt x="346" y="2715"/>
                    <a:pt x="322" y="2742"/>
                  </a:cubicBezTo>
                  <a:cubicBezTo>
                    <a:pt x="1" y="3135"/>
                    <a:pt x="2513" y="5064"/>
                    <a:pt x="2513" y="5064"/>
                  </a:cubicBezTo>
                  <a:lnTo>
                    <a:pt x="4239" y="4849"/>
                  </a:lnTo>
                  <a:cubicBezTo>
                    <a:pt x="4239" y="4849"/>
                    <a:pt x="4204" y="849"/>
                    <a:pt x="3858" y="801"/>
                  </a:cubicBezTo>
                  <a:cubicBezTo>
                    <a:pt x="3853" y="800"/>
                    <a:pt x="3848" y="800"/>
                    <a:pt x="3842" y="800"/>
                  </a:cubicBezTo>
                  <a:cubicBezTo>
                    <a:pt x="3511" y="800"/>
                    <a:pt x="3442" y="2266"/>
                    <a:pt x="3442" y="2266"/>
                  </a:cubicBezTo>
                  <a:cubicBezTo>
                    <a:pt x="3442" y="2266"/>
                    <a:pt x="3406" y="301"/>
                    <a:pt x="3156" y="218"/>
                  </a:cubicBezTo>
                  <a:cubicBezTo>
                    <a:pt x="3145" y="215"/>
                    <a:pt x="3135" y="213"/>
                    <a:pt x="3125" y="213"/>
                  </a:cubicBezTo>
                  <a:cubicBezTo>
                    <a:pt x="2755" y="213"/>
                    <a:pt x="2822" y="2337"/>
                    <a:pt x="2822" y="2337"/>
                  </a:cubicBezTo>
                  <a:cubicBezTo>
                    <a:pt x="2822" y="2337"/>
                    <a:pt x="2696" y="1"/>
                    <a:pt x="2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 flipH="1">
              <a:off x="6882494" y="2270807"/>
              <a:ext cx="360992" cy="394086"/>
            </a:xfrm>
            <a:custGeom>
              <a:rect b="b" l="l" r="r" t="t"/>
              <a:pathLst>
                <a:path extrusionOk="0" fill="none" h="7383" w="6763">
                  <a:moveTo>
                    <a:pt x="0" y="7382"/>
                  </a:moveTo>
                  <a:cubicBezTo>
                    <a:pt x="0" y="7382"/>
                    <a:pt x="5917" y="4108"/>
                    <a:pt x="6763" y="1"/>
                  </a:cubicBezTo>
                </a:path>
              </a:pathLst>
            </a:custGeom>
            <a:noFill/>
            <a:ln cap="rnd" cmpd="sng" w="5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 flipH="1">
              <a:off x="6698181" y="2764602"/>
              <a:ext cx="724546" cy="22312"/>
            </a:xfrm>
            <a:custGeom>
              <a:rect b="b" l="l" r="r" t="t"/>
              <a:pathLst>
                <a:path extrusionOk="0" fill="none" h="418" w="13574">
                  <a:moveTo>
                    <a:pt x="0" y="417"/>
                  </a:moveTo>
                  <a:lnTo>
                    <a:pt x="13574" y="1"/>
                  </a:lnTo>
                </a:path>
              </a:pathLst>
            </a:custGeom>
            <a:noFill/>
            <a:ln cap="rnd" cmpd="sng" w="5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 flipH="1">
              <a:off x="7409970" y="2613971"/>
              <a:ext cx="330513" cy="247298"/>
            </a:xfrm>
            <a:custGeom>
              <a:rect b="b" l="l" r="r" t="t"/>
              <a:pathLst>
                <a:path extrusionOk="0" h="4633" w="6192">
                  <a:moveTo>
                    <a:pt x="2489" y="1"/>
                  </a:moveTo>
                  <a:lnTo>
                    <a:pt x="0" y="1465"/>
                  </a:lnTo>
                  <a:lnTo>
                    <a:pt x="4941" y="4633"/>
                  </a:lnTo>
                  <a:lnTo>
                    <a:pt x="6192" y="3430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 flipH="1">
              <a:off x="7188827" y="2726491"/>
              <a:ext cx="491287" cy="272385"/>
            </a:xfrm>
            <a:custGeom>
              <a:rect b="b" l="l" r="r" t="t"/>
              <a:pathLst>
                <a:path extrusionOk="0" h="5103" w="9204">
                  <a:moveTo>
                    <a:pt x="0" y="0"/>
                  </a:moveTo>
                  <a:cubicBezTo>
                    <a:pt x="1" y="1"/>
                    <a:pt x="6430" y="5103"/>
                    <a:pt x="6931" y="5103"/>
                  </a:cubicBezTo>
                  <a:cubicBezTo>
                    <a:pt x="6941" y="5103"/>
                    <a:pt x="6948" y="5100"/>
                    <a:pt x="6954" y="5096"/>
                  </a:cubicBezTo>
                  <a:cubicBezTo>
                    <a:pt x="7227" y="4894"/>
                    <a:pt x="6216" y="3775"/>
                    <a:pt x="6215" y="3775"/>
                  </a:cubicBezTo>
                  <a:lnTo>
                    <a:pt x="6215" y="3775"/>
                  </a:lnTo>
                  <a:cubicBezTo>
                    <a:pt x="6216" y="3775"/>
                    <a:pt x="7505" y="5020"/>
                    <a:pt x="7823" y="5020"/>
                  </a:cubicBezTo>
                  <a:cubicBezTo>
                    <a:pt x="7836" y="5020"/>
                    <a:pt x="7849" y="5018"/>
                    <a:pt x="7859" y="5013"/>
                  </a:cubicBezTo>
                  <a:cubicBezTo>
                    <a:pt x="8239" y="4822"/>
                    <a:pt x="6597" y="3299"/>
                    <a:pt x="6596" y="3298"/>
                  </a:cubicBezTo>
                  <a:lnTo>
                    <a:pt x="6596" y="3298"/>
                  </a:lnTo>
                  <a:cubicBezTo>
                    <a:pt x="6597" y="3299"/>
                    <a:pt x="8062" y="4592"/>
                    <a:pt x="8545" y="4592"/>
                  </a:cubicBezTo>
                  <a:cubicBezTo>
                    <a:pt x="8600" y="4592"/>
                    <a:pt x="8642" y="4575"/>
                    <a:pt x="8668" y="4537"/>
                  </a:cubicBezTo>
                  <a:cubicBezTo>
                    <a:pt x="8918" y="4156"/>
                    <a:pt x="6942" y="2763"/>
                    <a:pt x="6942" y="2763"/>
                  </a:cubicBezTo>
                  <a:lnTo>
                    <a:pt x="6942" y="2763"/>
                  </a:lnTo>
                  <a:cubicBezTo>
                    <a:pt x="6942" y="2763"/>
                    <a:pt x="8418" y="3663"/>
                    <a:pt x="8897" y="3663"/>
                  </a:cubicBezTo>
                  <a:cubicBezTo>
                    <a:pt x="8969" y="3663"/>
                    <a:pt x="9019" y="3643"/>
                    <a:pt x="9037" y="3596"/>
                  </a:cubicBezTo>
                  <a:cubicBezTo>
                    <a:pt x="9204" y="3239"/>
                    <a:pt x="6644" y="1798"/>
                    <a:pt x="6644" y="1798"/>
                  </a:cubicBezTo>
                  <a:cubicBezTo>
                    <a:pt x="6644" y="1798"/>
                    <a:pt x="8097" y="1524"/>
                    <a:pt x="8073" y="12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 flipH="1">
              <a:off x="7206602" y="2188178"/>
              <a:ext cx="125864" cy="125918"/>
            </a:xfrm>
            <a:custGeom>
              <a:rect b="b" l="l" r="r" t="t"/>
              <a:pathLst>
                <a:path extrusionOk="0" h="2359" w="2358">
                  <a:moveTo>
                    <a:pt x="1167" y="1"/>
                  </a:moveTo>
                  <a:cubicBezTo>
                    <a:pt x="536" y="1"/>
                    <a:pt x="0" y="525"/>
                    <a:pt x="0" y="1180"/>
                  </a:cubicBezTo>
                  <a:cubicBezTo>
                    <a:pt x="0" y="1822"/>
                    <a:pt x="512" y="2358"/>
                    <a:pt x="1167" y="2358"/>
                  </a:cubicBezTo>
                  <a:cubicBezTo>
                    <a:pt x="1822" y="2358"/>
                    <a:pt x="2358" y="1834"/>
                    <a:pt x="2346" y="1180"/>
                  </a:cubicBezTo>
                  <a:cubicBezTo>
                    <a:pt x="2346" y="537"/>
                    <a:pt x="1822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 flipH="1">
              <a:off x="7207242" y="1671538"/>
              <a:ext cx="63573" cy="516694"/>
            </a:xfrm>
            <a:custGeom>
              <a:rect b="b" l="l" r="r" t="t"/>
              <a:pathLst>
                <a:path extrusionOk="0" fill="none" h="9680" w="1191">
                  <a:moveTo>
                    <a:pt x="12" y="9680"/>
                  </a:moveTo>
                  <a:lnTo>
                    <a:pt x="12" y="6191"/>
                  </a:lnTo>
                  <a:cubicBezTo>
                    <a:pt x="12" y="5275"/>
                    <a:pt x="0" y="4358"/>
                    <a:pt x="12" y="3453"/>
                  </a:cubicBezTo>
                  <a:cubicBezTo>
                    <a:pt x="36" y="1750"/>
                    <a:pt x="95" y="417"/>
                    <a:pt x="1191" y="0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 flipH="1">
              <a:off x="6944785" y="1638444"/>
              <a:ext cx="66135" cy="281620"/>
            </a:xfrm>
            <a:custGeom>
              <a:rect b="b" l="l" r="r" t="t"/>
              <a:pathLst>
                <a:path extrusionOk="0" fill="none" h="5276" w="1239">
                  <a:moveTo>
                    <a:pt x="1179" y="5275"/>
                  </a:moveTo>
                  <a:cubicBezTo>
                    <a:pt x="1179" y="4013"/>
                    <a:pt x="1239" y="2727"/>
                    <a:pt x="1060" y="1465"/>
                  </a:cubicBezTo>
                  <a:cubicBezTo>
                    <a:pt x="941" y="858"/>
                    <a:pt x="644" y="263"/>
                    <a:pt x="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 flipH="1">
              <a:off x="6954286" y="1920650"/>
              <a:ext cx="52150" cy="270784"/>
            </a:xfrm>
            <a:custGeom>
              <a:rect b="b" l="l" r="r" t="t"/>
              <a:pathLst>
                <a:path extrusionOk="0" fill="none" h="5073" w="977">
                  <a:moveTo>
                    <a:pt x="60" y="5072"/>
                  </a:moveTo>
                  <a:lnTo>
                    <a:pt x="60" y="1143"/>
                  </a:lnTo>
                  <a:cubicBezTo>
                    <a:pt x="60" y="1143"/>
                    <a:pt x="0" y="298"/>
                    <a:pt x="976" y="0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 flipH="1">
              <a:off x="6893276" y="1917448"/>
              <a:ext cx="51563" cy="270784"/>
            </a:xfrm>
            <a:custGeom>
              <a:rect b="b" l="l" r="r" t="t"/>
              <a:pathLst>
                <a:path extrusionOk="0" fill="none" h="5073" w="966">
                  <a:moveTo>
                    <a:pt x="906" y="5073"/>
                  </a:moveTo>
                  <a:lnTo>
                    <a:pt x="906" y="1144"/>
                  </a:lnTo>
                  <a:cubicBezTo>
                    <a:pt x="906" y="1144"/>
                    <a:pt x="965" y="298"/>
                    <a:pt x="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 flipH="1">
              <a:off x="6867868" y="2180225"/>
              <a:ext cx="53431" cy="48200"/>
            </a:xfrm>
            <a:custGeom>
              <a:rect b="b" l="l" r="r" t="t"/>
              <a:pathLst>
                <a:path extrusionOk="0" h="903" w="1001">
                  <a:moveTo>
                    <a:pt x="496" y="1"/>
                  </a:moveTo>
                  <a:cubicBezTo>
                    <a:pt x="379" y="1"/>
                    <a:pt x="262" y="43"/>
                    <a:pt x="179" y="126"/>
                  </a:cubicBezTo>
                  <a:cubicBezTo>
                    <a:pt x="0" y="305"/>
                    <a:pt x="0" y="578"/>
                    <a:pt x="179" y="769"/>
                  </a:cubicBezTo>
                  <a:cubicBezTo>
                    <a:pt x="268" y="858"/>
                    <a:pt x="384" y="903"/>
                    <a:pt x="501" y="903"/>
                  </a:cubicBezTo>
                  <a:cubicBezTo>
                    <a:pt x="617" y="903"/>
                    <a:pt x="733" y="858"/>
                    <a:pt x="822" y="769"/>
                  </a:cubicBezTo>
                  <a:cubicBezTo>
                    <a:pt x="1001" y="590"/>
                    <a:pt x="1001" y="305"/>
                    <a:pt x="822" y="126"/>
                  </a:cubicBezTo>
                  <a:cubicBezTo>
                    <a:pt x="733" y="43"/>
                    <a:pt x="614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 flipH="1">
              <a:off x="6976545" y="2175955"/>
              <a:ext cx="53431" cy="48040"/>
            </a:xfrm>
            <a:custGeom>
              <a:rect b="b" l="l" r="r" t="t"/>
              <a:pathLst>
                <a:path extrusionOk="0" h="900" w="1001">
                  <a:moveTo>
                    <a:pt x="501" y="1"/>
                  </a:moveTo>
                  <a:cubicBezTo>
                    <a:pt x="384" y="1"/>
                    <a:pt x="268" y="45"/>
                    <a:pt x="179" y="135"/>
                  </a:cubicBezTo>
                  <a:cubicBezTo>
                    <a:pt x="1" y="313"/>
                    <a:pt x="1" y="587"/>
                    <a:pt x="179" y="766"/>
                  </a:cubicBezTo>
                  <a:cubicBezTo>
                    <a:pt x="268" y="855"/>
                    <a:pt x="384" y="900"/>
                    <a:pt x="501" y="900"/>
                  </a:cubicBezTo>
                  <a:cubicBezTo>
                    <a:pt x="617" y="900"/>
                    <a:pt x="733" y="855"/>
                    <a:pt x="822" y="766"/>
                  </a:cubicBezTo>
                  <a:cubicBezTo>
                    <a:pt x="1001" y="587"/>
                    <a:pt x="1001" y="313"/>
                    <a:pt x="822" y="135"/>
                  </a:cubicBezTo>
                  <a:cubicBezTo>
                    <a:pt x="733" y="45"/>
                    <a:pt x="617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 flipH="1">
              <a:off x="7225017" y="1330349"/>
              <a:ext cx="106221" cy="98481"/>
            </a:xfrm>
            <a:custGeom>
              <a:rect b="b" l="l" r="r" t="t"/>
              <a:pathLst>
                <a:path extrusionOk="0" h="1845" w="1990">
                  <a:moveTo>
                    <a:pt x="990" y="1"/>
                  </a:moveTo>
                  <a:cubicBezTo>
                    <a:pt x="946" y="1"/>
                    <a:pt x="902" y="4"/>
                    <a:pt x="858" y="10"/>
                  </a:cubicBezTo>
                  <a:cubicBezTo>
                    <a:pt x="358" y="94"/>
                    <a:pt x="1" y="558"/>
                    <a:pt x="84" y="1070"/>
                  </a:cubicBezTo>
                  <a:cubicBezTo>
                    <a:pt x="149" y="1520"/>
                    <a:pt x="540" y="1844"/>
                    <a:pt x="982" y="1844"/>
                  </a:cubicBezTo>
                  <a:cubicBezTo>
                    <a:pt x="1032" y="1844"/>
                    <a:pt x="1082" y="1840"/>
                    <a:pt x="1132" y="1832"/>
                  </a:cubicBezTo>
                  <a:cubicBezTo>
                    <a:pt x="1632" y="1761"/>
                    <a:pt x="1989" y="1296"/>
                    <a:pt x="1906" y="784"/>
                  </a:cubicBezTo>
                  <a:cubicBezTo>
                    <a:pt x="1841" y="328"/>
                    <a:pt x="1439" y="1"/>
                    <a:pt x="990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 flipH="1">
              <a:off x="6993679" y="1180251"/>
              <a:ext cx="283541" cy="378980"/>
            </a:xfrm>
            <a:custGeom>
              <a:rect b="b" l="l" r="r" t="t"/>
              <a:pathLst>
                <a:path extrusionOk="0" h="7100" w="5312">
                  <a:moveTo>
                    <a:pt x="370" y="1"/>
                  </a:moveTo>
                  <a:cubicBezTo>
                    <a:pt x="215" y="239"/>
                    <a:pt x="108" y="513"/>
                    <a:pt x="49" y="774"/>
                  </a:cubicBezTo>
                  <a:cubicBezTo>
                    <a:pt x="37" y="786"/>
                    <a:pt x="37" y="810"/>
                    <a:pt x="37" y="822"/>
                  </a:cubicBezTo>
                  <a:cubicBezTo>
                    <a:pt x="13" y="834"/>
                    <a:pt x="13" y="846"/>
                    <a:pt x="13" y="870"/>
                  </a:cubicBezTo>
                  <a:cubicBezTo>
                    <a:pt x="1" y="882"/>
                    <a:pt x="1" y="894"/>
                    <a:pt x="1" y="905"/>
                  </a:cubicBezTo>
                  <a:lnTo>
                    <a:pt x="1" y="953"/>
                  </a:lnTo>
                  <a:lnTo>
                    <a:pt x="1" y="1001"/>
                  </a:lnTo>
                  <a:lnTo>
                    <a:pt x="1" y="1060"/>
                  </a:lnTo>
                  <a:lnTo>
                    <a:pt x="1" y="1144"/>
                  </a:lnTo>
                  <a:lnTo>
                    <a:pt x="1" y="1179"/>
                  </a:lnTo>
                  <a:lnTo>
                    <a:pt x="1" y="1227"/>
                  </a:lnTo>
                  <a:lnTo>
                    <a:pt x="1" y="1263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46"/>
                  </a:lnTo>
                  <a:lnTo>
                    <a:pt x="1" y="1358"/>
                  </a:lnTo>
                  <a:lnTo>
                    <a:pt x="1" y="1405"/>
                  </a:lnTo>
                  <a:lnTo>
                    <a:pt x="1" y="1441"/>
                  </a:lnTo>
                  <a:lnTo>
                    <a:pt x="1" y="1501"/>
                  </a:lnTo>
                  <a:cubicBezTo>
                    <a:pt x="1" y="1548"/>
                    <a:pt x="13" y="1584"/>
                    <a:pt x="13" y="1620"/>
                  </a:cubicBezTo>
                  <a:lnTo>
                    <a:pt x="120" y="2334"/>
                  </a:lnTo>
                  <a:lnTo>
                    <a:pt x="191" y="2858"/>
                  </a:lnTo>
                  <a:lnTo>
                    <a:pt x="453" y="4501"/>
                  </a:lnTo>
                  <a:lnTo>
                    <a:pt x="537" y="5061"/>
                  </a:lnTo>
                  <a:cubicBezTo>
                    <a:pt x="656" y="5894"/>
                    <a:pt x="1192" y="6549"/>
                    <a:pt x="1906" y="6882"/>
                  </a:cubicBezTo>
                  <a:cubicBezTo>
                    <a:pt x="2200" y="7025"/>
                    <a:pt x="2541" y="7099"/>
                    <a:pt x="2884" y="7099"/>
                  </a:cubicBezTo>
                  <a:cubicBezTo>
                    <a:pt x="2971" y="7099"/>
                    <a:pt x="3058" y="7094"/>
                    <a:pt x="3144" y="7085"/>
                  </a:cubicBezTo>
                  <a:cubicBezTo>
                    <a:pt x="3192" y="7085"/>
                    <a:pt x="3216" y="7073"/>
                    <a:pt x="3263" y="7073"/>
                  </a:cubicBezTo>
                  <a:cubicBezTo>
                    <a:pt x="3442" y="7037"/>
                    <a:pt x="3609" y="7001"/>
                    <a:pt x="3763" y="6942"/>
                  </a:cubicBezTo>
                  <a:cubicBezTo>
                    <a:pt x="3787" y="6942"/>
                    <a:pt x="3811" y="6918"/>
                    <a:pt x="3847" y="6906"/>
                  </a:cubicBezTo>
                  <a:cubicBezTo>
                    <a:pt x="3859" y="6894"/>
                    <a:pt x="3859" y="6894"/>
                    <a:pt x="3871" y="6894"/>
                  </a:cubicBezTo>
                  <a:cubicBezTo>
                    <a:pt x="3882" y="6894"/>
                    <a:pt x="3882" y="6882"/>
                    <a:pt x="3906" y="6882"/>
                  </a:cubicBezTo>
                  <a:cubicBezTo>
                    <a:pt x="3918" y="6859"/>
                    <a:pt x="3930" y="6859"/>
                    <a:pt x="3942" y="6847"/>
                  </a:cubicBezTo>
                  <a:cubicBezTo>
                    <a:pt x="3978" y="6847"/>
                    <a:pt x="4001" y="6835"/>
                    <a:pt x="4025" y="6823"/>
                  </a:cubicBezTo>
                  <a:cubicBezTo>
                    <a:pt x="4121" y="6775"/>
                    <a:pt x="4228" y="6716"/>
                    <a:pt x="4323" y="6644"/>
                  </a:cubicBezTo>
                  <a:cubicBezTo>
                    <a:pt x="4454" y="6549"/>
                    <a:pt x="4561" y="6442"/>
                    <a:pt x="4656" y="6347"/>
                  </a:cubicBezTo>
                  <a:cubicBezTo>
                    <a:pt x="4692" y="6311"/>
                    <a:pt x="4704" y="6287"/>
                    <a:pt x="4740" y="6251"/>
                  </a:cubicBezTo>
                  <a:cubicBezTo>
                    <a:pt x="4799" y="6192"/>
                    <a:pt x="4835" y="6120"/>
                    <a:pt x="4883" y="6061"/>
                  </a:cubicBezTo>
                  <a:cubicBezTo>
                    <a:pt x="4918" y="6049"/>
                    <a:pt x="4930" y="6013"/>
                    <a:pt x="4942" y="5989"/>
                  </a:cubicBezTo>
                  <a:cubicBezTo>
                    <a:pt x="4954" y="5966"/>
                    <a:pt x="4954" y="5954"/>
                    <a:pt x="4978" y="5942"/>
                  </a:cubicBezTo>
                  <a:cubicBezTo>
                    <a:pt x="5002" y="5906"/>
                    <a:pt x="5014" y="5882"/>
                    <a:pt x="5037" y="5846"/>
                  </a:cubicBezTo>
                  <a:cubicBezTo>
                    <a:pt x="5109" y="5704"/>
                    <a:pt x="5180" y="5549"/>
                    <a:pt x="5228" y="5394"/>
                  </a:cubicBezTo>
                  <a:cubicBezTo>
                    <a:pt x="5228" y="5358"/>
                    <a:pt x="5240" y="5346"/>
                    <a:pt x="5240" y="5335"/>
                  </a:cubicBezTo>
                  <a:lnTo>
                    <a:pt x="5287" y="5108"/>
                  </a:lnTo>
                  <a:cubicBezTo>
                    <a:pt x="5287" y="5073"/>
                    <a:pt x="5299" y="5049"/>
                    <a:pt x="5299" y="5013"/>
                  </a:cubicBezTo>
                  <a:lnTo>
                    <a:pt x="5299" y="4989"/>
                  </a:lnTo>
                  <a:lnTo>
                    <a:pt x="5299" y="4942"/>
                  </a:lnTo>
                  <a:cubicBezTo>
                    <a:pt x="5311" y="4894"/>
                    <a:pt x="5311" y="4870"/>
                    <a:pt x="5311" y="4823"/>
                  </a:cubicBezTo>
                  <a:lnTo>
                    <a:pt x="5311" y="4715"/>
                  </a:lnTo>
                  <a:lnTo>
                    <a:pt x="5311" y="4692"/>
                  </a:lnTo>
                  <a:lnTo>
                    <a:pt x="5311" y="4620"/>
                  </a:lnTo>
                  <a:lnTo>
                    <a:pt x="5311" y="4584"/>
                  </a:lnTo>
                  <a:lnTo>
                    <a:pt x="5311" y="4537"/>
                  </a:lnTo>
                  <a:lnTo>
                    <a:pt x="5311" y="4465"/>
                  </a:lnTo>
                  <a:cubicBezTo>
                    <a:pt x="5299" y="4442"/>
                    <a:pt x="5287" y="4418"/>
                    <a:pt x="5240" y="4406"/>
                  </a:cubicBezTo>
                  <a:cubicBezTo>
                    <a:pt x="5061" y="3822"/>
                    <a:pt x="4466" y="3572"/>
                    <a:pt x="3906" y="3525"/>
                  </a:cubicBezTo>
                  <a:cubicBezTo>
                    <a:pt x="3840" y="3520"/>
                    <a:pt x="3773" y="3518"/>
                    <a:pt x="3704" y="3518"/>
                  </a:cubicBezTo>
                  <a:cubicBezTo>
                    <a:pt x="3209" y="3518"/>
                    <a:pt x="2652" y="3641"/>
                    <a:pt x="2370" y="4049"/>
                  </a:cubicBezTo>
                  <a:cubicBezTo>
                    <a:pt x="2335" y="4084"/>
                    <a:pt x="2311" y="4108"/>
                    <a:pt x="2275" y="4120"/>
                  </a:cubicBezTo>
                  <a:cubicBezTo>
                    <a:pt x="2156" y="3787"/>
                    <a:pt x="1977" y="3465"/>
                    <a:pt x="1727" y="3215"/>
                  </a:cubicBezTo>
                  <a:cubicBezTo>
                    <a:pt x="1477" y="2965"/>
                    <a:pt x="1144" y="2787"/>
                    <a:pt x="811" y="2739"/>
                  </a:cubicBezTo>
                  <a:cubicBezTo>
                    <a:pt x="787" y="2703"/>
                    <a:pt x="775" y="2679"/>
                    <a:pt x="775" y="2644"/>
                  </a:cubicBezTo>
                  <a:lnTo>
                    <a:pt x="513" y="88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0" name="Google Shape;1700;p47"/>
            <p:cNvGrpSpPr/>
            <p:nvPr/>
          </p:nvGrpSpPr>
          <p:grpSpPr>
            <a:xfrm>
              <a:off x="6865940" y="1166907"/>
              <a:ext cx="428831" cy="535163"/>
              <a:chOff x="7223428" y="1166907"/>
              <a:chExt cx="428831" cy="535163"/>
            </a:xfrm>
          </p:grpSpPr>
          <p:sp>
            <p:nvSpPr>
              <p:cNvPr id="1701" name="Google Shape;1701;p47"/>
              <p:cNvSpPr/>
              <p:nvPr/>
            </p:nvSpPr>
            <p:spPr>
              <a:xfrm flipH="1">
                <a:off x="7223428" y="1203150"/>
                <a:ext cx="389015" cy="498919"/>
              </a:xfrm>
              <a:custGeom>
                <a:rect b="b" l="l" r="r" t="t"/>
                <a:pathLst>
                  <a:path extrusionOk="0" h="9347" w="7288">
                    <a:moveTo>
                      <a:pt x="60" y="0"/>
                    </a:moveTo>
                    <a:cubicBezTo>
                      <a:pt x="13" y="214"/>
                      <a:pt x="1" y="429"/>
                      <a:pt x="1" y="655"/>
                    </a:cubicBezTo>
                    <a:lnTo>
                      <a:pt x="1" y="5775"/>
                    </a:lnTo>
                    <a:cubicBezTo>
                      <a:pt x="1" y="7739"/>
                      <a:pt x="1608" y="9347"/>
                      <a:pt x="3573" y="9347"/>
                    </a:cubicBezTo>
                    <a:lnTo>
                      <a:pt x="3716" y="9347"/>
                    </a:lnTo>
                    <a:cubicBezTo>
                      <a:pt x="5680" y="9347"/>
                      <a:pt x="7288" y="7739"/>
                      <a:pt x="7288" y="5775"/>
                    </a:cubicBezTo>
                    <a:lnTo>
                      <a:pt x="7288" y="655"/>
                    </a:lnTo>
                    <a:cubicBezTo>
                      <a:pt x="7288" y="429"/>
                      <a:pt x="7276" y="214"/>
                      <a:pt x="7228" y="0"/>
                    </a:cubicBezTo>
                    <a:close/>
                  </a:path>
                </a:pathLst>
              </a:custGeom>
              <a:solidFill>
                <a:srgbClr val="FFFFFF">
                  <a:alpha val="65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7"/>
              <p:cNvSpPr/>
              <p:nvPr/>
            </p:nvSpPr>
            <p:spPr>
              <a:xfrm flipH="1">
                <a:off x="7264524" y="1237472"/>
                <a:ext cx="19109" cy="169100"/>
              </a:xfrm>
              <a:custGeom>
                <a:rect b="b" l="l" r="r" t="t"/>
                <a:pathLst>
                  <a:path extrusionOk="0" h="3168" w="358">
                    <a:moveTo>
                      <a:pt x="179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2989"/>
                    </a:lnTo>
                    <a:cubicBezTo>
                      <a:pt x="0" y="3096"/>
                      <a:pt x="84" y="3167"/>
                      <a:pt x="179" y="3167"/>
                    </a:cubicBezTo>
                    <a:cubicBezTo>
                      <a:pt x="286" y="3167"/>
                      <a:pt x="358" y="3084"/>
                      <a:pt x="358" y="2989"/>
                    </a:cubicBezTo>
                    <a:lnTo>
                      <a:pt x="358" y="179"/>
                    </a:lnTo>
                    <a:cubicBezTo>
                      <a:pt x="358" y="72"/>
                      <a:pt x="286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7"/>
              <p:cNvSpPr/>
              <p:nvPr/>
            </p:nvSpPr>
            <p:spPr>
              <a:xfrm flipH="1">
                <a:off x="7225132" y="1166907"/>
                <a:ext cx="427127" cy="38165"/>
              </a:xfrm>
              <a:custGeom>
                <a:rect b="b" l="l" r="r" t="t"/>
                <a:pathLst>
                  <a:path extrusionOk="0" h="715" w="8002">
                    <a:moveTo>
                      <a:pt x="358" y="1"/>
                    </a:moveTo>
                    <a:cubicBezTo>
                      <a:pt x="167" y="1"/>
                      <a:pt x="1" y="167"/>
                      <a:pt x="1" y="358"/>
                    </a:cubicBezTo>
                    <a:cubicBezTo>
                      <a:pt x="1" y="548"/>
                      <a:pt x="167" y="715"/>
                      <a:pt x="358" y="715"/>
                    </a:cubicBezTo>
                    <a:lnTo>
                      <a:pt x="7621" y="715"/>
                    </a:lnTo>
                    <a:cubicBezTo>
                      <a:pt x="7835" y="715"/>
                      <a:pt x="8002" y="548"/>
                      <a:pt x="7978" y="358"/>
                    </a:cubicBezTo>
                    <a:cubicBezTo>
                      <a:pt x="7978" y="167"/>
                      <a:pt x="7823" y="1"/>
                      <a:pt x="7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4" name="Google Shape;1704;p47"/>
            <p:cNvSpPr/>
            <p:nvPr/>
          </p:nvSpPr>
          <p:spPr>
            <a:xfrm flipH="1">
              <a:off x="7458277" y="2622244"/>
              <a:ext cx="282847" cy="207905"/>
            </a:xfrm>
            <a:custGeom>
              <a:rect b="b" l="l" r="r" t="t"/>
              <a:pathLst>
                <a:path extrusionOk="0" fill="none" h="3895" w="5299">
                  <a:moveTo>
                    <a:pt x="0" y="1"/>
                  </a:moveTo>
                  <a:cubicBezTo>
                    <a:pt x="965" y="846"/>
                    <a:pt x="4156" y="3275"/>
                    <a:pt x="5299" y="3894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 flipH="1">
              <a:off x="6097631" y="1831670"/>
              <a:ext cx="13398" cy="107449"/>
            </a:xfrm>
            <a:custGeom>
              <a:rect b="b" l="l" r="r" t="t"/>
              <a:pathLst>
                <a:path extrusionOk="0" fill="none" h="2013" w="251">
                  <a:moveTo>
                    <a:pt x="1" y="0"/>
                  </a:moveTo>
                  <a:cubicBezTo>
                    <a:pt x="96" y="667"/>
                    <a:pt x="191" y="1346"/>
                    <a:pt x="251" y="2013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 flipH="1">
              <a:off x="6124320" y="1433848"/>
              <a:ext cx="51509" cy="309536"/>
            </a:xfrm>
            <a:custGeom>
              <a:rect b="b" l="l" r="r" t="t"/>
              <a:pathLst>
                <a:path extrusionOk="0" fill="none" h="5799" w="965">
                  <a:moveTo>
                    <a:pt x="1" y="0"/>
                  </a:moveTo>
                  <a:cubicBezTo>
                    <a:pt x="298" y="1953"/>
                    <a:pt x="632" y="3846"/>
                    <a:pt x="965" y="5798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 flipH="1">
              <a:off x="7036915" y="1123351"/>
              <a:ext cx="237103" cy="235555"/>
            </a:xfrm>
            <a:custGeom>
              <a:rect b="b" l="l" r="r" t="t"/>
              <a:pathLst>
                <a:path extrusionOk="0" h="4413" w="4442">
                  <a:moveTo>
                    <a:pt x="2496" y="0"/>
                  </a:moveTo>
                  <a:cubicBezTo>
                    <a:pt x="2337" y="0"/>
                    <a:pt x="2176" y="18"/>
                    <a:pt x="2013" y="55"/>
                  </a:cubicBezTo>
                  <a:cubicBezTo>
                    <a:pt x="1132" y="185"/>
                    <a:pt x="429" y="793"/>
                    <a:pt x="131" y="1590"/>
                  </a:cubicBezTo>
                  <a:lnTo>
                    <a:pt x="131" y="1602"/>
                  </a:lnTo>
                  <a:cubicBezTo>
                    <a:pt x="120" y="1614"/>
                    <a:pt x="120" y="1650"/>
                    <a:pt x="108" y="1674"/>
                  </a:cubicBezTo>
                  <a:lnTo>
                    <a:pt x="108" y="1686"/>
                  </a:lnTo>
                  <a:cubicBezTo>
                    <a:pt x="96" y="1709"/>
                    <a:pt x="72" y="1733"/>
                    <a:pt x="72" y="1769"/>
                  </a:cubicBezTo>
                  <a:lnTo>
                    <a:pt x="72" y="1781"/>
                  </a:lnTo>
                  <a:cubicBezTo>
                    <a:pt x="60" y="1829"/>
                    <a:pt x="48" y="1852"/>
                    <a:pt x="48" y="1888"/>
                  </a:cubicBezTo>
                  <a:cubicBezTo>
                    <a:pt x="36" y="1900"/>
                    <a:pt x="36" y="1912"/>
                    <a:pt x="36" y="1924"/>
                  </a:cubicBezTo>
                  <a:cubicBezTo>
                    <a:pt x="12" y="1948"/>
                    <a:pt x="12" y="1960"/>
                    <a:pt x="12" y="1971"/>
                  </a:cubicBezTo>
                  <a:cubicBezTo>
                    <a:pt x="1" y="1983"/>
                    <a:pt x="1" y="2007"/>
                    <a:pt x="1" y="2019"/>
                  </a:cubicBezTo>
                  <a:lnTo>
                    <a:pt x="1" y="2067"/>
                  </a:lnTo>
                  <a:lnTo>
                    <a:pt x="1" y="2102"/>
                  </a:lnTo>
                  <a:lnTo>
                    <a:pt x="1" y="2162"/>
                  </a:lnTo>
                  <a:lnTo>
                    <a:pt x="1" y="2257"/>
                  </a:lnTo>
                  <a:lnTo>
                    <a:pt x="1" y="2281"/>
                  </a:lnTo>
                  <a:lnTo>
                    <a:pt x="1" y="2329"/>
                  </a:lnTo>
                  <a:lnTo>
                    <a:pt x="1" y="2376"/>
                  </a:lnTo>
                  <a:lnTo>
                    <a:pt x="1" y="2388"/>
                  </a:lnTo>
                  <a:lnTo>
                    <a:pt x="1" y="2424"/>
                  </a:lnTo>
                  <a:lnTo>
                    <a:pt x="1" y="2448"/>
                  </a:lnTo>
                  <a:lnTo>
                    <a:pt x="1" y="2471"/>
                  </a:lnTo>
                  <a:lnTo>
                    <a:pt x="1" y="2507"/>
                  </a:lnTo>
                  <a:lnTo>
                    <a:pt x="1" y="2555"/>
                  </a:lnTo>
                  <a:lnTo>
                    <a:pt x="1" y="2614"/>
                  </a:lnTo>
                  <a:cubicBezTo>
                    <a:pt x="1" y="2662"/>
                    <a:pt x="12" y="2686"/>
                    <a:pt x="12" y="2733"/>
                  </a:cubicBezTo>
                  <a:lnTo>
                    <a:pt x="120" y="3448"/>
                  </a:lnTo>
                  <a:cubicBezTo>
                    <a:pt x="179" y="3626"/>
                    <a:pt x="239" y="3805"/>
                    <a:pt x="286" y="3984"/>
                  </a:cubicBezTo>
                  <a:cubicBezTo>
                    <a:pt x="310" y="4138"/>
                    <a:pt x="346" y="4269"/>
                    <a:pt x="370" y="4412"/>
                  </a:cubicBezTo>
                  <a:lnTo>
                    <a:pt x="370" y="4031"/>
                  </a:lnTo>
                  <a:lnTo>
                    <a:pt x="405" y="2019"/>
                  </a:lnTo>
                  <a:cubicBezTo>
                    <a:pt x="429" y="1995"/>
                    <a:pt x="465" y="1971"/>
                    <a:pt x="489" y="1960"/>
                  </a:cubicBezTo>
                  <a:cubicBezTo>
                    <a:pt x="548" y="1936"/>
                    <a:pt x="632" y="1912"/>
                    <a:pt x="691" y="1912"/>
                  </a:cubicBezTo>
                  <a:cubicBezTo>
                    <a:pt x="1501" y="1829"/>
                    <a:pt x="2334" y="1936"/>
                    <a:pt x="3144" y="1781"/>
                  </a:cubicBezTo>
                  <a:cubicBezTo>
                    <a:pt x="3608" y="1698"/>
                    <a:pt x="4096" y="1483"/>
                    <a:pt x="4442" y="1162"/>
                  </a:cubicBezTo>
                  <a:cubicBezTo>
                    <a:pt x="4043" y="464"/>
                    <a:pt x="3311" y="0"/>
                    <a:pt x="249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8"/>
          <p:cNvSpPr txBox="1"/>
          <p:nvPr>
            <p:ph idx="1" type="body"/>
          </p:nvPr>
        </p:nvSpPr>
        <p:spPr>
          <a:xfrm>
            <a:off x="4412275" y="1708800"/>
            <a:ext cx="3850200" cy="17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“Predictive analysis offers tools that could aid the decision making of policymakers, physicians, and environmental health practitioners to improve public health.”</a:t>
            </a:r>
            <a:endParaRPr b="0" sz="1800"/>
          </a:p>
        </p:txBody>
      </p:sp>
      <p:sp>
        <p:nvSpPr>
          <p:cNvPr id="1713" name="Google Shape;1713;p48"/>
          <p:cNvSpPr txBox="1"/>
          <p:nvPr/>
        </p:nvSpPr>
        <p:spPr>
          <a:xfrm>
            <a:off x="216900" y="4594800"/>
            <a:ext cx="8927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Ranapurwala, S.I., Cavanaugh, J.E., Young, T. </a:t>
            </a:r>
            <a:r>
              <a:rPr i="1" lang="en" sz="1100"/>
              <a:t>et al.</a:t>
            </a:r>
            <a:r>
              <a:rPr lang="en" sz="1100"/>
              <a:t> Public health application of predictive modeling: an example from farm vehicle crashes. </a:t>
            </a:r>
            <a:r>
              <a:rPr i="1" lang="en" sz="1100"/>
              <a:t>Inj. Epidemiol.</a:t>
            </a:r>
            <a:r>
              <a:rPr lang="en" sz="1100"/>
              <a:t> </a:t>
            </a:r>
            <a:r>
              <a:rPr b="1" lang="en" sz="1100"/>
              <a:t>6, </a:t>
            </a:r>
            <a:r>
              <a:rPr lang="en" sz="1100"/>
              <a:t>31 (2019). https://doi.org/10.1186/s40621-019-0208-9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9"/>
          <p:cNvSpPr txBox="1"/>
          <p:nvPr>
            <p:ph type="title"/>
          </p:nvPr>
        </p:nvSpPr>
        <p:spPr>
          <a:xfrm>
            <a:off x="3198650" y="1870650"/>
            <a:ext cx="5064000" cy="1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Major Requirements</a:t>
            </a:r>
            <a:endParaRPr sz="4800"/>
          </a:p>
        </p:txBody>
      </p:sp>
      <p:sp>
        <p:nvSpPr>
          <p:cNvPr id="1719" name="Google Shape;1719;p49"/>
          <p:cNvSpPr txBox="1"/>
          <p:nvPr>
            <p:ph idx="2" type="title"/>
          </p:nvPr>
        </p:nvSpPr>
        <p:spPr>
          <a:xfrm>
            <a:off x="6934100" y="1128785"/>
            <a:ext cx="13284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20" name="Google Shape;1720;p49"/>
          <p:cNvSpPr txBox="1"/>
          <p:nvPr>
            <p:ph idx="1" type="subTitle"/>
          </p:nvPr>
        </p:nvSpPr>
        <p:spPr>
          <a:xfrm>
            <a:off x="5311700" y="3353466"/>
            <a:ext cx="29508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Constraints, Assumptions, and Considerations</a:t>
            </a:r>
            <a:endParaRPr/>
          </a:p>
        </p:txBody>
      </p:sp>
      <p:grpSp>
        <p:nvGrpSpPr>
          <p:cNvPr id="1721" name="Google Shape;1721;p49"/>
          <p:cNvGrpSpPr/>
          <p:nvPr/>
        </p:nvGrpSpPr>
        <p:grpSpPr>
          <a:xfrm>
            <a:off x="813206" y="1053701"/>
            <a:ext cx="2803508" cy="3188493"/>
            <a:chOff x="1688900" y="1356325"/>
            <a:chExt cx="2086875" cy="2373450"/>
          </a:xfrm>
        </p:grpSpPr>
        <p:sp>
          <p:nvSpPr>
            <p:cNvPr id="1722" name="Google Shape;1722;p49"/>
            <p:cNvSpPr/>
            <p:nvPr/>
          </p:nvSpPr>
          <p:spPr>
            <a:xfrm>
              <a:off x="1688900" y="2140575"/>
              <a:ext cx="877200" cy="1588900"/>
            </a:xfrm>
            <a:custGeom>
              <a:rect b="b" l="l" r="r" t="t"/>
              <a:pathLst>
                <a:path extrusionOk="0" h="63556" w="35088">
                  <a:moveTo>
                    <a:pt x="35088" y="0"/>
                  </a:moveTo>
                  <a:cubicBezTo>
                    <a:pt x="35087" y="1"/>
                    <a:pt x="12156" y="9216"/>
                    <a:pt x="3739" y="41339"/>
                  </a:cubicBezTo>
                  <a:cubicBezTo>
                    <a:pt x="1084" y="51447"/>
                    <a:pt x="107" y="58555"/>
                    <a:pt x="0" y="63556"/>
                  </a:cubicBezTo>
                  <a:lnTo>
                    <a:pt x="22146" y="63556"/>
                  </a:lnTo>
                  <a:cubicBezTo>
                    <a:pt x="23694" y="45101"/>
                    <a:pt x="27646" y="8620"/>
                    <a:pt x="3508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86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2897975" y="2140875"/>
              <a:ext cx="877800" cy="1588600"/>
            </a:xfrm>
            <a:custGeom>
              <a:rect b="b" l="l" r="r" t="t"/>
              <a:pathLst>
                <a:path extrusionOk="0" h="63544" w="35112">
                  <a:moveTo>
                    <a:pt x="0" y="0"/>
                  </a:moveTo>
                  <a:cubicBezTo>
                    <a:pt x="7442" y="8608"/>
                    <a:pt x="11406" y="45089"/>
                    <a:pt x="12954" y="63544"/>
                  </a:cubicBezTo>
                  <a:lnTo>
                    <a:pt x="35112" y="63544"/>
                  </a:lnTo>
                  <a:cubicBezTo>
                    <a:pt x="35005" y="58543"/>
                    <a:pt x="34028" y="51435"/>
                    <a:pt x="31373" y="41327"/>
                  </a:cubicBezTo>
                  <a:cubicBezTo>
                    <a:pt x="22932" y="920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86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2050550" y="2090875"/>
              <a:ext cx="1374300" cy="1638600"/>
            </a:xfrm>
            <a:custGeom>
              <a:rect b="b" l="l" r="r" t="t"/>
              <a:pathLst>
                <a:path extrusionOk="0" h="65544" w="54972">
                  <a:moveTo>
                    <a:pt x="27492" y="0"/>
                  </a:moveTo>
                  <a:cubicBezTo>
                    <a:pt x="12299" y="0"/>
                    <a:pt x="0" y="28396"/>
                    <a:pt x="0" y="63424"/>
                  </a:cubicBezTo>
                  <a:cubicBezTo>
                    <a:pt x="0" y="64139"/>
                    <a:pt x="0" y="64841"/>
                    <a:pt x="12" y="65544"/>
                  </a:cubicBezTo>
                  <a:lnTo>
                    <a:pt x="54959" y="65544"/>
                  </a:lnTo>
                  <a:cubicBezTo>
                    <a:pt x="54971" y="64841"/>
                    <a:pt x="54971" y="64127"/>
                    <a:pt x="54971" y="63424"/>
                  </a:cubicBezTo>
                  <a:cubicBezTo>
                    <a:pt x="54971" y="28396"/>
                    <a:pt x="42672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050550" y="2203975"/>
              <a:ext cx="431925" cy="1525500"/>
            </a:xfrm>
            <a:custGeom>
              <a:rect b="b" l="l" r="r" t="t"/>
              <a:pathLst>
                <a:path extrusionOk="0" h="61020" w="17277">
                  <a:moveTo>
                    <a:pt x="17276" y="0"/>
                  </a:moveTo>
                  <a:cubicBezTo>
                    <a:pt x="7156" y="9359"/>
                    <a:pt x="0" y="32207"/>
                    <a:pt x="0" y="58912"/>
                  </a:cubicBezTo>
                  <a:cubicBezTo>
                    <a:pt x="0" y="59627"/>
                    <a:pt x="0" y="60317"/>
                    <a:pt x="12" y="61020"/>
                  </a:cubicBezTo>
                  <a:lnTo>
                    <a:pt x="16967" y="61020"/>
                  </a:lnTo>
                  <a:lnTo>
                    <a:pt x="1727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86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246700" y="2203975"/>
              <a:ext cx="235775" cy="1525800"/>
            </a:xfrm>
            <a:custGeom>
              <a:rect b="b" l="l" r="r" t="t"/>
              <a:pathLst>
                <a:path extrusionOk="0" h="61032" w="9431">
                  <a:moveTo>
                    <a:pt x="9430" y="0"/>
                  </a:moveTo>
                  <a:cubicBezTo>
                    <a:pt x="8728" y="655"/>
                    <a:pt x="8037" y="1370"/>
                    <a:pt x="7358" y="2155"/>
                  </a:cubicBezTo>
                  <a:lnTo>
                    <a:pt x="0" y="23789"/>
                  </a:lnTo>
                  <a:lnTo>
                    <a:pt x="4430" y="24753"/>
                  </a:lnTo>
                  <a:lnTo>
                    <a:pt x="5358" y="61032"/>
                  </a:lnTo>
                  <a:lnTo>
                    <a:pt x="9132" y="61032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86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3016150" y="2226300"/>
              <a:ext cx="408700" cy="1503175"/>
            </a:xfrm>
            <a:custGeom>
              <a:rect b="b" l="l" r="r" t="t"/>
              <a:pathLst>
                <a:path extrusionOk="0" h="60127" w="16348">
                  <a:moveTo>
                    <a:pt x="0" y="0"/>
                  </a:moveTo>
                  <a:lnTo>
                    <a:pt x="1250" y="60127"/>
                  </a:lnTo>
                  <a:lnTo>
                    <a:pt x="16335" y="60127"/>
                  </a:lnTo>
                  <a:cubicBezTo>
                    <a:pt x="16347" y="59424"/>
                    <a:pt x="16347" y="58710"/>
                    <a:pt x="16347" y="58007"/>
                  </a:cubicBezTo>
                  <a:cubicBezTo>
                    <a:pt x="16347" y="32135"/>
                    <a:pt x="9620" y="987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86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2991725" y="2202475"/>
              <a:ext cx="230725" cy="1527000"/>
            </a:xfrm>
            <a:custGeom>
              <a:rect b="b" l="l" r="r" t="t"/>
              <a:pathLst>
                <a:path extrusionOk="0" h="61080" w="9229">
                  <a:moveTo>
                    <a:pt x="1" y="1"/>
                  </a:moveTo>
                  <a:lnTo>
                    <a:pt x="1" y="61080"/>
                  </a:lnTo>
                  <a:lnTo>
                    <a:pt x="3870" y="61080"/>
                  </a:lnTo>
                  <a:lnTo>
                    <a:pt x="4799" y="24802"/>
                  </a:lnTo>
                  <a:lnTo>
                    <a:pt x="9228" y="23825"/>
                  </a:lnTo>
                  <a:lnTo>
                    <a:pt x="1691" y="1680"/>
                  </a:lnTo>
                  <a:cubicBezTo>
                    <a:pt x="1120" y="1084"/>
                    <a:pt x="572" y="52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2355925" y="2047650"/>
              <a:ext cx="740750" cy="580175"/>
            </a:xfrm>
            <a:custGeom>
              <a:rect b="b" l="l" r="r" t="t"/>
              <a:pathLst>
                <a:path extrusionOk="0" h="23207" w="29630">
                  <a:moveTo>
                    <a:pt x="14996" y="0"/>
                  </a:moveTo>
                  <a:cubicBezTo>
                    <a:pt x="9647" y="0"/>
                    <a:pt x="5156" y="4408"/>
                    <a:pt x="2847" y="9206"/>
                  </a:cubicBezTo>
                  <a:cubicBezTo>
                    <a:pt x="823" y="13409"/>
                    <a:pt x="1" y="18136"/>
                    <a:pt x="120" y="22791"/>
                  </a:cubicBezTo>
                  <a:cubicBezTo>
                    <a:pt x="126" y="23066"/>
                    <a:pt x="349" y="23206"/>
                    <a:pt x="567" y="23206"/>
                  </a:cubicBezTo>
                  <a:cubicBezTo>
                    <a:pt x="783" y="23206"/>
                    <a:pt x="995" y="23069"/>
                    <a:pt x="989" y="22791"/>
                  </a:cubicBezTo>
                  <a:cubicBezTo>
                    <a:pt x="811" y="15790"/>
                    <a:pt x="2835" y="7492"/>
                    <a:pt x="8704" y="3086"/>
                  </a:cubicBezTo>
                  <a:cubicBezTo>
                    <a:pt x="10533" y="1720"/>
                    <a:pt x="12727" y="883"/>
                    <a:pt x="14986" y="883"/>
                  </a:cubicBezTo>
                  <a:cubicBezTo>
                    <a:pt x="15580" y="883"/>
                    <a:pt x="16179" y="941"/>
                    <a:pt x="16777" y="1062"/>
                  </a:cubicBezTo>
                  <a:cubicBezTo>
                    <a:pt x="19873" y="1681"/>
                    <a:pt x="22444" y="3765"/>
                    <a:pt x="24290" y="6265"/>
                  </a:cubicBezTo>
                  <a:cubicBezTo>
                    <a:pt x="26861" y="9754"/>
                    <a:pt x="28231" y="14040"/>
                    <a:pt x="28743" y="18302"/>
                  </a:cubicBezTo>
                  <a:cubicBezTo>
                    <a:pt x="28772" y="18576"/>
                    <a:pt x="29002" y="18716"/>
                    <a:pt x="29216" y="18716"/>
                  </a:cubicBezTo>
                  <a:cubicBezTo>
                    <a:pt x="29430" y="18716"/>
                    <a:pt x="29630" y="18576"/>
                    <a:pt x="29600" y="18291"/>
                  </a:cubicBezTo>
                  <a:cubicBezTo>
                    <a:pt x="28802" y="11373"/>
                    <a:pt x="25457" y="2955"/>
                    <a:pt x="18229" y="538"/>
                  </a:cubicBezTo>
                  <a:cubicBezTo>
                    <a:pt x="17125" y="170"/>
                    <a:pt x="16044" y="0"/>
                    <a:pt x="149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2309800" y="2609075"/>
              <a:ext cx="150350" cy="148850"/>
            </a:xfrm>
            <a:custGeom>
              <a:rect b="b" l="l" r="r" t="t"/>
              <a:pathLst>
                <a:path extrusionOk="0" h="5954" w="6014">
                  <a:moveTo>
                    <a:pt x="3013" y="1"/>
                  </a:moveTo>
                  <a:cubicBezTo>
                    <a:pt x="1346" y="1"/>
                    <a:pt x="1" y="1334"/>
                    <a:pt x="1" y="2977"/>
                  </a:cubicBezTo>
                  <a:cubicBezTo>
                    <a:pt x="1" y="4620"/>
                    <a:pt x="1346" y="5954"/>
                    <a:pt x="3013" y="5954"/>
                  </a:cubicBezTo>
                  <a:cubicBezTo>
                    <a:pt x="4668" y="5954"/>
                    <a:pt x="6013" y="4620"/>
                    <a:pt x="6013" y="2977"/>
                  </a:cubicBezTo>
                  <a:cubicBezTo>
                    <a:pt x="6013" y="1334"/>
                    <a:pt x="4668" y="1"/>
                    <a:pt x="30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2344325" y="2643300"/>
              <a:ext cx="81300" cy="80400"/>
            </a:xfrm>
            <a:custGeom>
              <a:rect b="b" l="l" r="r" t="t"/>
              <a:pathLst>
                <a:path extrusionOk="0" h="3216" w="3252">
                  <a:moveTo>
                    <a:pt x="1632" y="1"/>
                  </a:moveTo>
                  <a:cubicBezTo>
                    <a:pt x="727" y="1"/>
                    <a:pt x="1" y="727"/>
                    <a:pt x="1" y="1608"/>
                  </a:cubicBezTo>
                  <a:cubicBezTo>
                    <a:pt x="1" y="2501"/>
                    <a:pt x="727" y="3216"/>
                    <a:pt x="1632" y="3216"/>
                  </a:cubicBezTo>
                  <a:cubicBezTo>
                    <a:pt x="2525" y="3216"/>
                    <a:pt x="3251" y="2501"/>
                    <a:pt x="3251" y="1608"/>
                  </a:cubicBezTo>
                  <a:cubicBezTo>
                    <a:pt x="3251" y="727"/>
                    <a:pt x="2525" y="1"/>
                    <a:pt x="1632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2944700" y="2501300"/>
              <a:ext cx="289050" cy="296850"/>
            </a:xfrm>
            <a:custGeom>
              <a:rect b="b" l="l" r="r" t="t"/>
              <a:pathLst>
                <a:path extrusionOk="0" h="11874" w="11562">
                  <a:moveTo>
                    <a:pt x="6022" y="0"/>
                  </a:moveTo>
                  <a:cubicBezTo>
                    <a:pt x="3858" y="0"/>
                    <a:pt x="1978" y="2169"/>
                    <a:pt x="1144" y="4193"/>
                  </a:cubicBezTo>
                  <a:cubicBezTo>
                    <a:pt x="191" y="6514"/>
                    <a:pt x="1" y="9110"/>
                    <a:pt x="393" y="11563"/>
                  </a:cubicBezTo>
                  <a:cubicBezTo>
                    <a:pt x="431" y="11780"/>
                    <a:pt x="586" y="11874"/>
                    <a:pt x="752" y="11874"/>
                  </a:cubicBezTo>
                  <a:cubicBezTo>
                    <a:pt x="1005" y="11874"/>
                    <a:pt x="1284" y="11659"/>
                    <a:pt x="1227" y="11336"/>
                  </a:cubicBezTo>
                  <a:cubicBezTo>
                    <a:pt x="834" y="8919"/>
                    <a:pt x="1084" y="6276"/>
                    <a:pt x="2156" y="4062"/>
                  </a:cubicBezTo>
                  <a:cubicBezTo>
                    <a:pt x="2858" y="2609"/>
                    <a:pt x="4120" y="942"/>
                    <a:pt x="5894" y="895"/>
                  </a:cubicBezTo>
                  <a:cubicBezTo>
                    <a:pt x="5920" y="894"/>
                    <a:pt x="5945" y="894"/>
                    <a:pt x="5970" y="894"/>
                  </a:cubicBezTo>
                  <a:cubicBezTo>
                    <a:pt x="7679" y="894"/>
                    <a:pt x="8856" y="2476"/>
                    <a:pt x="9490" y="3919"/>
                  </a:cubicBezTo>
                  <a:cubicBezTo>
                    <a:pt x="10442" y="6133"/>
                    <a:pt x="10514" y="8693"/>
                    <a:pt x="10038" y="11027"/>
                  </a:cubicBezTo>
                  <a:cubicBezTo>
                    <a:pt x="9980" y="11342"/>
                    <a:pt x="10258" y="11553"/>
                    <a:pt x="10510" y="11553"/>
                  </a:cubicBezTo>
                  <a:cubicBezTo>
                    <a:pt x="10677" y="11553"/>
                    <a:pt x="10833" y="11460"/>
                    <a:pt x="10871" y="11241"/>
                  </a:cubicBezTo>
                  <a:cubicBezTo>
                    <a:pt x="11562" y="7824"/>
                    <a:pt x="11276" y="2883"/>
                    <a:pt x="8109" y="704"/>
                  </a:cubicBezTo>
                  <a:cubicBezTo>
                    <a:pt x="7401" y="211"/>
                    <a:pt x="6698" y="0"/>
                    <a:pt x="60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2960175" y="2766550"/>
              <a:ext cx="264950" cy="276250"/>
            </a:xfrm>
            <a:custGeom>
              <a:rect b="b" l="l" r="r" t="t"/>
              <a:pathLst>
                <a:path extrusionOk="0" fill="none" h="11050" w="10598">
                  <a:moveTo>
                    <a:pt x="10597" y="8406"/>
                  </a:moveTo>
                  <a:cubicBezTo>
                    <a:pt x="10597" y="8406"/>
                    <a:pt x="8323" y="11049"/>
                    <a:pt x="4775" y="8846"/>
                  </a:cubicBezTo>
                  <a:cubicBezTo>
                    <a:pt x="1239" y="6656"/>
                    <a:pt x="275" y="2429"/>
                    <a:pt x="1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2939650" y="2768925"/>
              <a:ext cx="267900" cy="273275"/>
            </a:xfrm>
            <a:custGeom>
              <a:rect b="b" l="l" r="r" t="t"/>
              <a:pathLst>
                <a:path extrusionOk="0" fill="none" h="10931" w="10716">
                  <a:moveTo>
                    <a:pt x="0" y="8275"/>
                  </a:moveTo>
                  <a:cubicBezTo>
                    <a:pt x="0" y="8275"/>
                    <a:pt x="2239" y="10930"/>
                    <a:pt x="5822" y="8775"/>
                  </a:cubicBezTo>
                  <a:cubicBezTo>
                    <a:pt x="9394" y="6632"/>
                    <a:pt x="10406" y="2417"/>
                    <a:pt x="10716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2338375" y="1356325"/>
              <a:ext cx="880800" cy="738725"/>
            </a:xfrm>
            <a:custGeom>
              <a:rect b="b" l="l" r="r" t="t"/>
              <a:pathLst>
                <a:path extrusionOk="0" h="29549" w="35232">
                  <a:moveTo>
                    <a:pt x="17977" y="0"/>
                  </a:moveTo>
                  <a:cubicBezTo>
                    <a:pt x="14430" y="0"/>
                    <a:pt x="8482" y="1347"/>
                    <a:pt x="4549" y="9380"/>
                  </a:cubicBezTo>
                  <a:cubicBezTo>
                    <a:pt x="1" y="18655"/>
                    <a:pt x="1370" y="25143"/>
                    <a:pt x="2263" y="27656"/>
                  </a:cubicBezTo>
                  <a:cubicBezTo>
                    <a:pt x="2525" y="28358"/>
                    <a:pt x="3132" y="28834"/>
                    <a:pt x="3834" y="28846"/>
                  </a:cubicBezTo>
                  <a:lnTo>
                    <a:pt x="28385" y="29549"/>
                  </a:lnTo>
                  <a:cubicBezTo>
                    <a:pt x="28394" y="29549"/>
                    <a:pt x="28402" y="29549"/>
                    <a:pt x="28411" y="29549"/>
                  </a:cubicBezTo>
                  <a:cubicBezTo>
                    <a:pt x="29186" y="29549"/>
                    <a:pt x="29876" y="29016"/>
                    <a:pt x="30088" y="28227"/>
                  </a:cubicBezTo>
                  <a:cubicBezTo>
                    <a:pt x="31469" y="23084"/>
                    <a:pt x="35231" y="4903"/>
                    <a:pt x="20944" y="343"/>
                  </a:cubicBezTo>
                  <a:cubicBezTo>
                    <a:pt x="20944" y="343"/>
                    <a:pt x="19766" y="0"/>
                    <a:pt x="179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2482750" y="1696475"/>
              <a:ext cx="186950" cy="184575"/>
            </a:xfrm>
            <a:custGeom>
              <a:rect b="b" l="l" r="r" t="t"/>
              <a:pathLst>
                <a:path extrusionOk="0" fill="none" h="7383" w="7478">
                  <a:moveTo>
                    <a:pt x="7477" y="3691"/>
                  </a:moveTo>
                  <a:cubicBezTo>
                    <a:pt x="7477" y="5727"/>
                    <a:pt x="5798" y="7382"/>
                    <a:pt x="3739" y="7382"/>
                  </a:cubicBezTo>
                  <a:cubicBezTo>
                    <a:pt x="1679" y="7382"/>
                    <a:pt x="0" y="5727"/>
                    <a:pt x="0" y="3691"/>
                  </a:cubicBezTo>
                  <a:cubicBezTo>
                    <a:pt x="0" y="1655"/>
                    <a:pt x="1679" y="0"/>
                    <a:pt x="3739" y="0"/>
                  </a:cubicBezTo>
                  <a:cubicBezTo>
                    <a:pt x="5798" y="0"/>
                    <a:pt x="7477" y="1655"/>
                    <a:pt x="7477" y="369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2521425" y="1501800"/>
              <a:ext cx="509025" cy="865300"/>
            </a:xfrm>
            <a:custGeom>
              <a:rect b="b" l="l" r="r" t="t"/>
              <a:pathLst>
                <a:path extrusionOk="0" h="34612" w="20361">
                  <a:moveTo>
                    <a:pt x="10026" y="1"/>
                  </a:moveTo>
                  <a:cubicBezTo>
                    <a:pt x="6906" y="1"/>
                    <a:pt x="4370" y="2906"/>
                    <a:pt x="4370" y="6442"/>
                  </a:cubicBezTo>
                  <a:lnTo>
                    <a:pt x="4370" y="13717"/>
                  </a:lnTo>
                  <a:cubicBezTo>
                    <a:pt x="4370" y="13919"/>
                    <a:pt x="4382" y="14109"/>
                    <a:pt x="4394" y="14324"/>
                  </a:cubicBezTo>
                  <a:cubicBezTo>
                    <a:pt x="4347" y="14526"/>
                    <a:pt x="4323" y="14752"/>
                    <a:pt x="4323" y="14991"/>
                  </a:cubicBezTo>
                  <a:lnTo>
                    <a:pt x="4323" y="18979"/>
                  </a:lnTo>
                  <a:cubicBezTo>
                    <a:pt x="4287" y="19146"/>
                    <a:pt x="4263" y="19324"/>
                    <a:pt x="4263" y="19503"/>
                  </a:cubicBezTo>
                  <a:lnTo>
                    <a:pt x="4216" y="24563"/>
                  </a:lnTo>
                  <a:cubicBezTo>
                    <a:pt x="2775" y="25004"/>
                    <a:pt x="1370" y="25694"/>
                    <a:pt x="1" y="26587"/>
                  </a:cubicBezTo>
                  <a:lnTo>
                    <a:pt x="8538" y="34612"/>
                  </a:lnTo>
                  <a:lnTo>
                    <a:pt x="15503" y="25766"/>
                  </a:lnTo>
                  <a:cubicBezTo>
                    <a:pt x="14348" y="25158"/>
                    <a:pt x="13181" y="24682"/>
                    <a:pt x="11990" y="24373"/>
                  </a:cubicBezTo>
                  <a:cubicBezTo>
                    <a:pt x="12002" y="24265"/>
                    <a:pt x="12002" y="24170"/>
                    <a:pt x="12002" y="24075"/>
                  </a:cubicBezTo>
                  <a:lnTo>
                    <a:pt x="12002" y="20158"/>
                  </a:lnTo>
                  <a:lnTo>
                    <a:pt x="14705" y="20158"/>
                  </a:lnTo>
                  <a:cubicBezTo>
                    <a:pt x="17825" y="20158"/>
                    <a:pt x="20361" y="17253"/>
                    <a:pt x="20361" y="13717"/>
                  </a:cubicBezTo>
                  <a:lnTo>
                    <a:pt x="20361" y="6454"/>
                  </a:lnTo>
                  <a:cubicBezTo>
                    <a:pt x="20361" y="2906"/>
                    <a:pt x="17825" y="1"/>
                    <a:pt x="147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927425" y="1707175"/>
              <a:ext cx="925" cy="91425"/>
            </a:xfrm>
            <a:custGeom>
              <a:rect b="b" l="l" r="r" t="t"/>
              <a:pathLst>
                <a:path extrusionOk="0" h="3657" w="37">
                  <a:moveTo>
                    <a:pt x="37" y="1"/>
                  </a:moveTo>
                  <a:lnTo>
                    <a:pt x="1" y="3656"/>
                  </a:lnTo>
                </a:path>
              </a:pathLst>
            </a:custGeom>
            <a:solidFill>
              <a:srgbClr val="262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787250" y="1668200"/>
              <a:ext cx="33350" cy="13125"/>
            </a:xfrm>
            <a:custGeom>
              <a:rect b="b" l="l" r="r" t="t"/>
              <a:pathLst>
                <a:path extrusionOk="0" h="525" w="1334">
                  <a:moveTo>
                    <a:pt x="0" y="524"/>
                  </a:moveTo>
                  <a:lnTo>
                    <a:pt x="1334" y="0"/>
                  </a:lnTo>
                </a:path>
              </a:pathLst>
            </a:custGeom>
            <a:solidFill>
              <a:srgbClr val="262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973575" y="1674450"/>
              <a:ext cx="36050" cy="900"/>
            </a:xfrm>
            <a:custGeom>
              <a:rect b="b" l="l" r="r" t="t"/>
              <a:pathLst>
                <a:path extrusionOk="0" h="36" w="1442">
                  <a:moveTo>
                    <a:pt x="0" y="36"/>
                  </a:moveTo>
                  <a:lnTo>
                    <a:pt x="1441" y="0"/>
                  </a:lnTo>
                </a:path>
              </a:pathLst>
            </a:custGeom>
            <a:solidFill>
              <a:srgbClr val="262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445575" y="1415025"/>
              <a:ext cx="607800" cy="358250"/>
            </a:xfrm>
            <a:custGeom>
              <a:rect b="b" l="l" r="r" t="t"/>
              <a:pathLst>
                <a:path extrusionOk="0" h="14330" w="24312">
                  <a:moveTo>
                    <a:pt x="14349" y="0"/>
                  </a:moveTo>
                  <a:cubicBezTo>
                    <a:pt x="10729" y="0"/>
                    <a:pt x="7253" y="1539"/>
                    <a:pt x="6047" y="2924"/>
                  </a:cubicBezTo>
                  <a:cubicBezTo>
                    <a:pt x="3786" y="5498"/>
                    <a:pt x="1" y="14329"/>
                    <a:pt x="4744" y="14329"/>
                  </a:cubicBezTo>
                  <a:cubicBezTo>
                    <a:pt x="5595" y="14329"/>
                    <a:pt x="6720" y="14045"/>
                    <a:pt x="8178" y="13389"/>
                  </a:cubicBezTo>
                  <a:cubicBezTo>
                    <a:pt x="15477" y="10080"/>
                    <a:pt x="17715" y="4222"/>
                    <a:pt x="17715" y="4222"/>
                  </a:cubicBezTo>
                  <a:cubicBezTo>
                    <a:pt x="20168" y="8163"/>
                    <a:pt x="24311" y="9425"/>
                    <a:pt x="24311" y="9425"/>
                  </a:cubicBezTo>
                  <a:cubicBezTo>
                    <a:pt x="23185" y="2186"/>
                    <a:pt x="18664" y="0"/>
                    <a:pt x="1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482750" y="1696475"/>
              <a:ext cx="186950" cy="184575"/>
            </a:xfrm>
            <a:custGeom>
              <a:rect b="b" l="l" r="r" t="t"/>
              <a:pathLst>
                <a:path extrusionOk="0" h="7383" w="7478">
                  <a:moveTo>
                    <a:pt x="3739" y="0"/>
                  </a:moveTo>
                  <a:cubicBezTo>
                    <a:pt x="1679" y="0"/>
                    <a:pt x="0" y="1655"/>
                    <a:pt x="0" y="3691"/>
                  </a:cubicBezTo>
                  <a:cubicBezTo>
                    <a:pt x="0" y="5727"/>
                    <a:pt x="1679" y="7382"/>
                    <a:pt x="3739" y="7382"/>
                  </a:cubicBezTo>
                  <a:cubicBezTo>
                    <a:pt x="5798" y="7382"/>
                    <a:pt x="7477" y="5727"/>
                    <a:pt x="7477" y="3691"/>
                  </a:cubicBezTo>
                  <a:cubicBezTo>
                    <a:pt x="7477" y="1655"/>
                    <a:pt x="5798" y="0"/>
                    <a:pt x="3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2515475" y="2123000"/>
              <a:ext cx="424775" cy="288175"/>
            </a:xfrm>
            <a:custGeom>
              <a:rect b="b" l="l" r="r" t="t"/>
              <a:pathLst>
                <a:path extrusionOk="0" h="11527" w="16991">
                  <a:moveTo>
                    <a:pt x="13729" y="1"/>
                  </a:moveTo>
                  <a:lnTo>
                    <a:pt x="9085" y="6859"/>
                  </a:lnTo>
                  <a:lnTo>
                    <a:pt x="2977" y="251"/>
                  </a:lnTo>
                  <a:cubicBezTo>
                    <a:pt x="1965" y="680"/>
                    <a:pt x="977" y="1227"/>
                    <a:pt x="1" y="1882"/>
                  </a:cubicBezTo>
                  <a:lnTo>
                    <a:pt x="9109" y="11526"/>
                  </a:lnTo>
                  <a:lnTo>
                    <a:pt x="16991" y="1668"/>
                  </a:lnTo>
                  <a:cubicBezTo>
                    <a:pt x="15931" y="977"/>
                    <a:pt x="14848" y="430"/>
                    <a:pt x="13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2692000" y="1766625"/>
              <a:ext cx="338450" cy="242100"/>
            </a:xfrm>
            <a:custGeom>
              <a:rect b="b" l="l" r="r" t="t"/>
              <a:pathLst>
                <a:path extrusionOk="0" h="9684" w="13538">
                  <a:moveTo>
                    <a:pt x="10031" y="0"/>
                  </a:moveTo>
                  <a:cubicBezTo>
                    <a:pt x="8304" y="0"/>
                    <a:pt x="6913" y="1201"/>
                    <a:pt x="4525" y="1933"/>
                  </a:cubicBezTo>
                  <a:cubicBezTo>
                    <a:pt x="3928" y="2110"/>
                    <a:pt x="3414" y="2183"/>
                    <a:pt x="2973" y="2183"/>
                  </a:cubicBezTo>
                  <a:cubicBezTo>
                    <a:pt x="1839" y="2183"/>
                    <a:pt x="1185" y="1700"/>
                    <a:pt x="834" y="1254"/>
                  </a:cubicBezTo>
                  <a:cubicBezTo>
                    <a:pt x="769" y="1180"/>
                    <a:pt x="683" y="1146"/>
                    <a:pt x="599" y="1146"/>
                  </a:cubicBezTo>
                  <a:cubicBezTo>
                    <a:pt x="466" y="1146"/>
                    <a:pt x="339" y="1232"/>
                    <a:pt x="310" y="1385"/>
                  </a:cubicBezTo>
                  <a:cubicBezTo>
                    <a:pt x="179" y="2338"/>
                    <a:pt x="0" y="4064"/>
                    <a:pt x="60" y="6183"/>
                  </a:cubicBezTo>
                  <a:cubicBezTo>
                    <a:pt x="83" y="7719"/>
                    <a:pt x="2870" y="8791"/>
                    <a:pt x="5179" y="9684"/>
                  </a:cubicBezTo>
                  <a:lnTo>
                    <a:pt x="5179" y="9577"/>
                  </a:lnTo>
                  <a:lnTo>
                    <a:pt x="7882" y="9577"/>
                  </a:lnTo>
                  <a:cubicBezTo>
                    <a:pt x="11002" y="9577"/>
                    <a:pt x="13538" y="6672"/>
                    <a:pt x="13538" y="3135"/>
                  </a:cubicBezTo>
                  <a:lnTo>
                    <a:pt x="13538" y="1421"/>
                  </a:lnTo>
                  <a:cubicBezTo>
                    <a:pt x="13240" y="1219"/>
                    <a:pt x="12883" y="992"/>
                    <a:pt x="12454" y="742"/>
                  </a:cubicBezTo>
                  <a:cubicBezTo>
                    <a:pt x="11524" y="208"/>
                    <a:pt x="10748" y="0"/>
                    <a:pt x="10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2652225" y="1730725"/>
              <a:ext cx="57925" cy="67100"/>
            </a:xfrm>
            <a:custGeom>
              <a:rect b="b" l="l" r="r" t="t"/>
              <a:pathLst>
                <a:path extrusionOk="0" h="2684" w="2317">
                  <a:moveTo>
                    <a:pt x="322" y="1"/>
                  </a:moveTo>
                  <a:cubicBezTo>
                    <a:pt x="159" y="1"/>
                    <a:pt x="1" y="158"/>
                    <a:pt x="127" y="309"/>
                  </a:cubicBezTo>
                  <a:lnTo>
                    <a:pt x="1829" y="2595"/>
                  </a:lnTo>
                  <a:cubicBezTo>
                    <a:pt x="1878" y="2657"/>
                    <a:pt x="1944" y="2684"/>
                    <a:pt x="2008" y="2684"/>
                  </a:cubicBezTo>
                  <a:cubicBezTo>
                    <a:pt x="2165" y="2684"/>
                    <a:pt x="2316" y="2529"/>
                    <a:pt x="2198" y="2369"/>
                  </a:cubicBezTo>
                  <a:lnTo>
                    <a:pt x="508" y="95"/>
                  </a:lnTo>
                  <a:cubicBezTo>
                    <a:pt x="459" y="28"/>
                    <a:pt x="390" y="1"/>
                    <a:pt x="3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2623425" y="1826200"/>
              <a:ext cx="79050" cy="80800"/>
            </a:xfrm>
            <a:custGeom>
              <a:rect b="b" l="l" r="r" t="t"/>
              <a:pathLst>
                <a:path extrusionOk="0" h="3232" w="3162">
                  <a:moveTo>
                    <a:pt x="2836" y="1"/>
                  </a:moveTo>
                  <a:cubicBezTo>
                    <a:pt x="2788" y="1"/>
                    <a:pt x="2738" y="19"/>
                    <a:pt x="2696" y="62"/>
                  </a:cubicBezTo>
                  <a:cubicBezTo>
                    <a:pt x="1850" y="991"/>
                    <a:pt x="981" y="1907"/>
                    <a:pt x="136" y="2848"/>
                  </a:cubicBezTo>
                  <a:cubicBezTo>
                    <a:pt x="0" y="3019"/>
                    <a:pt x="138" y="3231"/>
                    <a:pt x="296" y="3231"/>
                  </a:cubicBezTo>
                  <a:cubicBezTo>
                    <a:pt x="346" y="3231"/>
                    <a:pt x="399" y="3210"/>
                    <a:pt x="445" y="3158"/>
                  </a:cubicBezTo>
                  <a:cubicBezTo>
                    <a:pt x="1302" y="2241"/>
                    <a:pt x="2160" y="1312"/>
                    <a:pt x="3005" y="383"/>
                  </a:cubicBezTo>
                  <a:cubicBezTo>
                    <a:pt x="3162" y="217"/>
                    <a:pt x="3004" y="1"/>
                    <a:pt x="28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50"/>
          <p:cNvSpPr txBox="1"/>
          <p:nvPr>
            <p:ph idx="1" type="subTitle"/>
          </p:nvPr>
        </p:nvSpPr>
        <p:spPr>
          <a:xfrm>
            <a:off x="4533700" y="2151400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752" name="Google Shape;1752;p50"/>
          <p:cNvSpPr txBox="1"/>
          <p:nvPr>
            <p:ph idx="2" type="subTitle"/>
          </p:nvPr>
        </p:nvSpPr>
        <p:spPr>
          <a:xfrm>
            <a:off x="4533700" y="2447528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546"/>
              </a:buClr>
              <a:buSzPts val="1100"/>
              <a:buFont typeface="Arial"/>
              <a:buNone/>
            </a:pPr>
            <a:r>
              <a:rPr lang="en"/>
              <a:t>Need to make this project deployable by March 31, 2022</a:t>
            </a:r>
            <a:endParaRPr/>
          </a:p>
        </p:txBody>
      </p:sp>
      <p:sp>
        <p:nvSpPr>
          <p:cNvPr id="1753" name="Google Shape;1753;p50"/>
          <p:cNvSpPr txBox="1"/>
          <p:nvPr>
            <p:ph idx="3" type="subTitle"/>
          </p:nvPr>
        </p:nvSpPr>
        <p:spPr>
          <a:xfrm>
            <a:off x="1984088" y="2151400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</a:t>
            </a:r>
            <a:endParaRPr/>
          </a:p>
        </p:txBody>
      </p:sp>
      <p:sp>
        <p:nvSpPr>
          <p:cNvPr id="1754" name="Google Shape;1754;p50"/>
          <p:cNvSpPr txBox="1"/>
          <p:nvPr>
            <p:ph idx="4" type="subTitle"/>
          </p:nvPr>
        </p:nvSpPr>
        <p:spPr>
          <a:xfrm>
            <a:off x="1984088" y="2447525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41006A"/>
              </a:buClr>
              <a:buSzPts val="1100"/>
              <a:buFont typeface="Arial"/>
              <a:buNone/>
            </a:pPr>
            <a:r>
              <a:rPr lang="en"/>
              <a:t>Need to de-</a:t>
            </a:r>
            <a:r>
              <a:rPr lang="en"/>
              <a:t>identify</a:t>
            </a:r>
            <a:r>
              <a:rPr lang="en"/>
              <a:t> current data due to identifiable information and ethical concerns</a:t>
            </a:r>
            <a:endParaRPr/>
          </a:p>
        </p:txBody>
      </p:sp>
      <p:sp>
        <p:nvSpPr>
          <p:cNvPr id="1755" name="Google Shape;1755;p50"/>
          <p:cNvSpPr txBox="1"/>
          <p:nvPr>
            <p:ph type="title"/>
          </p:nvPr>
        </p:nvSpPr>
        <p:spPr>
          <a:xfrm>
            <a:off x="713225" y="561900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grpSp>
        <p:nvGrpSpPr>
          <p:cNvPr id="1756" name="Google Shape;1756;p50"/>
          <p:cNvGrpSpPr/>
          <p:nvPr/>
        </p:nvGrpSpPr>
        <p:grpSpPr>
          <a:xfrm>
            <a:off x="5587965" y="1697812"/>
            <a:ext cx="375319" cy="352148"/>
            <a:chOff x="-26583625" y="3917025"/>
            <a:chExt cx="315050" cy="295600"/>
          </a:xfrm>
        </p:grpSpPr>
        <p:sp>
          <p:nvSpPr>
            <p:cNvPr id="1757" name="Google Shape;1757;p50"/>
            <p:cNvSpPr/>
            <p:nvPr/>
          </p:nvSpPr>
          <p:spPr>
            <a:xfrm>
              <a:off x="-26413500" y="3918400"/>
              <a:ext cx="144925" cy="135125"/>
            </a:xfrm>
            <a:custGeom>
              <a:rect b="b" l="l" r="r" t="t"/>
              <a:pathLst>
                <a:path extrusionOk="0" h="5405" w="5797">
                  <a:moveTo>
                    <a:pt x="2317" y="1"/>
                  </a:moveTo>
                  <a:cubicBezTo>
                    <a:pt x="1515" y="1"/>
                    <a:pt x="685" y="309"/>
                    <a:pt x="0" y="993"/>
                  </a:cubicBezTo>
                  <a:lnTo>
                    <a:pt x="1008" y="1970"/>
                  </a:lnTo>
                  <a:cubicBezTo>
                    <a:pt x="1398" y="1581"/>
                    <a:pt x="1864" y="1407"/>
                    <a:pt x="2313" y="1407"/>
                  </a:cubicBezTo>
                  <a:cubicBezTo>
                    <a:pt x="2771" y="1407"/>
                    <a:pt x="3210" y="1588"/>
                    <a:pt x="3529" y="1907"/>
                  </a:cubicBezTo>
                  <a:cubicBezTo>
                    <a:pt x="3623" y="2002"/>
                    <a:pt x="3623" y="2254"/>
                    <a:pt x="3529" y="2380"/>
                  </a:cubicBezTo>
                  <a:cubicBezTo>
                    <a:pt x="3450" y="2427"/>
                    <a:pt x="3348" y="2450"/>
                    <a:pt x="3249" y="2450"/>
                  </a:cubicBezTo>
                  <a:cubicBezTo>
                    <a:pt x="3151" y="2450"/>
                    <a:pt x="3056" y="2427"/>
                    <a:pt x="2993" y="2380"/>
                  </a:cubicBezTo>
                  <a:cubicBezTo>
                    <a:pt x="2804" y="2175"/>
                    <a:pt x="2552" y="2057"/>
                    <a:pt x="2284" y="2057"/>
                  </a:cubicBezTo>
                  <a:cubicBezTo>
                    <a:pt x="2016" y="2057"/>
                    <a:pt x="1733" y="2175"/>
                    <a:pt x="1481" y="2443"/>
                  </a:cubicBezTo>
                  <a:lnTo>
                    <a:pt x="4411" y="5404"/>
                  </a:lnTo>
                  <a:cubicBezTo>
                    <a:pt x="5797" y="4018"/>
                    <a:pt x="5640" y="2065"/>
                    <a:pt x="4505" y="899"/>
                  </a:cubicBezTo>
                  <a:cubicBezTo>
                    <a:pt x="3931" y="325"/>
                    <a:pt x="3139" y="1"/>
                    <a:pt x="2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0"/>
            <p:cNvSpPr/>
            <p:nvPr/>
          </p:nvSpPr>
          <p:spPr>
            <a:xfrm>
              <a:off x="-26466275" y="4026700"/>
              <a:ext cx="78775" cy="77225"/>
            </a:xfrm>
            <a:custGeom>
              <a:rect b="b" l="l" r="r" t="t"/>
              <a:pathLst>
                <a:path extrusionOk="0" h="3089" w="3151">
                  <a:moveTo>
                    <a:pt x="1339" y="1"/>
                  </a:moveTo>
                  <a:cubicBezTo>
                    <a:pt x="1253" y="1"/>
                    <a:pt x="1166" y="32"/>
                    <a:pt x="1103" y="95"/>
                  </a:cubicBezTo>
                  <a:lnTo>
                    <a:pt x="126" y="1072"/>
                  </a:lnTo>
                  <a:cubicBezTo>
                    <a:pt x="0" y="1198"/>
                    <a:pt x="0" y="1387"/>
                    <a:pt x="126" y="1545"/>
                  </a:cubicBezTo>
                  <a:lnTo>
                    <a:pt x="1576" y="2994"/>
                  </a:lnTo>
                  <a:cubicBezTo>
                    <a:pt x="1639" y="3057"/>
                    <a:pt x="1725" y="3088"/>
                    <a:pt x="1812" y="3088"/>
                  </a:cubicBezTo>
                  <a:cubicBezTo>
                    <a:pt x="1899" y="3088"/>
                    <a:pt x="1985" y="3057"/>
                    <a:pt x="2048" y="2994"/>
                  </a:cubicBezTo>
                  <a:lnTo>
                    <a:pt x="3025" y="2017"/>
                  </a:lnTo>
                  <a:cubicBezTo>
                    <a:pt x="3151" y="1891"/>
                    <a:pt x="3151" y="1671"/>
                    <a:pt x="3025" y="1545"/>
                  </a:cubicBezTo>
                  <a:lnTo>
                    <a:pt x="1576" y="95"/>
                  </a:lnTo>
                  <a:cubicBezTo>
                    <a:pt x="1513" y="32"/>
                    <a:pt x="1426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0"/>
            <p:cNvSpPr/>
            <p:nvPr/>
          </p:nvSpPr>
          <p:spPr>
            <a:xfrm>
              <a:off x="-26583625" y="4077125"/>
              <a:ext cx="144925" cy="134700"/>
            </a:xfrm>
            <a:custGeom>
              <a:rect b="b" l="l" r="r" t="t"/>
              <a:pathLst>
                <a:path extrusionOk="0" h="5388" w="5797">
                  <a:moveTo>
                    <a:pt x="1355" y="0"/>
                  </a:moveTo>
                  <a:cubicBezTo>
                    <a:pt x="0" y="1386"/>
                    <a:pt x="158" y="3340"/>
                    <a:pt x="1292" y="4474"/>
                  </a:cubicBezTo>
                  <a:cubicBezTo>
                    <a:pt x="1890" y="5072"/>
                    <a:pt x="2710" y="5388"/>
                    <a:pt x="3497" y="5388"/>
                  </a:cubicBezTo>
                  <a:cubicBezTo>
                    <a:pt x="4348" y="5388"/>
                    <a:pt x="5135" y="5072"/>
                    <a:pt x="5797" y="4411"/>
                  </a:cubicBezTo>
                  <a:lnTo>
                    <a:pt x="4820" y="3434"/>
                  </a:lnTo>
                  <a:cubicBezTo>
                    <a:pt x="4431" y="3824"/>
                    <a:pt x="3964" y="3997"/>
                    <a:pt x="3516" y="3997"/>
                  </a:cubicBezTo>
                  <a:cubicBezTo>
                    <a:pt x="3058" y="3997"/>
                    <a:pt x="2619" y="3816"/>
                    <a:pt x="2300" y="3497"/>
                  </a:cubicBezTo>
                  <a:cubicBezTo>
                    <a:pt x="2174" y="3371"/>
                    <a:pt x="2174" y="3151"/>
                    <a:pt x="2300" y="3025"/>
                  </a:cubicBezTo>
                  <a:cubicBezTo>
                    <a:pt x="2347" y="2962"/>
                    <a:pt x="2434" y="2930"/>
                    <a:pt x="2524" y="2930"/>
                  </a:cubicBezTo>
                  <a:cubicBezTo>
                    <a:pt x="2615" y="2930"/>
                    <a:pt x="2710" y="2962"/>
                    <a:pt x="2773" y="3025"/>
                  </a:cubicBezTo>
                  <a:cubicBezTo>
                    <a:pt x="2962" y="3229"/>
                    <a:pt x="3214" y="3348"/>
                    <a:pt x="3481" y="3348"/>
                  </a:cubicBezTo>
                  <a:cubicBezTo>
                    <a:pt x="3749" y="3348"/>
                    <a:pt x="4033" y="3229"/>
                    <a:pt x="4285" y="296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0"/>
            <p:cNvSpPr/>
            <p:nvPr/>
          </p:nvSpPr>
          <p:spPr>
            <a:xfrm>
              <a:off x="-26581275" y="3917025"/>
              <a:ext cx="311125" cy="295600"/>
            </a:xfrm>
            <a:custGeom>
              <a:rect b="b" l="l" r="r" t="t"/>
              <a:pathLst>
                <a:path extrusionOk="0" h="11824" w="12445">
                  <a:moveTo>
                    <a:pt x="3419" y="1356"/>
                  </a:moveTo>
                  <a:cubicBezTo>
                    <a:pt x="3506" y="1356"/>
                    <a:pt x="3592" y="1379"/>
                    <a:pt x="3655" y="1426"/>
                  </a:cubicBezTo>
                  <a:cubicBezTo>
                    <a:pt x="3781" y="1552"/>
                    <a:pt x="3781" y="1741"/>
                    <a:pt x="3655" y="1899"/>
                  </a:cubicBezTo>
                  <a:cubicBezTo>
                    <a:pt x="3592" y="1962"/>
                    <a:pt x="3506" y="1994"/>
                    <a:pt x="3419" y="1994"/>
                  </a:cubicBezTo>
                  <a:cubicBezTo>
                    <a:pt x="3332" y="1994"/>
                    <a:pt x="3246" y="1962"/>
                    <a:pt x="3183" y="1899"/>
                  </a:cubicBezTo>
                  <a:cubicBezTo>
                    <a:pt x="3057" y="1804"/>
                    <a:pt x="3057" y="1552"/>
                    <a:pt x="3183" y="1426"/>
                  </a:cubicBezTo>
                  <a:cubicBezTo>
                    <a:pt x="3246" y="1379"/>
                    <a:pt x="3332" y="1356"/>
                    <a:pt x="3419" y="1356"/>
                  </a:cubicBezTo>
                  <a:close/>
                  <a:moveTo>
                    <a:pt x="4364" y="2277"/>
                  </a:moveTo>
                  <a:cubicBezTo>
                    <a:pt x="4451" y="2277"/>
                    <a:pt x="4537" y="2309"/>
                    <a:pt x="4600" y="2372"/>
                  </a:cubicBezTo>
                  <a:cubicBezTo>
                    <a:pt x="4726" y="2498"/>
                    <a:pt x="4726" y="2718"/>
                    <a:pt x="4600" y="2844"/>
                  </a:cubicBezTo>
                  <a:cubicBezTo>
                    <a:pt x="4537" y="2907"/>
                    <a:pt x="4451" y="2939"/>
                    <a:pt x="4364" y="2939"/>
                  </a:cubicBezTo>
                  <a:cubicBezTo>
                    <a:pt x="4277" y="2939"/>
                    <a:pt x="4191" y="2907"/>
                    <a:pt x="4128" y="2844"/>
                  </a:cubicBezTo>
                  <a:cubicBezTo>
                    <a:pt x="4002" y="2750"/>
                    <a:pt x="4002" y="2529"/>
                    <a:pt x="4128" y="2372"/>
                  </a:cubicBezTo>
                  <a:cubicBezTo>
                    <a:pt x="4191" y="2309"/>
                    <a:pt x="4277" y="2277"/>
                    <a:pt x="4364" y="2277"/>
                  </a:cubicBezTo>
                  <a:close/>
                  <a:moveTo>
                    <a:pt x="3179" y="2561"/>
                  </a:moveTo>
                  <a:cubicBezTo>
                    <a:pt x="3269" y="2561"/>
                    <a:pt x="3356" y="2592"/>
                    <a:pt x="3403" y="2655"/>
                  </a:cubicBezTo>
                  <a:cubicBezTo>
                    <a:pt x="3529" y="2781"/>
                    <a:pt x="3529" y="2970"/>
                    <a:pt x="3403" y="3128"/>
                  </a:cubicBezTo>
                  <a:cubicBezTo>
                    <a:pt x="3356" y="3191"/>
                    <a:pt x="3269" y="3222"/>
                    <a:pt x="3179" y="3222"/>
                  </a:cubicBezTo>
                  <a:cubicBezTo>
                    <a:pt x="3088" y="3222"/>
                    <a:pt x="2994" y="3191"/>
                    <a:pt x="2931" y="3128"/>
                  </a:cubicBezTo>
                  <a:cubicBezTo>
                    <a:pt x="2836" y="3002"/>
                    <a:pt x="2836" y="2781"/>
                    <a:pt x="2931" y="2655"/>
                  </a:cubicBezTo>
                  <a:cubicBezTo>
                    <a:pt x="2994" y="2592"/>
                    <a:pt x="3088" y="2561"/>
                    <a:pt x="3179" y="2561"/>
                  </a:cubicBezTo>
                  <a:close/>
                  <a:moveTo>
                    <a:pt x="1970" y="2813"/>
                  </a:moveTo>
                  <a:cubicBezTo>
                    <a:pt x="2056" y="2813"/>
                    <a:pt x="2143" y="2844"/>
                    <a:pt x="2206" y="2907"/>
                  </a:cubicBezTo>
                  <a:cubicBezTo>
                    <a:pt x="2300" y="3002"/>
                    <a:pt x="2300" y="3254"/>
                    <a:pt x="2206" y="3380"/>
                  </a:cubicBezTo>
                  <a:cubicBezTo>
                    <a:pt x="2143" y="3427"/>
                    <a:pt x="2048" y="3451"/>
                    <a:pt x="1958" y="3451"/>
                  </a:cubicBezTo>
                  <a:cubicBezTo>
                    <a:pt x="1867" y="3451"/>
                    <a:pt x="1781" y="3427"/>
                    <a:pt x="1733" y="3380"/>
                  </a:cubicBezTo>
                  <a:cubicBezTo>
                    <a:pt x="1607" y="3254"/>
                    <a:pt x="1607" y="3002"/>
                    <a:pt x="1733" y="2907"/>
                  </a:cubicBezTo>
                  <a:cubicBezTo>
                    <a:pt x="1796" y="2844"/>
                    <a:pt x="1883" y="2813"/>
                    <a:pt x="1970" y="2813"/>
                  </a:cubicBezTo>
                  <a:close/>
                  <a:moveTo>
                    <a:pt x="2946" y="3789"/>
                  </a:moveTo>
                  <a:cubicBezTo>
                    <a:pt x="3033" y="3789"/>
                    <a:pt x="3120" y="3821"/>
                    <a:pt x="3183" y="3884"/>
                  </a:cubicBezTo>
                  <a:cubicBezTo>
                    <a:pt x="3309" y="4010"/>
                    <a:pt x="3309" y="4199"/>
                    <a:pt x="3183" y="4356"/>
                  </a:cubicBezTo>
                  <a:cubicBezTo>
                    <a:pt x="3120" y="4419"/>
                    <a:pt x="3033" y="4451"/>
                    <a:pt x="2946" y="4451"/>
                  </a:cubicBezTo>
                  <a:cubicBezTo>
                    <a:pt x="2860" y="4451"/>
                    <a:pt x="2773" y="4419"/>
                    <a:pt x="2710" y="4356"/>
                  </a:cubicBezTo>
                  <a:cubicBezTo>
                    <a:pt x="2584" y="4230"/>
                    <a:pt x="2584" y="4010"/>
                    <a:pt x="2710" y="3884"/>
                  </a:cubicBezTo>
                  <a:cubicBezTo>
                    <a:pt x="2773" y="3821"/>
                    <a:pt x="2860" y="3789"/>
                    <a:pt x="2946" y="3789"/>
                  </a:cubicBezTo>
                  <a:close/>
                  <a:moveTo>
                    <a:pt x="9480" y="7381"/>
                  </a:moveTo>
                  <a:cubicBezTo>
                    <a:pt x="9570" y="7381"/>
                    <a:pt x="9657" y="7412"/>
                    <a:pt x="9704" y="7475"/>
                  </a:cubicBezTo>
                  <a:cubicBezTo>
                    <a:pt x="9830" y="7570"/>
                    <a:pt x="9830" y="7822"/>
                    <a:pt x="9704" y="7948"/>
                  </a:cubicBezTo>
                  <a:cubicBezTo>
                    <a:pt x="9657" y="7995"/>
                    <a:pt x="9570" y="8019"/>
                    <a:pt x="9480" y="8019"/>
                  </a:cubicBezTo>
                  <a:cubicBezTo>
                    <a:pt x="9389" y="8019"/>
                    <a:pt x="9295" y="7995"/>
                    <a:pt x="9232" y="7948"/>
                  </a:cubicBezTo>
                  <a:cubicBezTo>
                    <a:pt x="9074" y="7822"/>
                    <a:pt x="9074" y="7633"/>
                    <a:pt x="9232" y="7475"/>
                  </a:cubicBezTo>
                  <a:cubicBezTo>
                    <a:pt x="9295" y="7412"/>
                    <a:pt x="9389" y="7381"/>
                    <a:pt x="9480" y="7381"/>
                  </a:cubicBezTo>
                  <a:close/>
                  <a:moveTo>
                    <a:pt x="5955" y="3640"/>
                  </a:moveTo>
                  <a:cubicBezTo>
                    <a:pt x="6223" y="3640"/>
                    <a:pt x="6491" y="3742"/>
                    <a:pt x="6680" y="3947"/>
                  </a:cubicBezTo>
                  <a:lnTo>
                    <a:pt x="8129" y="5396"/>
                  </a:lnTo>
                  <a:cubicBezTo>
                    <a:pt x="8538" y="5806"/>
                    <a:pt x="8538" y="6467"/>
                    <a:pt x="8129" y="6877"/>
                  </a:cubicBezTo>
                  <a:lnTo>
                    <a:pt x="7152" y="7853"/>
                  </a:lnTo>
                  <a:cubicBezTo>
                    <a:pt x="6963" y="8058"/>
                    <a:pt x="6695" y="8161"/>
                    <a:pt x="6428" y="8161"/>
                  </a:cubicBezTo>
                  <a:cubicBezTo>
                    <a:pt x="6160" y="8161"/>
                    <a:pt x="5892" y="8058"/>
                    <a:pt x="5703" y="7853"/>
                  </a:cubicBezTo>
                  <a:lnTo>
                    <a:pt x="4254" y="6404"/>
                  </a:lnTo>
                  <a:cubicBezTo>
                    <a:pt x="3844" y="5995"/>
                    <a:pt x="3844" y="5333"/>
                    <a:pt x="4254" y="4955"/>
                  </a:cubicBezTo>
                  <a:lnTo>
                    <a:pt x="5230" y="3947"/>
                  </a:lnTo>
                  <a:cubicBezTo>
                    <a:pt x="5419" y="3742"/>
                    <a:pt x="5687" y="3640"/>
                    <a:pt x="5955" y="3640"/>
                  </a:cubicBezTo>
                  <a:close/>
                  <a:moveTo>
                    <a:pt x="10464" y="8357"/>
                  </a:moveTo>
                  <a:cubicBezTo>
                    <a:pt x="10555" y="8357"/>
                    <a:pt x="10649" y="8389"/>
                    <a:pt x="10712" y="8452"/>
                  </a:cubicBezTo>
                  <a:cubicBezTo>
                    <a:pt x="10807" y="8578"/>
                    <a:pt x="10807" y="8799"/>
                    <a:pt x="10712" y="8925"/>
                  </a:cubicBezTo>
                  <a:cubicBezTo>
                    <a:pt x="10649" y="8988"/>
                    <a:pt x="10555" y="9019"/>
                    <a:pt x="10464" y="9019"/>
                  </a:cubicBezTo>
                  <a:cubicBezTo>
                    <a:pt x="10374" y="9019"/>
                    <a:pt x="10287" y="8988"/>
                    <a:pt x="10240" y="8925"/>
                  </a:cubicBezTo>
                  <a:cubicBezTo>
                    <a:pt x="10082" y="8799"/>
                    <a:pt x="10082" y="8610"/>
                    <a:pt x="10240" y="8452"/>
                  </a:cubicBezTo>
                  <a:cubicBezTo>
                    <a:pt x="10287" y="8389"/>
                    <a:pt x="10374" y="8357"/>
                    <a:pt x="10464" y="8357"/>
                  </a:cubicBezTo>
                  <a:close/>
                  <a:moveTo>
                    <a:pt x="9247" y="8602"/>
                  </a:moveTo>
                  <a:cubicBezTo>
                    <a:pt x="9334" y="8602"/>
                    <a:pt x="9421" y="8625"/>
                    <a:pt x="9484" y="8673"/>
                  </a:cubicBezTo>
                  <a:cubicBezTo>
                    <a:pt x="9610" y="8799"/>
                    <a:pt x="9610" y="9051"/>
                    <a:pt x="9484" y="9145"/>
                  </a:cubicBezTo>
                  <a:cubicBezTo>
                    <a:pt x="9421" y="9208"/>
                    <a:pt x="9334" y="9240"/>
                    <a:pt x="9247" y="9240"/>
                  </a:cubicBezTo>
                  <a:cubicBezTo>
                    <a:pt x="9161" y="9240"/>
                    <a:pt x="9074" y="9208"/>
                    <a:pt x="9011" y="9145"/>
                  </a:cubicBezTo>
                  <a:cubicBezTo>
                    <a:pt x="8854" y="9051"/>
                    <a:pt x="8854" y="8830"/>
                    <a:pt x="9011" y="8673"/>
                  </a:cubicBezTo>
                  <a:cubicBezTo>
                    <a:pt x="9074" y="8625"/>
                    <a:pt x="9161" y="8602"/>
                    <a:pt x="9247" y="8602"/>
                  </a:cubicBezTo>
                  <a:close/>
                  <a:moveTo>
                    <a:pt x="8030" y="8862"/>
                  </a:moveTo>
                  <a:cubicBezTo>
                    <a:pt x="8121" y="8862"/>
                    <a:pt x="8208" y="8893"/>
                    <a:pt x="8255" y="8956"/>
                  </a:cubicBezTo>
                  <a:cubicBezTo>
                    <a:pt x="8381" y="9082"/>
                    <a:pt x="8381" y="9303"/>
                    <a:pt x="8255" y="9429"/>
                  </a:cubicBezTo>
                  <a:cubicBezTo>
                    <a:pt x="8192" y="9492"/>
                    <a:pt x="8105" y="9523"/>
                    <a:pt x="8019" y="9523"/>
                  </a:cubicBezTo>
                  <a:cubicBezTo>
                    <a:pt x="7932" y="9523"/>
                    <a:pt x="7845" y="9492"/>
                    <a:pt x="7782" y="9429"/>
                  </a:cubicBezTo>
                  <a:cubicBezTo>
                    <a:pt x="7656" y="9303"/>
                    <a:pt x="7656" y="9082"/>
                    <a:pt x="7782" y="8956"/>
                  </a:cubicBezTo>
                  <a:cubicBezTo>
                    <a:pt x="7845" y="8893"/>
                    <a:pt x="7940" y="8862"/>
                    <a:pt x="8030" y="8862"/>
                  </a:cubicBezTo>
                  <a:close/>
                  <a:moveTo>
                    <a:pt x="8964" y="9862"/>
                  </a:moveTo>
                  <a:cubicBezTo>
                    <a:pt x="9050" y="9862"/>
                    <a:pt x="9137" y="9885"/>
                    <a:pt x="9200" y="9933"/>
                  </a:cubicBezTo>
                  <a:cubicBezTo>
                    <a:pt x="9326" y="10059"/>
                    <a:pt x="9326" y="10279"/>
                    <a:pt x="9200" y="10405"/>
                  </a:cubicBezTo>
                  <a:cubicBezTo>
                    <a:pt x="9137" y="10468"/>
                    <a:pt x="9050" y="10500"/>
                    <a:pt x="8964" y="10500"/>
                  </a:cubicBezTo>
                  <a:cubicBezTo>
                    <a:pt x="8877" y="10500"/>
                    <a:pt x="8791" y="10468"/>
                    <a:pt x="8727" y="10405"/>
                  </a:cubicBezTo>
                  <a:cubicBezTo>
                    <a:pt x="8601" y="10311"/>
                    <a:pt x="8601" y="10059"/>
                    <a:pt x="8727" y="9933"/>
                  </a:cubicBezTo>
                  <a:cubicBezTo>
                    <a:pt x="8791" y="9885"/>
                    <a:pt x="8877" y="9862"/>
                    <a:pt x="8964" y="9862"/>
                  </a:cubicBezTo>
                  <a:close/>
                  <a:moveTo>
                    <a:pt x="3415" y="1"/>
                  </a:moveTo>
                  <a:cubicBezTo>
                    <a:pt x="2616" y="1"/>
                    <a:pt x="1812" y="308"/>
                    <a:pt x="1198" y="922"/>
                  </a:cubicBezTo>
                  <a:cubicBezTo>
                    <a:pt x="1" y="2151"/>
                    <a:pt x="1" y="4104"/>
                    <a:pt x="1198" y="5333"/>
                  </a:cubicBezTo>
                  <a:lnTo>
                    <a:pt x="6806" y="10941"/>
                  </a:lnTo>
                  <a:cubicBezTo>
                    <a:pt x="7404" y="11508"/>
                    <a:pt x="8223" y="11823"/>
                    <a:pt x="9011" y="11823"/>
                  </a:cubicBezTo>
                  <a:cubicBezTo>
                    <a:pt x="9799" y="11823"/>
                    <a:pt x="10618" y="11508"/>
                    <a:pt x="11216" y="10941"/>
                  </a:cubicBezTo>
                  <a:cubicBezTo>
                    <a:pt x="12445" y="9712"/>
                    <a:pt x="12445" y="7727"/>
                    <a:pt x="11216" y="6530"/>
                  </a:cubicBezTo>
                  <a:lnTo>
                    <a:pt x="5609" y="922"/>
                  </a:lnTo>
                  <a:cubicBezTo>
                    <a:pt x="5010" y="308"/>
                    <a:pt x="4214" y="1"/>
                    <a:pt x="3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1" name="Google Shape;1761;p50"/>
          <p:cNvSpPr/>
          <p:nvPr/>
        </p:nvSpPr>
        <p:spPr>
          <a:xfrm>
            <a:off x="3092829" y="1677175"/>
            <a:ext cx="289009" cy="352833"/>
          </a:xfrm>
          <a:custGeom>
            <a:rect b="b" l="l" r="r" t="t"/>
            <a:pathLst>
              <a:path extrusionOk="0" h="11847" w="9704">
                <a:moveTo>
                  <a:pt x="7687" y="662"/>
                </a:moveTo>
                <a:cubicBezTo>
                  <a:pt x="7813" y="945"/>
                  <a:pt x="7971" y="1134"/>
                  <a:pt x="8160" y="1386"/>
                </a:cubicBezTo>
                <a:lnTo>
                  <a:pt x="1008" y="1386"/>
                </a:lnTo>
                <a:cubicBezTo>
                  <a:pt x="788" y="1386"/>
                  <a:pt x="630" y="1229"/>
                  <a:pt x="630" y="1040"/>
                </a:cubicBezTo>
                <a:cubicBezTo>
                  <a:pt x="630" y="819"/>
                  <a:pt x="788" y="662"/>
                  <a:pt x="1008" y="662"/>
                </a:cubicBezTo>
                <a:close/>
                <a:moveTo>
                  <a:pt x="6553" y="3466"/>
                </a:moveTo>
                <a:cubicBezTo>
                  <a:pt x="6742" y="3466"/>
                  <a:pt x="6900" y="3623"/>
                  <a:pt x="6900" y="3812"/>
                </a:cubicBezTo>
                <a:lnTo>
                  <a:pt x="6900" y="4852"/>
                </a:lnTo>
                <a:lnTo>
                  <a:pt x="7939" y="4852"/>
                </a:lnTo>
                <a:cubicBezTo>
                  <a:pt x="8128" y="4852"/>
                  <a:pt x="8286" y="5009"/>
                  <a:pt x="8286" y="5199"/>
                </a:cubicBezTo>
                <a:lnTo>
                  <a:pt x="8286" y="6585"/>
                </a:lnTo>
                <a:cubicBezTo>
                  <a:pt x="8286" y="6774"/>
                  <a:pt x="8128" y="6931"/>
                  <a:pt x="7939" y="6931"/>
                </a:cubicBezTo>
                <a:lnTo>
                  <a:pt x="6900" y="6931"/>
                </a:lnTo>
                <a:lnTo>
                  <a:pt x="6900" y="7971"/>
                </a:lnTo>
                <a:cubicBezTo>
                  <a:pt x="6900" y="8160"/>
                  <a:pt x="6742" y="8317"/>
                  <a:pt x="6553" y="8317"/>
                </a:cubicBezTo>
                <a:lnTo>
                  <a:pt x="5167" y="8317"/>
                </a:lnTo>
                <a:cubicBezTo>
                  <a:pt x="4978" y="8317"/>
                  <a:pt x="4820" y="8160"/>
                  <a:pt x="4820" y="7971"/>
                </a:cubicBezTo>
                <a:lnTo>
                  <a:pt x="4820" y="6931"/>
                </a:lnTo>
                <a:lnTo>
                  <a:pt x="3781" y="6931"/>
                </a:lnTo>
                <a:cubicBezTo>
                  <a:pt x="3592" y="6931"/>
                  <a:pt x="3434" y="6774"/>
                  <a:pt x="3434" y="6585"/>
                </a:cubicBezTo>
                <a:lnTo>
                  <a:pt x="3434" y="5199"/>
                </a:lnTo>
                <a:cubicBezTo>
                  <a:pt x="3434" y="5009"/>
                  <a:pt x="3592" y="4852"/>
                  <a:pt x="3781" y="4852"/>
                </a:cubicBezTo>
                <a:lnTo>
                  <a:pt x="4820" y="4852"/>
                </a:lnTo>
                <a:lnTo>
                  <a:pt x="4820" y="3812"/>
                </a:lnTo>
                <a:cubicBezTo>
                  <a:pt x="4820" y="3623"/>
                  <a:pt x="4978" y="3466"/>
                  <a:pt x="5167" y="3466"/>
                </a:cubicBezTo>
                <a:close/>
                <a:moveTo>
                  <a:pt x="7939" y="9735"/>
                </a:moveTo>
                <a:cubicBezTo>
                  <a:pt x="8128" y="9735"/>
                  <a:pt x="8286" y="9893"/>
                  <a:pt x="8286" y="10082"/>
                </a:cubicBezTo>
                <a:cubicBezTo>
                  <a:pt x="8286" y="10334"/>
                  <a:pt x="8128" y="10428"/>
                  <a:pt x="7939" y="10428"/>
                </a:cubicBezTo>
                <a:lnTo>
                  <a:pt x="3749" y="10428"/>
                </a:lnTo>
                <a:cubicBezTo>
                  <a:pt x="3560" y="10428"/>
                  <a:pt x="3403" y="10271"/>
                  <a:pt x="3403" y="10082"/>
                </a:cubicBezTo>
                <a:cubicBezTo>
                  <a:pt x="3403" y="9893"/>
                  <a:pt x="3560" y="9735"/>
                  <a:pt x="3749" y="9735"/>
                </a:cubicBezTo>
                <a:close/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lnTo>
                  <a:pt x="0" y="10428"/>
                </a:lnTo>
                <a:cubicBezTo>
                  <a:pt x="0" y="11184"/>
                  <a:pt x="630" y="11815"/>
                  <a:pt x="1386" y="11815"/>
                </a:cubicBezTo>
                <a:lnTo>
                  <a:pt x="1386" y="2048"/>
                </a:lnTo>
                <a:lnTo>
                  <a:pt x="2111" y="2048"/>
                </a:lnTo>
                <a:lnTo>
                  <a:pt x="2111" y="11815"/>
                </a:lnTo>
                <a:lnTo>
                  <a:pt x="9357" y="11815"/>
                </a:lnTo>
                <a:lnTo>
                  <a:pt x="9357" y="11846"/>
                </a:lnTo>
                <a:cubicBezTo>
                  <a:pt x="9546" y="11846"/>
                  <a:pt x="9704" y="11688"/>
                  <a:pt x="9704" y="11499"/>
                </a:cubicBezTo>
                <a:lnTo>
                  <a:pt x="9704" y="1733"/>
                </a:lnTo>
                <a:cubicBezTo>
                  <a:pt x="9704" y="1607"/>
                  <a:pt x="9609" y="1449"/>
                  <a:pt x="9452" y="1418"/>
                </a:cubicBezTo>
                <a:cubicBezTo>
                  <a:pt x="8822" y="1166"/>
                  <a:pt x="8443" y="756"/>
                  <a:pt x="8286" y="252"/>
                </a:cubicBezTo>
                <a:cubicBezTo>
                  <a:pt x="8254" y="95"/>
                  <a:pt x="8097" y="0"/>
                  <a:pt x="79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51"/>
          <p:cNvSpPr txBox="1"/>
          <p:nvPr>
            <p:ph type="title"/>
          </p:nvPr>
        </p:nvSpPr>
        <p:spPr>
          <a:xfrm>
            <a:off x="713225" y="561900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767" name="Google Shape;1767;p51"/>
          <p:cNvSpPr txBox="1"/>
          <p:nvPr>
            <p:ph idx="7" type="subTitle"/>
          </p:nvPr>
        </p:nvSpPr>
        <p:spPr>
          <a:xfrm>
            <a:off x="4527614" y="2128560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768" name="Google Shape;1768;p51"/>
          <p:cNvSpPr txBox="1"/>
          <p:nvPr>
            <p:ph idx="8" type="subTitle"/>
          </p:nvPr>
        </p:nvSpPr>
        <p:spPr>
          <a:xfrm>
            <a:off x="4527614" y="2424688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respondent’s did not finish high school, graduated high school, or is a college graduate </a:t>
            </a:r>
            <a:endParaRPr/>
          </a:p>
        </p:txBody>
      </p:sp>
      <p:sp>
        <p:nvSpPr>
          <p:cNvPr id="1769" name="Google Shape;1769;p51"/>
          <p:cNvSpPr txBox="1"/>
          <p:nvPr>
            <p:ph idx="9" type="subTitle"/>
          </p:nvPr>
        </p:nvSpPr>
        <p:spPr>
          <a:xfrm>
            <a:off x="1990126" y="2128888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endParaRPr/>
          </a:p>
        </p:txBody>
      </p:sp>
      <p:sp>
        <p:nvSpPr>
          <p:cNvPr id="1770" name="Google Shape;1770;p51"/>
          <p:cNvSpPr txBox="1"/>
          <p:nvPr>
            <p:ph idx="13" type="subTitle"/>
          </p:nvPr>
        </p:nvSpPr>
        <p:spPr>
          <a:xfrm>
            <a:off x="1990126" y="2425013"/>
            <a:ext cx="26262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respondent’s age are between 18-65+</a:t>
            </a:r>
            <a:endParaRPr/>
          </a:p>
        </p:txBody>
      </p:sp>
      <p:grpSp>
        <p:nvGrpSpPr>
          <p:cNvPr id="1771" name="Google Shape;1771;p51"/>
          <p:cNvGrpSpPr/>
          <p:nvPr/>
        </p:nvGrpSpPr>
        <p:grpSpPr>
          <a:xfrm>
            <a:off x="5736305" y="1699678"/>
            <a:ext cx="353757" cy="352833"/>
            <a:chOff x="-28461325" y="3545475"/>
            <a:chExt cx="296950" cy="296175"/>
          </a:xfrm>
        </p:grpSpPr>
        <p:sp>
          <p:nvSpPr>
            <p:cNvPr id="1772" name="Google Shape;1772;p51"/>
            <p:cNvSpPr/>
            <p:nvPr/>
          </p:nvSpPr>
          <p:spPr>
            <a:xfrm>
              <a:off x="-28461325" y="3666775"/>
              <a:ext cx="34675" cy="52775"/>
            </a:xfrm>
            <a:custGeom>
              <a:rect b="b" l="l" r="r" t="t"/>
              <a:pathLst>
                <a:path extrusionOk="0" h="2111" w="1387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-28461325" y="3737650"/>
              <a:ext cx="52775" cy="17350"/>
            </a:xfrm>
            <a:custGeom>
              <a:rect b="b" l="l" r="r" t="t"/>
              <a:pathLst>
                <a:path extrusionOk="0" h="694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-28461325" y="3632100"/>
              <a:ext cx="52775" cy="17375"/>
            </a:xfrm>
            <a:custGeom>
              <a:rect b="b" l="l" r="r" t="t"/>
              <a:pathLst>
                <a:path extrusionOk="0" h="695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-28460550" y="35454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-28347925" y="3649450"/>
              <a:ext cx="86675" cy="86650"/>
            </a:xfrm>
            <a:custGeom>
              <a:rect b="b" l="l" r="r" t="t"/>
              <a:pathLst>
                <a:path extrusionOk="0" h="3466" w="3467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-28408550" y="3597450"/>
              <a:ext cx="191400" cy="192200"/>
            </a:xfrm>
            <a:custGeom>
              <a:rect b="b" l="l" r="r" t="t"/>
              <a:pathLst>
                <a:path extrusionOk="0" h="7688" w="7656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51"/>
          <p:cNvGrpSpPr/>
          <p:nvPr/>
        </p:nvGrpSpPr>
        <p:grpSpPr>
          <a:xfrm>
            <a:off x="3125868" y="1699699"/>
            <a:ext cx="354710" cy="352803"/>
            <a:chOff x="-27351575" y="3175300"/>
            <a:chExt cx="297750" cy="296150"/>
          </a:xfrm>
        </p:grpSpPr>
        <p:sp>
          <p:nvSpPr>
            <p:cNvPr id="1779" name="Google Shape;1779;p51"/>
            <p:cNvSpPr/>
            <p:nvPr/>
          </p:nvSpPr>
          <p:spPr>
            <a:xfrm>
              <a:off x="-27351575" y="3175300"/>
              <a:ext cx="296975" cy="157550"/>
            </a:xfrm>
            <a:custGeom>
              <a:rect b="b" l="l" r="r" t="t"/>
              <a:pathLst>
                <a:path extrusionOk="0" h="6302" w="11879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-27123950" y="333282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-27350775" y="3350150"/>
              <a:ext cx="296950" cy="121300"/>
            </a:xfrm>
            <a:custGeom>
              <a:rect b="b" l="l" r="r" t="t"/>
              <a:pathLst>
                <a:path extrusionOk="0" h="4852" w="11878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-27299575" y="3332825"/>
              <a:ext cx="18125" cy="52000"/>
            </a:xfrm>
            <a:custGeom>
              <a:rect b="b" l="l" r="r" t="t"/>
              <a:pathLst>
                <a:path extrusionOk="0" h="2080" w="725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52"/>
          <p:cNvSpPr txBox="1"/>
          <p:nvPr>
            <p:ph type="title"/>
          </p:nvPr>
        </p:nvSpPr>
        <p:spPr>
          <a:xfrm>
            <a:off x="2344500" y="776250"/>
            <a:ext cx="44550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pic>
        <p:nvPicPr>
          <p:cNvPr id="1788" name="Google Shape;1788;p5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1075"/>
            <a:ext cx="2817450" cy="2250736"/>
          </a:xfrm>
          <a:prstGeom prst="rect">
            <a:avLst/>
          </a:prstGeom>
          <a:noFill/>
          <a:ln>
            <a:noFill/>
          </a:ln>
        </p:spPr>
      </p:pic>
      <p:sp>
        <p:nvSpPr>
          <p:cNvPr id="1789" name="Google Shape;1789;p52"/>
          <p:cNvSpPr txBox="1"/>
          <p:nvPr>
            <p:ph idx="4294967295" type="subTitle"/>
          </p:nvPr>
        </p:nvSpPr>
        <p:spPr>
          <a:xfrm>
            <a:off x="3541475" y="1457474"/>
            <a:ext cx="23619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Archivo Black"/>
                <a:ea typeface="Archivo Black"/>
                <a:cs typeface="Archivo Black"/>
                <a:sym typeface="Archivo Black"/>
              </a:rPr>
              <a:t>Data Cleaning </a:t>
            </a:r>
            <a:endParaRPr b="1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90" name="Google Shape;1790;p52"/>
          <p:cNvSpPr txBox="1"/>
          <p:nvPr>
            <p:ph idx="4294967295" type="subTitle"/>
          </p:nvPr>
        </p:nvSpPr>
        <p:spPr>
          <a:xfrm>
            <a:off x="3541475" y="1854125"/>
            <a:ext cx="23619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Remove errors or deal with missing values</a:t>
            </a:r>
            <a:endParaRPr sz="1400"/>
          </a:p>
        </p:txBody>
      </p:sp>
      <p:sp>
        <p:nvSpPr>
          <p:cNvPr id="1791" name="Google Shape;1791;p52"/>
          <p:cNvSpPr/>
          <p:nvPr/>
        </p:nvSpPr>
        <p:spPr>
          <a:xfrm>
            <a:off x="3240625" y="1587075"/>
            <a:ext cx="229800" cy="22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2" name="Google Shape;1792;p52"/>
          <p:cNvGrpSpPr/>
          <p:nvPr/>
        </p:nvGrpSpPr>
        <p:grpSpPr>
          <a:xfrm>
            <a:off x="6971466" y="1331070"/>
            <a:ext cx="368775" cy="1453876"/>
            <a:chOff x="1841443" y="2300775"/>
            <a:chExt cx="298507" cy="1256700"/>
          </a:xfrm>
        </p:grpSpPr>
        <p:sp>
          <p:nvSpPr>
            <p:cNvPr id="1793" name="Google Shape;1793;p52"/>
            <p:cNvSpPr/>
            <p:nvPr/>
          </p:nvSpPr>
          <p:spPr>
            <a:xfrm>
              <a:off x="1841443" y="2300775"/>
              <a:ext cx="298500" cy="1256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1841450" y="3033625"/>
              <a:ext cx="298500" cy="523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52"/>
          <p:cNvGrpSpPr/>
          <p:nvPr/>
        </p:nvGrpSpPr>
        <p:grpSpPr>
          <a:xfrm>
            <a:off x="7725933" y="1331070"/>
            <a:ext cx="368767" cy="1453876"/>
            <a:chOff x="2452150" y="2300775"/>
            <a:chExt cx="298500" cy="1256700"/>
          </a:xfrm>
        </p:grpSpPr>
        <p:sp>
          <p:nvSpPr>
            <p:cNvPr id="1796" name="Google Shape;1796;p52"/>
            <p:cNvSpPr/>
            <p:nvPr/>
          </p:nvSpPr>
          <p:spPr>
            <a:xfrm>
              <a:off x="2452150" y="2300775"/>
              <a:ext cx="298500" cy="1256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2452150" y="2716368"/>
              <a:ext cx="298500" cy="840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8" name="Google Shape;1798;p52"/>
          <p:cNvGrpSpPr/>
          <p:nvPr/>
        </p:nvGrpSpPr>
        <p:grpSpPr>
          <a:xfrm>
            <a:off x="8480392" y="1331070"/>
            <a:ext cx="368775" cy="1454102"/>
            <a:chOff x="3062850" y="2300775"/>
            <a:chExt cx="298507" cy="1256895"/>
          </a:xfrm>
        </p:grpSpPr>
        <p:sp>
          <p:nvSpPr>
            <p:cNvPr id="1799" name="Google Shape;1799;p52"/>
            <p:cNvSpPr/>
            <p:nvPr/>
          </p:nvSpPr>
          <p:spPr>
            <a:xfrm>
              <a:off x="3062857" y="2300775"/>
              <a:ext cx="298500" cy="1256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3062850" y="2857770"/>
              <a:ext cx="298500" cy="699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52"/>
          <p:cNvGrpSpPr/>
          <p:nvPr/>
        </p:nvGrpSpPr>
        <p:grpSpPr>
          <a:xfrm>
            <a:off x="6938704" y="2912512"/>
            <a:ext cx="432415" cy="402744"/>
            <a:chOff x="-24353075" y="3891250"/>
            <a:chExt cx="293800" cy="292225"/>
          </a:xfrm>
        </p:grpSpPr>
        <p:sp>
          <p:nvSpPr>
            <p:cNvPr id="1802" name="Google Shape;1802;p52"/>
            <p:cNvSpPr/>
            <p:nvPr/>
          </p:nvSpPr>
          <p:spPr>
            <a:xfrm>
              <a:off x="-24251475" y="4012525"/>
              <a:ext cx="88225" cy="65400"/>
            </a:xfrm>
            <a:custGeom>
              <a:rect b="b" l="l" r="r" t="t"/>
              <a:pathLst>
                <a:path extrusionOk="0" h="2616" w="3529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-24353075" y="3891250"/>
              <a:ext cx="293800" cy="292225"/>
            </a:xfrm>
            <a:custGeom>
              <a:rect b="b" l="l" r="r" t="t"/>
              <a:pathLst>
                <a:path extrusionOk="0" h="11689" w="11752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4" name="Google Shape;1804;p52"/>
          <p:cNvGrpSpPr/>
          <p:nvPr/>
        </p:nvGrpSpPr>
        <p:grpSpPr>
          <a:xfrm>
            <a:off x="7768387" y="2910341"/>
            <a:ext cx="281739" cy="407086"/>
            <a:chOff x="-28032075" y="3916450"/>
            <a:chExt cx="191425" cy="295375"/>
          </a:xfrm>
        </p:grpSpPr>
        <p:sp>
          <p:nvSpPr>
            <p:cNvPr id="1805" name="Google Shape;1805;p52"/>
            <p:cNvSpPr/>
            <p:nvPr/>
          </p:nvSpPr>
          <p:spPr>
            <a:xfrm>
              <a:off x="-27996625" y="3916450"/>
              <a:ext cx="120525" cy="51225"/>
            </a:xfrm>
            <a:custGeom>
              <a:rect b="b" l="l" r="r" t="t"/>
              <a:pathLst>
                <a:path extrusionOk="0" h="2049" w="4821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2"/>
            <p:cNvSpPr/>
            <p:nvPr/>
          </p:nvSpPr>
          <p:spPr>
            <a:xfrm>
              <a:off x="-28032075" y="4089975"/>
              <a:ext cx="191425" cy="121850"/>
            </a:xfrm>
            <a:custGeom>
              <a:rect b="b" l="l" r="r" t="t"/>
              <a:pathLst>
                <a:path extrusionOk="0" h="4874" w="7657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2"/>
            <p:cNvSpPr/>
            <p:nvPr/>
          </p:nvSpPr>
          <p:spPr>
            <a:xfrm>
              <a:off x="-28024975" y="3985750"/>
              <a:ext cx="181950" cy="121975"/>
            </a:xfrm>
            <a:custGeom>
              <a:rect b="b" l="l" r="r" t="t"/>
              <a:pathLst>
                <a:path extrusionOk="0" h="4879" w="7278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8" name="Google Shape;1808;p52"/>
          <p:cNvSpPr/>
          <p:nvPr/>
        </p:nvSpPr>
        <p:spPr>
          <a:xfrm>
            <a:off x="8448714" y="2911206"/>
            <a:ext cx="435874" cy="405742"/>
          </a:xfrm>
          <a:custGeom>
            <a:rect b="b" l="l" r="r" t="t"/>
            <a:pathLst>
              <a:path extrusionOk="0" h="11776" w="11846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2"/>
          <p:cNvSpPr txBox="1"/>
          <p:nvPr>
            <p:ph idx="4294967295" type="subTitle"/>
          </p:nvPr>
        </p:nvSpPr>
        <p:spPr>
          <a:xfrm>
            <a:off x="3030088" y="2764949"/>
            <a:ext cx="23619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Archivo Black"/>
                <a:ea typeface="Archivo Black"/>
                <a:cs typeface="Archivo Black"/>
                <a:sym typeface="Archivo Black"/>
              </a:rPr>
              <a:t>Feature Engineering</a:t>
            </a:r>
            <a:endParaRPr b="1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10" name="Google Shape;1810;p52"/>
          <p:cNvSpPr txBox="1"/>
          <p:nvPr>
            <p:ph idx="4294967295" type="subTitle"/>
          </p:nvPr>
        </p:nvSpPr>
        <p:spPr>
          <a:xfrm>
            <a:off x="3030100" y="3385575"/>
            <a:ext cx="23619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Perform de-identification process </a:t>
            </a:r>
            <a:endParaRPr sz="1400"/>
          </a:p>
        </p:txBody>
      </p:sp>
      <p:sp>
        <p:nvSpPr>
          <p:cNvPr id="1811" name="Google Shape;1811;p52"/>
          <p:cNvSpPr/>
          <p:nvPr/>
        </p:nvSpPr>
        <p:spPr>
          <a:xfrm>
            <a:off x="2754050" y="2916900"/>
            <a:ext cx="229800" cy="22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2"/>
          <p:cNvSpPr txBox="1"/>
          <p:nvPr>
            <p:ph idx="4294967295" type="subTitle"/>
          </p:nvPr>
        </p:nvSpPr>
        <p:spPr>
          <a:xfrm>
            <a:off x="5248363" y="2745962"/>
            <a:ext cx="23619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Archivo Black"/>
                <a:ea typeface="Archivo Black"/>
                <a:cs typeface="Archivo Black"/>
                <a:sym typeface="Archivo Black"/>
              </a:rPr>
              <a:t>Feature Selection</a:t>
            </a:r>
            <a:endParaRPr b="1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13" name="Google Shape;1813;p52"/>
          <p:cNvSpPr txBox="1"/>
          <p:nvPr>
            <p:ph idx="4294967295" type="subTitle"/>
          </p:nvPr>
        </p:nvSpPr>
        <p:spPr>
          <a:xfrm>
            <a:off x="5178975" y="3387387"/>
            <a:ext cx="23619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selective data to mask identifiable information</a:t>
            </a:r>
            <a:endParaRPr sz="1400"/>
          </a:p>
        </p:txBody>
      </p:sp>
      <p:sp>
        <p:nvSpPr>
          <p:cNvPr id="1814" name="Google Shape;1814;p52"/>
          <p:cNvSpPr/>
          <p:nvPr/>
        </p:nvSpPr>
        <p:spPr>
          <a:xfrm>
            <a:off x="4902925" y="2961113"/>
            <a:ext cx="229800" cy="22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3"/>
          <p:cNvGrpSpPr/>
          <p:nvPr/>
        </p:nvGrpSpPr>
        <p:grpSpPr>
          <a:xfrm>
            <a:off x="51" y="961644"/>
            <a:ext cx="4514166" cy="3120636"/>
            <a:chOff x="2745650" y="2393625"/>
            <a:chExt cx="2184450" cy="1145650"/>
          </a:xfrm>
        </p:grpSpPr>
        <p:sp>
          <p:nvSpPr>
            <p:cNvPr id="1820" name="Google Shape;1820;p53"/>
            <p:cNvSpPr/>
            <p:nvPr/>
          </p:nvSpPr>
          <p:spPr>
            <a:xfrm>
              <a:off x="2745650" y="2393625"/>
              <a:ext cx="2184450" cy="1145650"/>
            </a:xfrm>
            <a:custGeom>
              <a:rect b="b" l="l" r="r" t="t"/>
              <a:pathLst>
                <a:path extrusionOk="0" h="45826" w="87378">
                  <a:moveTo>
                    <a:pt x="20187" y="0"/>
                  </a:moveTo>
                  <a:cubicBezTo>
                    <a:pt x="12468" y="0"/>
                    <a:pt x="1" y="21744"/>
                    <a:pt x="10725" y="45826"/>
                  </a:cubicBezTo>
                  <a:lnTo>
                    <a:pt x="79186" y="45826"/>
                  </a:lnTo>
                  <a:cubicBezTo>
                    <a:pt x="79186" y="45826"/>
                    <a:pt x="87377" y="34920"/>
                    <a:pt x="84401" y="19858"/>
                  </a:cubicBezTo>
                  <a:cubicBezTo>
                    <a:pt x="82318" y="9320"/>
                    <a:pt x="73969" y="4342"/>
                    <a:pt x="65521" y="4342"/>
                  </a:cubicBezTo>
                  <a:cubicBezTo>
                    <a:pt x="61895" y="4342"/>
                    <a:pt x="58251" y="5259"/>
                    <a:pt x="55076" y="7047"/>
                  </a:cubicBezTo>
                  <a:cubicBezTo>
                    <a:pt x="50134" y="9832"/>
                    <a:pt x="44247" y="11716"/>
                    <a:pt x="38816" y="11716"/>
                  </a:cubicBezTo>
                  <a:cubicBezTo>
                    <a:pt x="32639" y="11716"/>
                    <a:pt x="27053" y="9280"/>
                    <a:pt x="24119" y="2963"/>
                  </a:cubicBezTo>
                  <a:cubicBezTo>
                    <a:pt x="23176" y="931"/>
                    <a:pt x="21783" y="0"/>
                    <a:pt x="20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3"/>
            <p:cNvSpPr/>
            <p:nvPr/>
          </p:nvSpPr>
          <p:spPr>
            <a:xfrm>
              <a:off x="2998275" y="2774200"/>
              <a:ext cx="1397525" cy="765075"/>
            </a:xfrm>
            <a:custGeom>
              <a:rect b="b" l="l" r="r" t="t"/>
              <a:pathLst>
                <a:path extrusionOk="0" h="30603" w="55901">
                  <a:moveTo>
                    <a:pt x="38323" y="1"/>
                  </a:moveTo>
                  <a:cubicBezTo>
                    <a:pt x="36389" y="1"/>
                    <a:pt x="35254" y="1307"/>
                    <a:pt x="35696" y="3659"/>
                  </a:cubicBezTo>
                  <a:cubicBezTo>
                    <a:pt x="38363" y="17804"/>
                    <a:pt x="29492" y="24042"/>
                    <a:pt x="24801" y="24352"/>
                  </a:cubicBezTo>
                  <a:cubicBezTo>
                    <a:pt x="24571" y="24367"/>
                    <a:pt x="24349" y="24375"/>
                    <a:pt x="24135" y="24375"/>
                  </a:cubicBezTo>
                  <a:cubicBezTo>
                    <a:pt x="14480" y="24375"/>
                    <a:pt x="21287" y="8923"/>
                    <a:pt x="15117" y="8923"/>
                  </a:cubicBezTo>
                  <a:cubicBezTo>
                    <a:pt x="14282" y="8923"/>
                    <a:pt x="13208" y="9207"/>
                    <a:pt x="11824" y="9850"/>
                  </a:cubicBezTo>
                  <a:cubicBezTo>
                    <a:pt x="1" y="15351"/>
                    <a:pt x="6442" y="30603"/>
                    <a:pt x="6442" y="30603"/>
                  </a:cubicBezTo>
                  <a:lnTo>
                    <a:pt x="55901" y="30603"/>
                  </a:lnTo>
                  <a:cubicBezTo>
                    <a:pt x="53652" y="8714"/>
                    <a:pt x="43321" y="1"/>
                    <a:pt x="38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3"/>
            <p:cNvSpPr/>
            <p:nvPr/>
          </p:nvSpPr>
          <p:spPr>
            <a:xfrm>
              <a:off x="2931900" y="2897275"/>
              <a:ext cx="52950" cy="359025"/>
            </a:xfrm>
            <a:custGeom>
              <a:rect b="b" l="l" r="r" t="t"/>
              <a:pathLst>
                <a:path extrusionOk="0" h="14361" w="2118">
                  <a:moveTo>
                    <a:pt x="1781" y="1"/>
                  </a:moveTo>
                  <a:cubicBezTo>
                    <a:pt x="1683" y="1"/>
                    <a:pt x="1502" y="508"/>
                    <a:pt x="1191" y="1784"/>
                  </a:cubicBezTo>
                  <a:cubicBezTo>
                    <a:pt x="1" y="6665"/>
                    <a:pt x="1191" y="12892"/>
                    <a:pt x="1191" y="12892"/>
                  </a:cubicBezTo>
                  <a:cubicBezTo>
                    <a:pt x="1455" y="13931"/>
                    <a:pt x="1627" y="14360"/>
                    <a:pt x="1736" y="14360"/>
                  </a:cubicBezTo>
                  <a:cubicBezTo>
                    <a:pt x="2118" y="14360"/>
                    <a:pt x="1707" y="9048"/>
                    <a:pt x="1679" y="6249"/>
                  </a:cubicBezTo>
                  <a:cubicBezTo>
                    <a:pt x="1671" y="4050"/>
                    <a:pt x="2058" y="1"/>
                    <a:pt x="1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3"/>
            <p:cNvSpPr/>
            <p:nvPr/>
          </p:nvSpPr>
          <p:spPr>
            <a:xfrm>
              <a:off x="2976375" y="2814100"/>
              <a:ext cx="18400" cy="56825"/>
            </a:xfrm>
            <a:custGeom>
              <a:rect b="b" l="l" r="r" t="t"/>
              <a:pathLst>
                <a:path extrusionOk="0" h="2273" w="736">
                  <a:moveTo>
                    <a:pt x="478" y="0"/>
                  </a:moveTo>
                  <a:cubicBezTo>
                    <a:pt x="455" y="0"/>
                    <a:pt x="430" y="12"/>
                    <a:pt x="400" y="39"/>
                  </a:cubicBezTo>
                  <a:cubicBezTo>
                    <a:pt x="19" y="360"/>
                    <a:pt x="8" y="1849"/>
                    <a:pt x="8" y="1849"/>
                  </a:cubicBezTo>
                  <a:cubicBezTo>
                    <a:pt x="1" y="2114"/>
                    <a:pt x="67" y="2272"/>
                    <a:pt x="164" y="2272"/>
                  </a:cubicBezTo>
                  <a:cubicBezTo>
                    <a:pt x="233" y="2272"/>
                    <a:pt x="317" y="2193"/>
                    <a:pt x="400" y="2015"/>
                  </a:cubicBezTo>
                  <a:cubicBezTo>
                    <a:pt x="543" y="1654"/>
                    <a:pt x="736" y="0"/>
                    <a:pt x="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4" name="Google Shape;1824;p53"/>
          <p:cNvGrpSpPr/>
          <p:nvPr/>
        </p:nvGrpSpPr>
        <p:grpSpPr>
          <a:xfrm>
            <a:off x="1454246" y="1504197"/>
            <a:ext cx="2148447" cy="2578239"/>
            <a:chOff x="3024475" y="2482575"/>
            <a:chExt cx="1436800" cy="1636250"/>
          </a:xfrm>
        </p:grpSpPr>
        <p:sp>
          <p:nvSpPr>
            <p:cNvPr id="1825" name="Google Shape;1825;p53"/>
            <p:cNvSpPr/>
            <p:nvPr/>
          </p:nvSpPr>
          <p:spPr>
            <a:xfrm>
              <a:off x="3702825" y="2608200"/>
              <a:ext cx="112850" cy="281600"/>
            </a:xfrm>
            <a:custGeom>
              <a:rect b="b" l="l" r="r" t="t"/>
              <a:pathLst>
                <a:path extrusionOk="0" h="11264" w="4514">
                  <a:moveTo>
                    <a:pt x="1906" y="0"/>
                  </a:moveTo>
                  <a:lnTo>
                    <a:pt x="1" y="11263"/>
                  </a:lnTo>
                  <a:cubicBezTo>
                    <a:pt x="1" y="11263"/>
                    <a:pt x="3204" y="10906"/>
                    <a:pt x="3858" y="6036"/>
                  </a:cubicBezTo>
                  <a:cubicBezTo>
                    <a:pt x="4513" y="1191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3"/>
            <p:cNvSpPr/>
            <p:nvPr/>
          </p:nvSpPr>
          <p:spPr>
            <a:xfrm>
              <a:off x="4317500" y="3122225"/>
              <a:ext cx="88125" cy="117875"/>
            </a:xfrm>
            <a:custGeom>
              <a:rect b="b" l="l" r="r" t="t"/>
              <a:pathLst>
                <a:path extrusionOk="0" h="4715" w="3525">
                  <a:moveTo>
                    <a:pt x="2777" y="1"/>
                  </a:moveTo>
                  <a:cubicBezTo>
                    <a:pt x="2348" y="1"/>
                    <a:pt x="566" y="91"/>
                    <a:pt x="179" y="2108"/>
                  </a:cubicBezTo>
                  <a:cubicBezTo>
                    <a:pt x="179" y="2108"/>
                    <a:pt x="0" y="3156"/>
                    <a:pt x="988" y="4061"/>
                  </a:cubicBezTo>
                  <a:cubicBezTo>
                    <a:pt x="1557" y="4602"/>
                    <a:pt x="2323" y="4715"/>
                    <a:pt x="2864" y="4715"/>
                  </a:cubicBezTo>
                  <a:cubicBezTo>
                    <a:pt x="3252" y="4715"/>
                    <a:pt x="3524" y="4656"/>
                    <a:pt x="3524" y="4656"/>
                  </a:cubicBezTo>
                  <a:lnTo>
                    <a:pt x="2870" y="1"/>
                  </a:lnTo>
                  <a:cubicBezTo>
                    <a:pt x="2870" y="2"/>
                    <a:pt x="2867" y="2"/>
                    <a:pt x="2861" y="2"/>
                  </a:cubicBezTo>
                  <a:cubicBezTo>
                    <a:pt x="2848" y="2"/>
                    <a:pt x="2819" y="1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3"/>
            <p:cNvSpPr/>
            <p:nvPr/>
          </p:nvSpPr>
          <p:spPr>
            <a:xfrm>
              <a:off x="3024475" y="2960725"/>
              <a:ext cx="888525" cy="1158100"/>
            </a:xfrm>
            <a:custGeom>
              <a:rect b="b" l="l" r="r" t="t"/>
              <a:pathLst>
                <a:path extrusionOk="0" h="46324" w="35541">
                  <a:moveTo>
                    <a:pt x="16533" y="1"/>
                  </a:moveTo>
                  <a:cubicBezTo>
                    <a:pt x="13046" y="1"/>
                    <a:pt x="11490" y="2092"/>
                    <a:pt x="11490" y="2092"/>
                  </a:cubicBezTo>
                  <a:cubicBezTo>
                    <a:pt x="11490" y="2092"/>
                    <a:pt x="9490" y="2806"/>
                    <a:pt x="5811" y="9319"/>
                  </a:cubicBezTo>
                  <a:cubicBezTo>
                    <a:pt x="2132" y="15843"/>
                    <a:pt x="0" y="46323"/>
                    <a:pt x="0" y="46323"/>
                  </a:cubicBezTo>
                  <a:lnTo>
                    <a:pt x="34862" y="46323"/>
                  </a:lnTo>
                  <a:cubicBezTo>
                    <a:pt x="34862" y="46323"/>
                    <a:pt x="35541" y="10664"/>
                    <a:pt x="25599" y="3592"/>
                  </a:cubicBezTo>
                  <a:cubicBezTo>
                    <a:pt x="21736" y="842"/>
                    <a:pt x="18746" y="1"/>
                    <a:pt x="16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3"/>
            <p:cNvSpPr/>
            <p:nvPr/>
          </p:nvSpPr>
          <p:spPr>
            <a:xfrm>
              <a:off x="3703125" y="3223450"/>
              <a:ext cx="662900" cy="426850"/>
            </a:xfrm>
            <a:custGeom>
              <a:rect b="b" l="l" r="r" t="t"/>
              <a:pathLst>
                <a:path extrusionOk="0" fill="none" h="17074" w="26516">
                  <a:moveTo>
                    <a:pt x="1" y="0"/>
                  </a:moveTo>
                  <a:cubicBezTo>
                    <a:pt x="1" y="0"/>
                    <a:pt x="4335" y="12335"/>
                    <a:pt x="14348" y="14704"/>
                  </a:cubicBezTo>
                  <a:cubicBezTo>
                    <a:pt x="24373" y="17074"/>
                    <a:pt x="26516" y="1488"/>
                    <a:pt x="26516" y="1488"/>
                  </a:cubicBezTo>
                </a:path>
              </a:pathLst>
            </a:custGeom>
            <a:noFill/>
            <a:ln cap="flat" cmpd="sng" w="193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3"/>
            <p:cNvSpPr/>
            <p:nvPr/>
          </p:nvSpPr>
          <p:spPr>
            <a:xfrm>
              <a:off x="4089200" y="3150475"/>
              <a:ext cx="320300" cy="369450"/>
            </a:xfrm>
            <a:custGeom>
              <a:rect b="b" l="l" r="r" t="t"/>
              <a:pathLst>
                <a:path extrusionOk="0" h="14778" w="12812">
                  <a:moveTo>
                    <a:pt x="10846" y="1"/>
                  </a:moveTo>
                  <a:cubicBezTo>
                    <a:pt x="9719" y="1"/>
                    <a:pt x="8134" y="378"/>
                    <a:pt x="7227" y="955"/>
                  </a:cubicBezTo>
                  <a:cubicBezTo>
                    <a:pt x="5917" y="1788"/>
                    <a:pt x="3429" y="6122"/>
                    <a:pt x="3429" y="6122"/>
                  </a:cubicBezTo>
                  <a:lnTo>
                    <a:pt x="0" y="8432"/>
                  </a:lnTo>
                  <a:lnTo>
                    <a:pt x="3429" y="14778"/>
                  </a:lnTo>
                  <a:lnTo>
                    <a:pt x="8299" y="9682"/>
                  </a:lnTo>
                  <a:cubicBezTo>
                    <a:pt x="9906" y="9622"/>
                    <a:pt x="11740" y="8087"/>
                    <a:pt x="12275" y="7194"/>
                  </a:cubicBezTo>
                  <a:cubicBezTo>
                    <a:pt x="12811" y="6301"/>
                    <a:pt x="12156" y="5408"/>
                    <a:pt x="12156" y="5408"/>
                  </a:cubicBezTo>
                  <a:cubicBezTo>
                    <a:pt x="12692" y="4169"/>
                    <a:pt x="11680" y="3455"/>
                    <a:pt x="11680" y="3455"/>
                  </a:cubicBezTo>
                  <a:cubicBezTo>
                    <a:pt x="12037" y="2205"/>
                    <a:pt x="9549" y="1967"/>
                    <a:pt x="9549" y="1967"/>
                  </a:cubicBezTo>
                  <a:cubicBezTo>
                    <a:pt x="9549" y="1967"/>
                    <a:pt x="12692" y="776"/>
                    <a:pt x="11978" y="240"/>
                  </a:cubicBezTo>
                  <a:cubicBezTo>
                    <a:pt x="11758" y="75"/>
                    <a:pt x="11347" y="1"/>
                    <a:pt x="10846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3"/>
            <p:cNvSpPr/>
            <p:nvPr/>
          </p:nvSpPr>
          <p:spPr>
            <a:xfrm>
              <a:off x="3125075" y="3140900"/>
              <a:ext cx="1065650" cy="771875"/>
            </a:xfrm>
            <a:custGeom>
              <a:rect b="b" l="l" r="r" t="t"/>
              <a:pathLst>
                <a:path extrusionOk="0" h="30875" w="42626">
                  <a:moveTo>
                    <a:pt x="7604" y="0"/>
                  </a:moveTo>
                  <a:cubicBezTo>
                    <a:pt x="6066" y="0"/>
                    <a:pt x="4510" y="505"/>
                    <a:pt x="3204" y="1564"/>
                  </a:cubicBezTo>
                  <a:cubicBezTo>
                    <a:pt x="846" y="3469"/>
                    <a:pt x="1" y="6648"/>
                    <a:pt x="1072" y="9482"/>
                  </a:cubicBezTo>
                  <a:cubicBezTo>
                    <a:pt x="3394" y="15578"/>
                    <a:pt x="7906" y="25686"/>
                    <a:pt x="13455" y="29079"/>
                  </a:cubicBezTo>
                  <a:cubicBezTo>
                    <a:pt x="15444" y="30298"/>
                    <a:pt x="17834" y="30874"/>
                    <a:pt x="20401" y="30874"/>
                  </a:cubicBezTo>
                  <a:cubicBezTo>
                    <a:pt x="28340" y="30874"/>
                    <a:pt x="37964" y="25359"/>
                    <a:pt x="42625" y="16280"/>
                  </a:cubicBezTo>
                  <a:lnTo>
                    <a:pt x="38113" y="6707"/>
                  </a:lnTo>
                  <a:cubicBezTo>
                    <a:pt x="38113" y="6707"/>
                    <a:pt x="25944" y="15494"/>
                    <a:pt x="22551" y="15494"/>
                  </a:cubicBezTo>
                  <a:cubicBezTo>
                    <a:pt x="20599" y="15494"/>
                    <a:pt x="16717" y="9089"/>
                    <a:pt x="13752" y="3659"/>
                  </a:cubicBezTo>
                  <a:cubicBezTo>
                    <a:pt x="12471" y="1287"/>
                    <a:pt x="10060" y="0"/>
                    <a:pt x="7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3"/>
            <p:cNvSpPr/>
            <p:nvPr/>
          </p:nvSpPr>
          <p:spPr>
            <a:xfrm>
              <a:off x="3436425" y="2578375"/>
              <a:ext cx="324475" cy="543900"/>
            </a:xfrm>
            <a:custGeom>
              <a:rect b="b" l="l" r="r" t="t"/>
              <a:pathLst>
                <a:path extrusionOk="0" h="21756" w="12979">
                  <a:moveTo>
                    <a:pt x="7103" y="0"/>
                  </a:moveTo>
                  <a:cubicBezTo>
                    <a:pt x="3498" y="0"/>
                    <a:pt x="1" y="1919"/>
                    <a:pt x="1" y="1919"/>
                  </a:cubicBezTo>
                  <a:lnTo>
                    <a:pt x="2072" y="18993"/>
                  </a:lnTo>
                  <a:lnTo>
                    <a:pt x="8883" y="21755"/>
                  </a:lnTo>
                  <a:lnTo>
                    <a:pt x="9109" y="18874"/>
                  </a:lnTo>
                  <a:lnTo>
                    <a:pt x="9359" y="15659"/>
                  </a:lnTo>
                  <a:cubicBezTo>
                    <a:pt x="10847" y="15481"/>
                    <a:pt x="12383" y="13992"/>
                    <a:pt x="12681" y="12159"/>
                  </a:cubicBezTo>
                  <a:cubicBezTo>
                    <a:pt x="12978" y="10327"/>
                    <a:pt x="12681" y="2515"/>
                    <a:pt x="12693" y="2515"/>
                  </a:cubicBezTo>
                  <a:lnTo>
                    <a:pt x="12693" y="2515"/>
                  </a:lnTo>
                  <a:cubicBezTo>
                    <a:pt x="12693" y="2515"/>
                    <a:pt x="12693" y="2515"/>
                    <a:pt x="12693" y="2515"/>
                  </a:cubicBezTo>
                  <a:cubicBezTo>
                    <a:pt x="11199" y="609"/>
                    <a:pt x="9134" y="0"/>
                    <a:pt x="7103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3"/>
            <p:cNvSpPr/>
            <p:nvPr/>
          </p:nvSpPr>
          <p:spPr>
            <a:xfrm>
              <a:off x="3498650" y="2945425"/>
              <a:ext cx="223550" cy="270900"/>
            </a:xfrm>
            <a:custGeom>
              <a:rect b="b" l="l" r="r" t="t"/>
              <a:pathLst>
                <a:path extrusionOk="0" fill="none" h="10836" w="8942">
                  <a:moveTo>
                    <a:pt x="0" y="1"/>
                  </a:moveTo>
                  <a:cubicBezTo>
                    <a:pt x="0" y="1"/>
                    <a:pt x="310" y="6013"/>
                    <a:pt x="4072" y="8430"/>
                  </a:cubicBezTo>
                  <a:cubicBezTo>
                    <a:pt x="7822" y="10835"/>
                    <a:pt x="8942" y="8669"/>
                    <a:pt x="8620" y="6692"/>
                  </a:cubicBezTo>
                  <a:cubicBezTo>
                    <a:pt x="8120" y="3620"/>
                    <a:pt x="7037" y="953"/>
                    <a:pt x="7037" y="953"/>
                  </a:cubicBezTo>
                </a:path>
              </a:pathLst>
            </a:custGeom>
            <a:noFill/>
            <a:ln cap="flat" cmpd="sng" w="193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3"/>
            <p:cNvSpPr/>
            <p:nvPr/>
          </p:nvSpPr>
          <p:spPr>
            <a:xfrm>
              <a:off x="3537925" y="2889775"/>
              <a:ext cx="132475" cy="160450"/>
            </a:xfrm>
            <a:custGeom>
              <a:rect b="b" l="l" r="r" t="t"/>
              <a:pathLst>
                <a:path extrusionOk="0" h="6418" w="5299">
                  <a:moveTo>
                    <a:pt x="1" y="0"/>
                  </a:moveTo>
                  <a:cubicBezTo>
                    <a:pt x="1" y="1"/>
                    <a:pt x="1108" y="5299"/>
                    <a:pt x="4906" y="6370"/>
                  </a:cubicBezTo>
                  <a:cubicBezTo>
                    <a:pt x="4942" y="6382"/>
                    <a:pt x="5001" y="6394"/>
                    <a:pt x="5049" y="6418"/>
                  </a:cubicBezTo>
                  <a:lnTo>
                    <a:pt x="5299" y="3203"/>
                  </a:lnTo>
                  <a:cubicBezTo>
                    <a:pt x="5299" y="3203"/>
                    <a:pt x="2227" y="3060"/>
                    <a:pt x="1" y="0"/>
                  </a:cubicBezTo>
                  <a:close/>
                </a:path>
              </a:pathLst>
            </a:custGeom>
            <a:solidFill>
              <a:srgbClr val="70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3"/>
            <p:cNvSpPr/>
            <p:nvPr/>
          </p:nvSpPr>
          <p:spPr>
            <a:xfrm>
              <a:off x="3102450" y="2482575"/>
              <a:ext cx="655775" cy="725825"/>
            </a:xfrm>
            <a:custGeom>
              <a:rect b="b" l="l" r="r" t="t"/>
              <a:pathLst>
                <a:path extrusionOk="0" h="29033" w="26231">
                  <a:moveTo>
                    <a:pt x="17532" y="0"/>
                  </a:moveTo>
                  <a:cubicBezTo>
                    <a:pt x="12240" y="0"/>
                    <a:pt x="11883" y="5392"/>
                    <a:pt x="9371" y="6275"/>
                  </a:cubicBezTo>
                  <a:cubicBezTo>
                    <a:pt x="6764" y="7180"/>
                    <a:pt x="4406" y="10740"/>
                    <a:pt x="5263" y="13812"/>
                  </a:cubicBezTo>
                  <a:cubicBezTo>
                    <a:pt x="6144" y="16907"/>
                    <a:pt x="4359" y="17943"/>
                    <a:pt x="2180" y="20182"/>
                  </a:cubicBezTo>
                  <a:cubicBezTo>
                    <a:pt x="1" y="22444"/>
                    <a:pt x="703" y="26706"/>
                    <a:pt x="4073" y="28492"/>
                  </a:cubicBezTo>
                  <a:cubicBezTo>
                    <a:pt x="4763" y="28858"/>
                    <a:pt x="5578" y="29033"/>
                    <a:pt x="6460" y="29033"/>
                  </a:cubicBezTo>
                  <a:cubicBezTo>
                    <a:pt x="9851" y="29033"/>
                    <a:pt x="14242" y="26456"/>
                    <a:pt x="16443" y="22289"/>
                  </a:cubicBezTo>
                  <a:cubicBezTo>
                    <a:pt x="19194" y="17027"/>
                    <a:pt x="16396" y="13383"/>
                    <a:pt x="17182" y="11573"/>
                  </a:cubicBezTo>
                  <a:cubicBezTo>
                    <a:pt x="17979" y="9752"/>
                    <a:pt x="18956" y="10347"/>
                    <a:pt x="21527" y="9871"/>
                  </a:cubicBezTo>
                  <a:cubicBezTo>
                    <a:pt x="24111" y="9395"/>
                    <a:pt x="22920" y="6704"/>
                    <a:pt x="23992" y="6037"/>
                  </a:cubicBezTo>
                  <a:cubicBezTo>
                    <a:pt x="24268" y="5862"/>
                    <a:pt x="24538" y="5797"/>
                    <a:pt x="24787" y="5797"/>
                  </a:cubicBezTo>
                  <a:cubicBezTo>
                    <a:pt x="25502" y="5797"/>
                    <a:pt x="26040" y="6335"/>
                    <a:pt x="26040" y="6335"/>
                  </a:cubicBezTo>
                  <a:cubicBezTo>
                    <a:pt x="26230" y="3501"/>
                    <a:pt x="24028" y="465"/>
                    <a:pt x="18158" y="24"/>
                  </a:cubicBezTo>
                  <a:cubicBezTo>
                    <a:pt x="17942" y="8"/>
                    <a:pt x="17734" y="0"/>
                    <a:pt x="17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3"/>
            <p:cNvSpPr/>
            <p:nvPr/>
          </p:nvSpPr>
          <p:spPr>
            <a:xfrm>
              <a:off x="3587050" y="2717125"/>
              <a:ext cx="101225" cy="116700"/>
            </a:xfrm>
            <a:custGeom>
              <a:rect b="b" l="l" r="r" t="t"/>
              <a:pathLst>
                <a:path extrusionOk="0" fill="none" h="4668" w="4049">
                  <a:moveTo>
                    <a:pt x="4048" y="2334"/>
                  </a:moveTo>
                  <a:cubicBezTo>
                    <a:pt x="4048" y="3620"/>
                    <a:pt x="3143" y="4668"/>
                    <a:pt x="2024" y="4668"/>
                  </a:cubicBezTo>
                  <a:cubicBezTo>
                    <a:pt x="905" y="4668"/>
                    <a:pt x="0" y="3620"/>
                    <a:pt x="0" y="2334"/>
                  </a:cubicBezTo>
                  <a:cubicBezTo>
                    <a:pt x="0" y="1048"/>
                    <a:pt x="905" y="1"/>
                    <a:pt x="2024" y="1"/>
                  </a:cubicBezTo>
                  <a:cubicBezTo>
                    <a:pt x="3143" y="1"/>
                    <a:pt x="4048" y="1048"/>
                    <a:pt x="4048" y="233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3"/>
            <p:cNvSpPr/>
            <p:nvPr/>
          </p:nvSpPr>
          <p:spPr>
            <a:xfrm>
              <a:off x="3710575" y="2715350"/>
              <a:ext cx="94675" cy="116700"/>
            </a:xfrm>
            <a:custGeom>
              <a:rect b="b" l="l" r="r" t="t"/>
              <a:pathLst>
                <a:path extrusionOk="0" fill="none" h="4668" w="3787">
                  <a:moveTo>
                    <a:pt x="3787" y="2334"/>
                  </a:moveTo>
                  <a:cubicBezTo>
                    <a:pt x="3787" y="3620"/>
                    <a:pt x="2941" y="4668"/>
                    <a:pt x="1893" y="4668"/>
                  </a:cubicBezTo>
                  <a:cubicBezTo>
                    <a:pt x="846" y="4668"/>
                    <a:pt x="0" y="3620"/>
                    <a:pt x="0" y="2334"/>
                  </a:cubicBezTo>
                  <a:cubicBezTo>
                    <a:pt x="0" y="1036"/>
                    <a:pt x="846" y="0"/>
                    <a:pt x="1893" y="0"/>
                  </a:cubicBezTo>
                  <a:cubicBezTo>
                    <a:pt x="2941" y="0"/>
                    <a:pt x="3787" y="1036"/>
                    <a:pt x="3787" y="233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3"/>
            <p:cNvSpPr/>
            <p:nvPr/>
          </p:nvSpPr>
          <p:spPr>
            <a:xfrm>
              <a:off x="3673375" y="3182375"/>
              <a:ext cx="45250" cy="53000"/>
            </a:xfrm>
            <a:custGeom>
              <a:rect b="b" l="l" r="r" t="t"/>
              <a:pathLst>
                <a:path extrusionOk="0" h="2120" w="1810">
                  <a:moveTo>
                    <a:pt x="1012" y="0"/>
                  </a:moveTo>
                  <a:lnTo>
                    <a:pt x="0" y="298"/>
                  </a:lnTo>
                  <a:lnTo>
                    <a:pt x="691" y="2119"/>
                  </a:lnTo>
                  <a:lnTo>
                    <a:pt x="1810" y="1643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3"/>
            <p:cNvSpPr/>
            <p:nvPr/>
          </p:nvSpPr>
          <p:spPr>
            <a:xfrm>
              <a:off x="4389225" y="3088000"/>
              <a:ext cx="72050" cy="160175"/>
            </a:xfrm>
            <a:custGeom>
              <a:rect b="b" l="l" r="r" t="t"/>
              <a:pathLst>
                <a:path extrusionOk="0" h="6407" w="2882">
                  <a:moveTo>
                    <a:pt x="2287" y="1"/>
                  </a:moveTo>
                  <a:lnTo>
                    <a:pt x="1" y="1382"/>
                  </a:lnTo>
                  <a:lnTo>
                    <a:pt x="655" y="6025"/>
                  </a:lnTo>
                  <a:lnTo>
                    <a:pt x="2882" y="6406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3"/>
            <p:cNvSpPr/>
            <p:nvPr/>
          </p:nvSpPr>
          <p:spPr>
            <a:xfrm>
              <a:off x="3601325" y="3564250"/>
              <a:ext cx="75050" cy="158100"/>
            </a:xfrm>
            <a:custGeom>
              <a:rect b="b" l="l" r="r" t="t"/>
              <a:pathLst>
                <a:path extrusionOk="0" fill="none" h="6324" w="3002">
                  <a:moveTo>
                    <a:pt x="3001" y="168"/>
                  </a:moveTo>
                  <a:cubicBezTo>
                    <a:pt x="3001" y="168"/>
                    <a:pt x="1572" y="6323"/>
                    <a:pt x="787" y="6252"/>
                  </a:cubicBezTo>
                  <a:cubicBezTo>
                    <a:pt x="1" y="6180"/>
                    <a:pt x="2049" y="1"/>
                    <a:pt x="2049" y="1"/>
                  </a:cubicBezTo>
                </a:path>
              </a:pathLst>
            </a:custGeom>
            <a:noFill/>
            <a:ln cap="flat" cmpd="sng" w="6550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3"/>
            <p:cNvSpPr/>
            <p:nvPr/>
          </p:nvSpPr>
          <p:spPr>
            <a:xfrm>
              <a:off x="3988575" y="3382400"/>
              <a:ext cx="150350" cy="221475"/>
            </a:xfrm>
            <a:custGeom>
              <a:rect b="b" l="l" r="r" t="t"/>
              <a:pathLst>
                <a:path extrusionOk="0" fill="none" h="8859" w="6014">
                  <a:moveTo>
                    <a:pt x="1" y="0"/>
                  </a:moveTo>
                  <a:lnTo>
                    <a:pt x="6013" y="8858"/>
                  </a:lnTo>
                </a:path>
              </a:pathLst>
            </a:custGeom>
            <a:noFill/>
            <a:ln cap="flat" cmpd="sng" w="6550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1" name="Google Shape;1841;p53"/>
          <p:cNvSpPr txBox="1"/>
          <p:nvPr>
            <p:ph idx="2" type="title"/>
          </p:nvPr>
        </p:nvSpPr>
        <p:spPr>
          <a:xfrm>
            <a:off x="3198650" y="1766475"/>
            <a:ext cx="5064000" cy="1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Impacts</a:t>
            </a:r>
            <a:endParaRPr sz="4800"/>
          </a:p>
        </p:txBody>
      </p:sp>
      <p:sp>
        <p:nvSpPr>
          <p:cNvPr id="1842" name="Google Shape;1842;p53"/>
          <p:cNvSpPr txBox="1"/>
          <p:nvPr>
            <p:ph idx="4294967295" type="title"/>
          </p:nvPr>
        </p:nvSpPr>
        <p:spPr>
          <a:xfrm>
            <a:off x="6500050" y="1050460"/>
            <a:ext cx="1328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2"/>
                </a:solidFill>
              </a:rPr>
              <a:t>04</a:t>
            </a:r>
            <a:endParaRPr/>
          </a:p>
        </p:txBody>
      </p:sp>
      <p:sp>
        <p:nvSpPr>
          <p:cNvPr id="1843" name="Google Shape;1843;p53"/>
          <p:cNvSpPr txBox="1"/>
          <p:nvPr>
            <p:ph idx="4294967295" type="subTitle"/>
          </p:nvPr>
        </p:nvSpPr>
        <p:spPr>
          <a:xfrm>
            <a:off x="5311850" y="2916516"/>
            <a:ext cx="29508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How do we measure success?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Does it align with our goals?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54"/>
          <p:cNvSpPr txBox="1"/>
          <p:nvPr>
            <p:ph type="title"/>
          </p:nvPr>
        </p:nvSpPr>
        <p:spPr>
          <a:xfrm>
            <a:off x="713225" y="557784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KPIs</a:t>
            </a:r>
            <a:endParaRPr/>
          </a:p>
        </p:txBody>
      </p:sp>
      <p:sp>
        <p:nvSpPr>
          <p:cNvPr id="1849" name="Google Shape;1849;p54"/>
          <p:cNvSpPr txBox="1"/>
          <p:nvPr/>
        </p:nvSpPr>
        <p:spPr>
          <a:xfrm>
            <a:off x="5658775" y="1858087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AUC-ROC Curve</a:t>
            </a:r>
            <a:endParaRPr b="1" sz="280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50" name="Google Shape;1850;p54"/>
          <p:cNvSpPr txBox="1"/>
          <p:nvPr/>
        </p:nvSpPr>
        <p:spPr>
          <a:xfrm>
            <a:off x="5658775" y="2533323"/>
            <a:ext cx="23490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Area under the curve - </a:t>
            </a: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Receiver</a:t>
            </a: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 Operating </a:t>
            </a: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Characteristics</a:t>
            </a: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 curve</a:t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51" name="Google Shape;18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5" y="1365200"/>
            <a:ext cx="4671575" cy="350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55"/>
          <p:cNvSpPr/>
          <p:nvPr/>
        </p:nvSpPr>
        <p:spPr>
          <a:xfrm rot="5400000">
            <a:off x="-704632" y="643870"/>
            <a:ext cx="5152325" cy="3855759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55"/>
          <p:cNvSpPr txBox="1"/>
          <p:nvPr>
            <p:ph type="title"/>
          </p:nvPr>
        </p:nvSpPr>
        <p:spPr>
          <a:xfrm>
            <a:off x="713225" y="557784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aligns with our business goals</a:t>
            </a:r>
            <a:endParaRPr/>
          </a:p>
        </p:txBody>
      </p:sp>
      <p:grpSp>
        <p:nvGrpSpPr>
          <p:cNvPr id="1858" name="Google Shape;1858;p55"/>
          <p:cNvGrpSpPr/>
          <p:nvPr/>
        </p:nvGrpSpPr>
        <p:grpSpPr>
          <a:xfrm>
            <a:off x="2770139" y="1784046"/>
            <a:ext cx="3603672" cy="2369679"/>
            <a:chOff x="235800" y="830650"/>
            <a:chExt cx="6978450" cy="4588844"/>
          </a:xfrm>
        </p:grpSpPr>
        <p:sp>
          <p:nvSpPr>
            <p:cNvPr id="1859" name="Google Shape;1859;p55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5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5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5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5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5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5" name="Google Shape;1865;p55"/>
          <p:cNvSpPr/>
          <p:nvPr/>
        </p:nvSpPr>
        <p:spPr>
          <a:xfrm>
            <a:off x="3125900" y="2375475"/>
            <a:ext cx="229800" cy="22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55"/>
          <p:cNvSpPr/>
          <p:nvPr/>
        </p:nvSpPr>
        <p:spPr>
          <a:xfrm>
            <a:off x="5523025" y="1957425"/>
            <a:ext cx="229800" cy="22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55"/>
          <p:cNvSpPr txBox="1"/>
          <p:nvPr/>
        </p:nvSpPr>
        <p:spPr>
          <a:xfrm>
            <a:off x="707422" y="2297100"/>
            <a:ext cx="205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Archivo Black"/>
                <a:ea typeface="Archivo Black"/>
                <a:cs typeface="Archivo Black"/>
                <a:sym typeface="Archivo Black"/>
              </a:rPr>
              <a:t>U.S.</a:t>
            </a:r>
            <a:endParaRPr b="1" sz="1800">
              <a:solidFill>
                <a:schemeClr val="accent4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68" name="Google Shape;1868;p55"/>
          <p:cNvSpPr txBox="1"/>
          <p:nvPr/>
        </p:nvSpPr>
        <p:spPr>
          <a:xfrm>
            <a:off x="6355375" y="2297100"/>
            <a:ext cx="205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Globally</a:t>
            </a:r>
            <a:endParaRPr b="1" sz="180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69" name="Google Shape;1869;p55"/>
          <p:cNvSpPr txBox="1"/>
          <p:nvPr/>
        </p:nvSpPr>
        <p:spPr>
          <a:xfrm>
            <a:off x="707422" y="2684713"/>
            <a:ext cx="20571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Current efforts on  historical examples  U.S. citizens</a:t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0" name="Google Shape;1870;p55"/>
          <p:cNvSpPr txBox="1"/>
          <p:nvPr/>
        </p:nvSpPr>
        <p:spPr>
          <a:xfrm>
            <a:off x="6355375" y="2684713"/>
            <a:ext cx="20571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Possible targets  globally with your help</a:t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8"/>
          <p:cNvSpPr txBox="1"/>
          <p:nvPr>
            <p:ph type="title"/>
          </p:nvPr>
        </p:nvSpPr>
        <p:spPr>
          <a:xfrm>
            <a:off x="713250" y="708834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210" name="Google Shape;1210;p38"/>
          <p:cNvSpPr txBox="1"/>
          <p:nvPr>
            <p:ph idx="1" type="subTitle"/>
          </p:nvPr>
        </p:nvSpPr>
        <p:spPr>
          <a:xfrm>
            <a:off x="1853700" y="1548687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11" name="Google Shape;1211;p38"/>
          <p:cNvSpPr txBox="1"/>
          <p:nvPr>
            <p:ph idx="2" type="subTitle"/>
          </p:nvPr>
        </p:nvSpPr>
        <p:spPr>
          <a:xfrm>
            <a:off x="1853700" y="1716663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flu?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2" name="Google Shape;1212;p38"/>
          <p:cNvSpPr txBox="1"/>
          <p:nvPr>
            <p:ph idx="3" type="title"/>
          </p:nvPr>
        </p:nvSpPr>
        <p:spPr>
          <a:xfrm>
            <a:off x="921984" y="161663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13" name="Google Shape;1213;p38"/>
          <p:cNvSpPr txBox="1"/>
          <p:nvPr>
            <p:ph idx="4" type="subTitle"/>
          </p:nvPr>
        </p:nvSpPr>
        <p:spPr>
          <a:xfrm>
            <a:off x="1853700" y="2669613"/>
            <a:ext cx="2841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214" name="Google Shape;1214;p38"/>
          <p:cNvSpPr txBox="1"/>
          <p:nvPr>
            <p:ph idx="5" type="subTitle"/>
          </p:nvPr>
        </p:nvSpPr>
        <p:spPr>
          <a:xfrm>
            <a:off x="1853700" y="2837588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goals of this  project?</a:t>
            </a:r>
            <a:endParaRPr/>
          </a:p>
        </p:txBody>
      </p:sp>
      <p:sp>
        <p:nvSpPr>
          <p:cNvPr id="1215" name="Google Shape;1215;p38"/>
          <p:cNvSpPr txBox="1"/>
          <p:nvPr>
            <p:ph idx="6" type="title"/>
          </p:nvPr>
        </p:nvSpPr>
        <p:spPr>
          <a:xfrm>
            <a:off x="921984" y="2736604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16" name="Google Shape;1216;p38"/>
          <p:cNvSpPr txBox="1"/>
          <p:nvPr>
            <p:ph idx="7" type="subTitle"/>
          </p:nvPr>
        </p:nvSpPr>
        <p:spPr>
          <a:xfrm>
            <a:off x="1853700" y="3790525"/>
            <a:ext cx="35427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217" name="Google Shape;1217;p38"/>
          <p:cNvSpPr txBox="1"/>
          <p:nvPr>
            <p:ph idx="8" type="subTitle"/>
          </p:nvPr>
        </p:nvSpPr>
        <p:spPr>
          <a:xfrm>
            <a:off x="1853700" y="3958513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Constraints, assumptions, and considerations </a:t>
            </a:r>
            <a:endParaRPr/>
          </a:p>
        </p:txBody>
      </p:sp>
      <p:sp>
        <p:nvSpPr>
          <p:cNvPr id="1218" name="Google Shape;1218;p38"/>
          <p:cNvSpPr txBox="1"/>
          <p:nvPr>
            <p:ph idx="9" type="title"/>
          </p:nvPr>
        </p:nvSpPr>
        <p:spPr>
          <a:xfrm>
            <a:off x="921984" y="386543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19" name="Google Shape;1219;p38"/>
          <p:cNvSpPr txBox="1"/>
          <p:nvPr>
            <p:ph idx="13" type="subTitle"/>
          </p:nvPr>
        </p:nvSpPr>
        <p:spPr>
          <a:xfrm>
            <a:off x="5541825" y="1548687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Impacts</a:t>
            </a:r>
            <a:r>
              <a:rPr lang="en"/>
              <a:t> </a:t>
            </a:r>
            <a:endParaRPr/>
          </a:p>
        </p:txBody>
      </p:sp>
      <p:sp>
        <p:nvSpPr>
          <p:cNvPr id="1220" name="Google Shape;1220;p38"/>
          <p:cNvSpPr txBox="1"/>
          <p:nvPr>
            <p:ph idx="14" type="subTitle"/>
          </p:nvPr>
        </p:nvSpPr>
        <p:spPr>
          <a:xfrm>
            <a:off x="5541825" y="1716663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Proposed KPIs and </a:t>
            </a:r>
            <a:r>
              <a:rPr lang="en"/>
              <a:t>business</a:t>
            </a:r>
            <a:r>
              <a:rPr lang="en"/>
              <a:t> goals alignment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8"/>
          <p:cNvSpPr txBox="1"/>
          <p:nvPr>
            <p:ph idx="15" type="title"/>
          </p:nvPr>
        </p:nvSpPr>
        <p:spPr>
          <a:xfrm>
            <a:off x="4610109" y="1616623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22" name="Google Shape;1222;p38"/>
          <p:cNvSpPr txBox="1"/>
          <p:nvPr>
            <p:ph idx="16" type="subTitle"/>
          </p:nvPr>
        </p:nvSpPr>
        <p:spPr>
          <a:xfrm>
            <a:off x="5541825" y="2669612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Stages</a:t>
            </a:r>
            <a:endParaRPr/>
          </a:p>
        </p:txBody>
      </p:sp>
      <p:sp>
        <p:nvSpPr>
          <p:cNvPr id="1223" name="Google Shape;1223;p38"/>
          <p:cNvSpPr txBox="1"/>
          <p:nvPr>
            <p:ph idx="17" type="subTitle"/>
          </p:nvPr>
        </p:nvSpPr>
        <p:spPr>
          <a:xfrm>
            <a:off x="5541825" y="2837588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 status of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8"/>
          <p:cNvSpPr txBox="1"/>
          <p:nvPr>
            <p:ph idx="18" type="title"/>
          </p:nvPr>
        </p:nvSpPr>
        <p:spPr>
          <a:xfrm>
            <a:off x="4610109" y="2736604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25" name="Google Shape;1225;p38"/>
          <p:cNvSpPr txBox="1"/>
          <p:nvPr>
            <p:ph idx="19" type="subTitle"/>
          </p:nvPr>
        </p:nvSpPr>
        <p:spPr>
          <a:xfrm>
            <a:off x="5541825" y="3790537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Conclusion</a:t>
            </a:r>
            <a:endParaRPr/>
          </a:p>
        </p:txBody>
      </p:sp>
      <p:sp>
        <p:nvSpPr>
          <p:cNvPr id="1226" name="Google Shape;1226;p38"/>
          <p:cNvSpPr txBox="1"/>
          <p:nvPr>
            <p:ph idx="20" type="subTitle"/>
          </p:nvPr>
        </p:nvSpPr>
        <p:spPr>
          <a:xfrm>
            <a:off x="5541825" y="3958513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 and 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8"/>
          <p:cNvSpPr txBox="1"/>
          <p:nvPr>
            <p:ph idx="21" type="title"/>
          </p:nvPr>
        </p:nvSpPr>
        <p:spPr>
          <a:xfrm>
            <a:off x="4610109" y="386543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oogle Shape;1875;p56"/>
          <p:cNvGrpSpPr/>
          <p:nvPr/>
        </p:nvGrpSpPr>
        <p:grpSpPr>
          <a:xfrm>
            <a:off x="51" y="961644"/>
            <a:ext cx="4514166" cy="3120636"/>
            <a:chOff x="2745650" y="2393625"/>
            <a:chExt cx="2184450" cy="1145650"/>
          </a:xfrm>
        </p:grpSpPr>
        <p:sp>
          <p:nvSpPr>
            <p:cNvPr id="1876" name="Google Shape;1876;p56"/>
            <p:cNvSpPr/>
            <p:nvPr/>
          </p:nvSpPr>
          <p:spPr>
            <a:xfrm>
              <a:off x="2745650" y="2393625"/>
              <a:ext cx="2184450" cy="1145650"/>
            </a:xfrm>
            <a:custGeom>
              <a:rect b="b" l="l" r="r" t="t"/>
              <a:pathLst>
                <a:path extrusionOk="0" h="45826" w="87378">
                  <a:moveTo>
                    <a:pt x="20187" y="0"/>
                  </a:moveTo>
                  <a:cubicBezTo>
                    <a:pt x="12468" y="0"/>
                    <a:pt x="1" y="21744"/>
                    <a:pt x="10725" y="45826"/>
                  </a:cubicBezTo>
                  <a:lnTo>
                    <a:pt x="79186" y="45826"/>
                  </a:lnTo>
                  <a:cubicBezTo>
                    <a:pt x="79186" y="45826"/>
                    <a:pt x="87377" y="34920"/>
                    <a:pt x="84401" y="19858"/>
                  </a:cubicBezTo>
                  <a:cubicBezTo>
                    <a:pt x="82318" y="9320"/>
                    <a:pt x="73969" y="4342"/>
                    <a:pt x="65521" y="4342"/>
                  </a:cubicBezTo>
                  <a:cubicBezTo>
                    <a:pt x="61895" y="4342"/>
                    <a:pt x="58251" y="5259"/>
                    <a:pt x="55076" y="7047"/>
                  </a:cubicBezTo>
                  <a:cubicBezTo>
                    <a:pt x="50134" y="9832"/>
                    <a:pt x="44247" y="11716"/>
                    <a:pt x="38816" y="11716"/>
                  </a:cubicBezTo>
                  <a:cubicBezTo>
                    <a:pt x="32639" y="11716"/>
                    <a:pt x="27053" y="9280"/>
                    <a:pt x="24119" y="2963"/>
                  </a:cubicBezTo>
                  <a:cubicBezTo>
                    <a:pt x="23176" y="931"/>
                    <a:pt x="21783" y="0"/>
                    <a:pt x="20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6"/>
            <p:cNvSpPr/>
            <p:nvPr/>
          </p:nvSpPr>
          <p:spPr>
            <a:xfrm>
              <a:off x="2998275" y="2774200"/>
              <a:ext cx="1397525" cy="765075"/>
            </a:xfrm>
            <a:custGeom>
              <a:rect b="b" l="l" r="r" t="t"/>
              <a:pathLst>
                <a:path extrusionOk="0" h="30603" w="55901">
                  <a:moveTo>
                    <a:pt x="38323" y="1"/>
                  </a:moveTo>
                  <a:cubicBezTo>
                    <a:pt x="36389" y="1"/>
                    <a:pt x="35254" y="1307"/>
                    <a:pt x="35696" y="3659"/>
                  </a:cubicBezTo>
                  <a:cubicBezTo>
                    <a:pt x="38363" y="17804"/>
                    <a:pt x="29492" y="24042"/>
                    <a:pt x="24801" y="24352"/>
                  </a:cubicBezTo>
                  <a:cubicBezTo>
                    <a:pt x="24571" y="24367"/>
                    <a:pt x="24349" y="24375"/>
                    <a:pt x="24135" y="24375"/>
                  </a:cubicBezTo>
                  <a:cubicBezTo>
                    <a:pt x="14480" y="24375"/>
                    <a:pt x="21287" y="8923"/>
                    <a:pt x="15117" y="8923"/>
                  </a:cubicBezTo>
                  <a:cubicBezTo>
                    <a:pt x="14282" y="8923"/>
                    <a:pt x="13208" y="9207"/>
                    <a:pt x="11824" y="9850"/>
                  </a:cubicBezTo>
                  <a:cubicBezTo>
                    <a:pt x="1" y="15351"/>
                    <a:pt x="6442" y="30603"/>
                    <a:pt x="6442" y="30603"/>
                  </a:cubicBezTo>
                  <a:lnTo>
                    <a:pt x="55901" y="30603"/>
                  </a:lnTo>
                  <a:cubicBezTo>
                    <a:pt x="53652" y="8714"/>
                    <a:pt x="43321" y="1"/>
                    <a:pt x="38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6"/>
            <p:cNvSpPr/>
            <p:nvPr/>
          </p:nvSpPr>
          <p:spPr>
            <a:xfrm>
              <a:off x="2931900" y="2897275"/>
              <a:ext cx="52950" cy="359025"/>
            </a:xfrm>
            <a:custGeom>
              <a:rect b="b" l="l" r="r" t="t"/>
              <a:pathLst>
                <a:path extrusionOk="0" h="14361" w="2118">
                  <a:moveTo>
                    <a:pt x="1781" y="1"/>
                  </a:moveTo>
                  <a:cubicBezTo>
                    <a:pt x="1683" y="1"/>
                    <a:pt x="1502" y="508"/>
                    <a:pt x="1191" y="1784"/>
                  </a:cubicBezTo>
                  <a:cubicBezTo>
                    <a:pt x="1" y="6665"/>
                    <a:pt x="1191" y="12892"/>
                    <a:pt x="1191" y="12892"/>
                  </a:cubicBezTo>
                  <a:cubicBezTo>
                    <a:pt x="1455" y="13931"/>
                    <a:pt x="1627" y="14360"/>
                    <a:pt x="1736" y="14360"/>
                  </a:cubicBezTo>
                  <a:cubicBezTo>
                    <a:pt x="2118" y="14360"/>
                    <a:pt x="1707" y="9048"/>
                    <a:pt x="1679" y="6249"/>
                  </a:cubicBezTo>
                  <a:cubicBezTo>
                    <a:pt x="1671" y="4050"/>
                    <a:pt x="2058" y="1"/>
                    <a:pt x="1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2976375" y="2814100"/>
              <a:ext cx="18400" cy="56825"/>
            </a:xfrm>
            <a:custGeom>
              <a:rect b="b" l="l" r="r" t="t"/>
              <a:pathLst>
                <a:path extrusionOk="0" h="2273" w="736">
                  <a:moveTo>
                    <a:pt x="478" y="0"/>
                  </a:moveTo>
                  <a:cubicBezTo>
                    <a:pt x="455" y="0"/>
                    <a:pt x="430" y="12"/>
                    <a:pt x="400" y="39"/>
                  </a:cubicBezTo>
                  <a:cubicBezTo>
                    <a:pt x="19" y="360"/>
                    <a:pt x="8" y="1849"/>
                    <a:pt x="8" y="1849"/>
                  </a:cubicBezTo>
                  <a:cubicBezTo>
                    <a:pt x="1" y="2114"/>
                    <a:pt x="67" y="2272"/>
                    <a:pt x="164" y="2272"/>
                  </a:cubicBezTo>
                  <a:cubicBezTo>
                    <a:pt x="233" y="2272"/>
                    <a:pt x="317" y="2193"/>
                    <a:pt x="400" y="2015"/>
                  </a:cubicBezTo>
                  <a:cubicBezTo>
                    <a:pt x="543" y="1654"/>
                    <a:pt x="736" y="0"/>
                    <a:pt x="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56"/>
          <p:cNvSpPr txBox="1"/>
          <p:nvPr>
            <p:ph idx="2" type="title"/>
          </p:nvPr>
        </p:nvSpPr>
        <p:spPr>
          <a:xfrm>
            <a:off x="3804850" y="1766475"/>
            <a:ext cx="4023600" cy="1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Stages</a:t>
            </a:r>
            <a:endParaRPr sz="4800"/>
          </a:p>
        </p:txBody>
      </p:sp>
      <p:sp>
        <p:nvSpPr>
          <p:cNvPr id="1881" name="Google Shape;1881;p56"/>
          <p:cNvSpPr txBox="1"/>
          <p:nvPr>
            <p:ph idx="4294967295" type="title"/>
          </p:nvPr>
        </p:nvSpPr>
        <p:spPr>
          <a:xfrm>
            <a:off x="6500050" y="1368760"/>
            <a:ext cx="1328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2"/>
                </a:solidFill>
              </a:rPr>
              <a:t>05</a:t>
            </a:r>
            <a:endParaRPr/>
          </a:p>
        </p:txBody>
      </p:sp>
      <p:sp>
        <p:nvSpPr>
          <p:cNvPr id="1882" name="Google Shape;1882;p56"/>
          <p:cNvSpPr txBox="1"/>
          <p:nvPr>
            <p:ph idx="4294967295" type="subTitle"/>
          </p:nvPr>
        </p:nvSpPr>
        <p:spPr>
          <a:xfrm>
            <a:off x="5311850" y="2916516"/>
            <a:ext cx="29508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is the current status?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Expected timeline?</a:t>
            </a:r>
            <a:endParaRPr sz="1400"/>
          </a:p>
        </p:txBody>
      </p:sp>
      <p:grpSp>
        <p:nvGrpSpPr>
          <p:cNvPr id="1883" name="Google Shape;1883;p56"/>
          <p:cNvGrpSpPr/>
          <p:nvPr/>
        </p:nvGrpSpPr>
        <p:grpSpPr>
          <a:xfrm flipH="1">
            <a:off x="1583544" y="809396"/>
            <a:ext cx="1745458" cy="3257558"/>
            <a:chOff x="6016871" y="1122390"/>
            <a:chExt cx="1980999" cy="3796688"/>
          </a:xfrm>
        </p:grpSpPr>
        <p:sp>
          <p:nvSpPr>
            <p:cNvPr id="1884" name="Google Shape;1884;p56"/>
            <p:cNvSpPr/>
            <p:nvPr/>
          </p:nvSpPr>
          <p:spPr>
            <a:xfrm flipH="1">
              <a:off x="6993679" y="1122390"/>
              <a:ext cx="283541" cy="436841"/>
            </a:xfrm>
            <a:custGeom>
              <a:rect b="b" l="l" r="r" t="t"/>
              <a:pathLst>
                <a:path extrusionOk="0" h="8184" w="5312">
                  <a:moveTo>
                    <a:pt x="2359" y="0"/>
                  </a:moveTo>
                  <a:cubicBezTo>
                    <a:pt x="2245" y="0"/>
                    <a:pt x="2129" y="8"/>
                    <a:pt x="2013" y="25"/>
                  </a:cubicBezTo>
                  <a:cubicBezTo>
                    <a:pt x="1132" y="156"/>
                    <a:pt x="430" y="775"/>
                    <a:pt x="132" y="1561"/>
                  </a:cubicBezTo>
                  <a:lnTo>
                    <a:pt x="132" y="1573"/>
                  </a:lnTo>
                  <a:cubicBezTo>
                    <a:pt x="120" y="1597"/>
                    <a:pt x="120" y="1620"/>
                    <a:pt x="108" y="1644"/>
                  </a:cubicBezTo>
                  <a:lnTo>
                    <a:pt x="108" y="1668"/>
                  </a:lnTo>
                  <a:cubicBezTo>
                    <a:pt x="96" y="1680"/>
                    <a:pt x="72" y="1716"/>
                    <a:pt x="72" y="1739"/>
                  </a:cubicBezTo>
                  <a:lnTo>
                    <a:pt x="72" y="1751"/>
                  </a:lnTo>
                  <a:cubicBezTo>
                    <a:pt x="61" y="1799"/>
                    <a:pt x="49" y="1835"/>
                    <a:pt x="49" y="1858"/>
                  </a:cubicBezTo>
                  <a:cubicBezTo>
                    <a:pt x="37" y="1870"/>
                    <a:pt x="37" y="1894"/>
                    <a:pt x="37" y="1906"/>
                  </a:cubicBezTo>
                  <a:cubicBezTo>
                    <a:pt x="13" y="1918"/>
                    <a:pt x="13" y="1930"/>
                    <a:pt x="13" y="1954"/>
                  </a:cubicBezTo>
                  <a:cubicBezTo>
                    <a:pt x="1" y="1966"/>
                    <a:pt x="1" y="1978"/>
                    <a:pt x="1" y="1989"/>
                  </a:cubicBezTo>
                  <a:lnTo>
                    <a:pt x="1" y="2037"/>
                  </a:lnTo>
                  <a:lnTo>
                    <a:pt x="1" y="2085"/>
                  </a:lnTo>
                  <a:lnTo>
                    <a:pt x="1" y="2144"/>
                  </a:lnTo>
                  <a:lnTo>
                    <a:pt x="1" y="2228"/>
                  </a:lnTo>
                  <a:lnTo>
                    <a:pt x="1" y="2263"/>
                  </a:lnTo>
                  <a:lnTo>
                    <a:pt x="1" y="2311"/>
                  </a:lnTo>
                  <a:lnTo>
                    <a:pt x="1" y="2347"/>
                  </a:lnTo>
                  <a:lnTo>
                    <a:pt x="1" y="2370"/>
                  </a:lnTo>
                  <a:lnTo>
                    <a:pt x="1" y="2394"/>
                  </a:lnTo>
                  <a:lnTo>
                    <a:pt x="1" y="2430"/>
                  </a:lnTo>
                  <a:lnTo>
                    <a:pt x="1" y="2442"/>
                  </a:lnTo>
                  <a:lnTo>
                    <a:pt x="1" y="2489"/>
                  </a:lnTo>
                  <a:lnTo>
                    <a:pt x="1" y="2525"/>
                  </a:lnTo>
                  <a:lnTo>
                    <a:pt x="1" y="2585"/>
                  </a:lnTo>
                  <a:cubicBezTo>
                    <a:pt x="1" y="2632"/>
                    <a:pt x="13" y="2668"/>
                    <a:pt x="13" y="2704"/>
                  </a:cubicBezTo>
                  <a:lnTo>
                    <a:pt x="120" y="3418"/>
                  </a:lnTo>
                  <a:lnTo>
                    <a:pt x="191" y="3942"/>
                  </a:lnTo>
                  <a:lnTo>
                    <a:pt x="453" y="5585"/>
                  </a:lnTo>
                  <a:lnTo>
                    <a:pt x="537" y="6145"/>
                  </a:lnTo>
                  <a:cubicBezTo>
                    <a:pt x="656" y="6978"/>
                    <a:pt x="1192" y="7633"/>
                    <a:pt x="1906" y="7966"/>
                  </a:cubicBezTo>
                  <a:cubicBezTo>
                    <a:pt x="2200" y="8109"/>
                    <a:pt x="2541" y="8183"/>
                    <a:pt x="2884" y="8183"/>
                  </a:cubicBezTo>
                  <a:cubicBezTo>
                    <a:pt x="2971" y="8183"/>
                    <a:pt x="3058" y="8178"/>
                    <a:pt x="3144" y="8169"/>
                  </a:cubicBezTo>
                  <a:cubicBezTo>
                    <a:pt x="3192" y="8169"/>
                    <a:pt x="3216" y="8157"/>
                    <a:pt x="3263" y="8157"/>
                  </a:cubicBezTo>
                  <a:cubicBezTo>
                    <a:pt x="3442" y="8121"/>
                    <a:pt x="3609" y="8085"/>
                    <a:pt x="3763" y="8026"/>
                  </a:cubicBezTo>
                  <a:cubicBezTo>
                    <a:pt x="3787" y="8026"/>
                    <a:pt x="3811" y="8002"/>
                    <a:pt x="3847" y="7990"/>
                  </a:cubicBezTo>
                  <a:cubicBezTo>
                    <a:pt x="3859" y="7978"/>
                    <a:pt x="3859" y="7978"/>
                    <a:pt x="3871" y="7978"/>
                  </a:cubicBezTo>
                  <a:cubicBezTo>
                    <a:pt x="3882" y="7978"/>
                    <a:pt x="3882" y="7966"/>
                    <a:pt x="3906" y="7966"/>
                  </a:cubicBezTo>
                  <a:cubicBezTo>
                    <a:pt x="3918" y="7943"/>
                    <a:pt x="3930" y="7943"/>
                    <a:pt x="3942" y="7931"/>
                  </a:cubicBezTo>
                  <a:cubicBezTo>
                    <a:pt x="3978" y="7931"/>
                    <a:pt x="4001" y="7919"/>
                    <a:pt x="4025" y="7907"/>
                  </a:cubicBezTo>
                  <a:cubicBezTo>
                    <a:pt x="4121" y="7859"/>
                    <a:pt x="4228" y="7800"/>
                    <a:pt x="4323" y="7728"/>
                  </a:cubicBezTo>
                  <a:cubicBezTo>
                    <a:pt x="4454" y="7633"/>
                    <a:pt x="4561" y="7526"/>
                    <a:pt x="4656" y="7431"/>
                  </a:cubicBezTo>
                  <a:cubicBezTo>
                    <a:pt x="4692" y="7395"/>
                    <a:pt x="4704" y="7371"/>
                    <a:pt x="4740" y="7335"/>
                  </a:cubicBezTo>
                  <a:cubicBezTo>
                    <a:pt x="4799" y="7276"/>
                    <a:pt x="4835" y="7204"/>
                    <a:pt x="4883" y="7145"/>
                  </a:cubicBezTo>
                  <a:cubicBezTo>
                    <a:pt x="4918" y="7133"/>
                    <a:pt x="4930" y="7097"/>
                    <a:pt x="4942" y="7073"/>
                  </a:cubicBezTo>
                  <a:cubicBezTo>
                    <a:pt x="4954" y="7050"/>
                    <a:pt x="4954" y="7038"/>
                    <a:pt x="4978" y="7026"/>
                  </a:cubicBezTo>
                  <a:cubicBezTo>
                    <a:pt x="5002" y="6990"/>
                    <a:pt x="5014" y="6966"/>
                    <a:pt x="5037" y="6930"/>
                  </a:cubicBezTo>
                  <a:cubicBezTo>
                    <a:pt x="5109" y="6788"/>
                    <a:pt x="5180" y="6633"/>
                    <a:pt x="5228" y="6478"/>
                  </a:cubicBezTo>
                  <a:cubicBezTo>
                    <a:pt x="5228" y="6442"/>
                    <a:pt x="5240" y="6430"/>
                    <a:pt x="5240" y="6419"/>
                  </a:cubicBezTo>
                  <a:lnTo>
                    <a:pt x="5287" y="6192"/>
                  </a:lnTo>
                  <a:cubicBezTo>
                    <a:pt x="5287" y="6157"/>
                    <a:pt x="5299" y="6133"/>
                    <a:pt x="5299" y="6097"/>
                  </a:cubicBezTo>
                  <a:lnTo>
                    <a:pt x="5299" y="6073"/>
                  </a:lnTo>
                  <a:lnTo>
                    <a:pt x="5299" y="6026"/>
                  </a:lnTo>
                  <a:cubicBezTo>
                    <a:pt x="5311" y="5978"/>
                    <a:pt x="5311" y="5954"/>
                    <a:pt x="5311" y="5907"/>
                  </a:cubicBezTo>
                  <a:lnTo>
                    <a:pt x="5311" y="5799"/>
                  </a:lnTo>
                  <a:lnTo>
                    <a:pt x="5311" y="5776"/>
                  </a:lnTo>
                  <a:lnTo>
                    <a:pt x="5311" y="5704"/>
                  </a:lnTo>
                  <a:lnTo>
                    <a:pt x="5311" y="5668"/>
                  </a:lnTo>
                  <a:lnTo>
                    <a:pt x="5311" y="5621"/>
                  </a:lnTo>
                  <a:lnTo>
                    <a:pt x="5311" y="5549"/>
                  </a:lnTo>
                  <a:cubicBezTo>
                    <a:pt x="5311" y="5502"/>
                    <a:pt x="5311" y="5466"/>
                    <a:pt x="5240" y="5454"/>
                  </a:cubicBezTo>
                  <a:lnTo>
                    <a:pt x="4716" y="2037"/>
                  </a:lnTo>
                  <a:cubicBezTo>
                    <a:pt x="4680" y="1727"/>
                    <a:pt x="4585" y="1454"/>
                    <a:pt x="4442" y="1204"/>
                  </a:cubicBezTo>
                  <a:cubicBezTo>
                    <a:pt x="4021" y="467"/>
                    <a:pt x="3228" y="0"/>
                    <a:pt x="235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6"/>
            <p:cNvSpPr/>
            <p:nvPr/>
          </p:nvSpPr>
          <p:spPr>
            <a:xfrm flipH="1">
              <a:off x="6241857" y="4491951"/>
              <a:ext cx="633057" cy="409352"/>
            </a:xfrm>
            <a:custGeom>
              <a:rect b="b" l="l" r="r" t="t"/>
              <a:pathLst>
                <a:path extrusionOk="0" h="7669" w="11860">
                  <a:moveTo>
                    <a:pt x="1" y="1"/>
                  </a:moveTo>
                  <a:lnTo>
                    <a:pt x="1" y="7668"/>
                  </a:lnTo>
                  <a:lnTo>
                    <a:pt x="11859" y="7668"/>
                  </a:lnTo>
                  <a:cubicBezTo>
                    <a:pt x="11026" y="6049"/>
                    <a:pt x="9502" y="4799"/>
                    <a:pt x="7752" y="4311"/>
                  </a:cubicBezTo>
                  <a:cubicBezTo>
                    <a:pt x="6859" y="4049"/>
                    <a:pt x="5894" y="3989"/>
                    <a:pt x="5073" y="3561"/>
                  </a:cubicBezTo>
                  <a:cubicBezTo>
                    <a:pt x="3846" y="2918"/>
                    <a:pt x="3120" y="1465"/>
                    <a:pt x="3334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6"/>
            <p:cNvSpPr/>
            <p:nvPr/>
          </p:nvSpPr>
          <p:spPr>
            <a:xfrm flipH="1">
              <a:off x="6241216" y="4588565"/>
              <a:ext cx="633057" cy="312098"/>
            </a:xfrm>
            <a:custGeom>
              <a:rect b="b" l="l" r="r" t="t"/>
              <a:pathLst>
                <a:path extrusionOk="0" h="5847" w="11860">
                  <a:moveTo>
                    <a:pt x="3525" y="1"/>
                  </a:moveTo>
                  <a:cubicBezTo>
                    <a:pt x="3287" y="334"/>
                    <a:pt x="3060" y="679"/>
                    <a:pt x="2810" y="989"/>
                  </a:cubicBezTo>
                  <a:cubicBezTo>
                    <a:pt x="2572" y="1310"/>
                    <a:pt x="2287" y="1620"/>
                    <a:pt x="1953" y="1822"/>
                  </a:cubicBezTo>
                  <a:cubicBezTo>
                    <a:pt x="1689" y="1986"/>
                    <a:pt x="1397" y="2074"/>
                    <a:pt x="1098" y="2074"/>
                  </a:cubicBezTo>
                  <a:cubicBezTo>
                    <a:pt x="1007" y="2074"/>
                    <a:pt x="914" y="2065"/>
                    <a:pt x="822" y="2048"/>
                  </a:cubicBezTo>
                  <a:cubicBezTo>
                    <a:pt x="524" y="1989"/>
                    <a:pt x="251" y="1870"/>
                    <a:pt x="1" y="1703"/>
                  </a:cubicBezTo>
                  <a:lnTo>
                    <a:pt x="1" y="5847"/>
                  </a:lnTo>
                  <a:lnTo>
                    <a:pt x="11859" y="5847"/>
                  </a:lnTo>
                  <a:cubicBezTo>
                    <a:pt x="11014" y="4227"/>
                    <a:pt x="9490" y="2989"/>
                    <a:pt x="7740" y="2501"/>
                  </a:cubicBezTo>
                  <a:cubicBezTo>
                    <a:pt x="6847" y="2239"/>
                    <a:pt x="5882" y="2179"/>
                    <a:pt x="5061" y="1751"/>
                  </a:cubicBezTo>
                  <a:cubicBezTo>
                    <a:pt x="4358" y="1382"/>
                    <a:pt x="3811" y="739"/>
                    <a:pt x="3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 flipH="1">
              <a:off x="6587583" y="4585736"/>
              <a:ext cx="132910" cy="129654"/>
            </a:xfrm>
            <a:custGeom>
              <a:rect b="b" l="l" r="r" t="t"/>
              <a:pathLst>
                <a:path extrusionOk="0" h="2429" w="2490">
                  <a:moveTo>
                    <a:pt x="2150" y="0"/>
                  </a:moveTo>
                  <a:cubicBezTo>
                    <a:pt x="2070" y="0"/>
                    <a:pt x="1989" y="30"/>
                    <a:pt x="1930" y="89"/>
                  </a:cubicBezTo>
                  <a:lnTo>
                    <a:pt x="120" y="1899"/>
                  </a:lnTo>
                  <a:cubicBezTo>
                    <a:pt x="1" y="2018"/>
                    <a:pt x="1" y="2221"/>
                    <a:pt x="120" y="2340"/>
                  </a:cubicBezTo>
                  <a:cubicBezTo>
                    <a:pt x="179" y="2399"/>
                    <a:pt x="263" y="2429"/>
                    <a:pt x="346" y="2429"/>
                  </a:cubicBezTo>
                  <a:cubicBezTo>
                    <a:pt x="429" y="2429"/>
                    <a:pt x="513" y="2399"/>
                    <a:pt x="572" y="2340"/>
                  </a:cubicBezTo>
                  <a:lnTo>
                    <a:pt x="2370" y="542"/>
                  </a:lnTo>
                  <a:cubicBezTo>
                    <a:pt x="2489" y="423"/>
                    <a:pt x="2489" y="208"/>
                    <a:pt x="2370" y="89"/>
                  </a:cubicBezTo>
                  <a:cubicBezTo>
                    <a:pt x="2311" y="30"/>
                    <a:pt x="2230" y="0"/>
                    <a:pt x="21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6"/>
            <p:cNvSpPr/>
            <p:nvPr/>
          </p:nvSpPr>
          <p:spPr>
            <a:xfrm flipH="1">
              <a:off x="6525291" y="4629559"/>
              <a:ext cx="132910" cy="130188"/>
            </a:xfrm>
            <a:custGeom>
              <a:rect b="b" l="l" r="r" t="t"/>
              <a:pathLst>
                <a:path extrusionOk="0" h="2439" w="2490">
                  <a:moveTo>
                    <a:pt x="2144" y="1"/>
                  </a:moveTo>
                  <a:cubicBezTo>
                    <a:pt x="2060" y="1"/>
                    <a:pt x="1977" y="30"/>
                    <a:pt x="1918" y="90"/>
                  </a:cubicBezTo>
                  <a:lnTo>
                    <a:pt x="120" y="1888"/>
                  </a:lnTo>
                  <a:cubicBezTo>
                    <a:pt x="1" y="2007"/>
                    <a:pt x="1" y="2221"/>
                    <a:pt x="120" y="2340"/>
                  </a:cubicBezTo>
                  <a:cubicBezTo>
                    <a:pt x="185" y="2406"/>
                    <a:pt x="266" y="2438"/>
                    <a:pt x="344" y="2438"/>
                  </a:cubicBezTo>
                  <a:cubicBezTo>
                    <a:pt x="423" y="2438"/>
                    <a:pt x="501" y="2406"/>
                    <a:pt x="560" y="2340"/>
                  </a:cubicBezTo>
                  <a:lnTo>
                    <a:pt x="2370" y="542"/>
                  </a:lnTo>
                  <a:cubicBezTo>
                    <a:pt x="2489" y="423"/>
                    <a:pt x="2489" y="209"/>
                    <a:pt x="2370" y="90"/>
                  </a:cubicBezTo>
                  <a:cubicBezTo>
                    <a:pt x="2310" y="30"/>
                    <a:pt x="2227" y="1"/>
                    <a:pt x="2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6"/>
            <p:cNvSpPr/>
            <p:nvPr/>
          </p:nvSpPr>
          <p:spPr>
            <a:xfrm flipH="1">
              <a:off x="7151303" y="4509779"/>
              <a:ext cx="633698" cy="409299"/>
            </a:xfrm>
            <a:custGeom>
              <a:rect b="b" l="l" r="r" t="t"/>
              <a:pathLst>
                <a:path extrusionOk="0" h="7668" w="11872">
                  <a:moveTo>
                    <a:pt x="11871" y="0"/>
                  </a:moveTo>
                  <a:lnTo>
                    <a:pt x="8538" y="107"/>
                  </a:lnTo>
                  <a:cubicBezTo>
                    <a:pt x="8740" y="1453"/>
                    <a:pt x="8014" y="2917"/>
                    <a:pt x="6787" y="3560"/>
                  </a:cubicBezTo>
                  <a:cubicBezTo>
                    <a:pt x="5978" y="3989"/>
                    <a:pt x="5002" y="4048"/>
                    <a:pt x="4109" y="4298"/>
                  </a:cubicBezTo>
                  <a:cubicBezTo>
                    <a:pt x="2358" y="4787"/>
                    <a:pt x="834" y="6037"/>
                    <a:pt x="1" y="7668"/>
                  </a:cubicBezTo>
                  <a:lnTo>
                    <a:pt x="11871" y="7668"/>
                  </a:lnTo>
                  <a:lnTo>
                    <a:pt x="11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 flipH="1">
              <a:off x="7152584" y="4605752"/>
              <a:ext cx="633057" cy="312098"/>
            </a:xfrm>
            <a:custGeom>
              <a:rect b="b" l="l" r="r" t="t"/>
              <a:pathLst>
                <a:path extrusionOk="0" h="5847" w="11860">
                  <a:moveTo>
                    <a:pt x="8335" y="0"/>
                  </a:moveTo>
                  <a:cubicBezTo>
                    <a:pt x="8050" y="750"/>
                    <a:pt x="7502" y="1381"/>
                    <a:pt x="6799" y="1762"/>
                  </a:cubicBezTo>
                  <a:cubicBezTo>
                    <a:pt x="5990" y="2191"/>
                    <a:pt x="5014" y="2250"/>
                    <a:pt x="4121" y="2500"/>
                  </a:cubicBezTo>
                  <a:cubicBezTo>
                    <a:pt x="2382" y="2989"/>
                    <a:pt x="846" y="4239"/>
                    <a:pt x="1" y="5846"/>
                  </a:cubicBezTo>
                  <a:lnTo>
                    <a:pt x="11860" y="5846"/>
                  </a:lnTo>
                  <a:lnTo>
                    <a:pt x="11860" y="1715"/>
                  </a:lnTo>
                  <a:cubicBezTo>
                    <a:pt x="11610" y="1881"/>
                    <a:pt x="11336" y="2000"/>
                    <a:pt x="11038" y="2060"/>
                  </a:cubicBezTo>
                  <a:cubicBezTo>
                    <a:pt x="10950" y="2076"/>
                    <a:pt x="10863" y="2083"/>
                    <a:pt x="10776" y="2083"/>
                  </a:cubicBezTo>
                  <a:cubicBezTo>
                    <a:pt x="10473" y="2083"/>
                    <a:pt x="10178" y="1991"/>
                    <a:pt x="9919" y="1834"/>
                  </a:cubicBezTo>
                  <a:cubicBezTo>
                    <a:pt x="9574" y="1619"/>
                    <a:pt x="9288" y="1310"/>
                    <a:pt x="9050" y="1000"/>
                  </a:cubicBezTo>
                  <a:cubicBezTo>
                    <a:pt x="8800" y="691"/>
                    <a:pt x="8573" y="345"/>
                    <a:pt x="8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6"/>
            <p:cNvSpPr/>
            <p:nvPr/>
          </p:nvSpPr>
          <p:spPr>
            <a:xfrm flipH="1">
              <a:off x="7305724" y="4603510"/>
              <a:ext cx="132910" cy="130188"/>
            </a:xfrm>
            <a:custGeom>
              <a:rect b="b" l="l" r="r" t="t"/>
              <a:pathLst>
                <a:path extrusionOk="0" h="2439" w="2490">
                  <a:moveTo>
                    <a:pt x="346" y="0"/>
                  </a:moveTo>
                  <a:cubicBezTo>
                    <a:pt x="263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1930" y="2340"/>
                  </a:lnTo>
                  <a:cubicBezTo>
                    <a:pt x="1989" y="2405"/>
                    <a:pt x="2067" y="2438"/>
                    <a:pt x="2145" y="2438"/>
                  </a:cubicBezTo>
                  <a:cubicBezTo>
                    <a:pt x="2224" y="2438"/>
                    <a:pt x="2305" y="2405"/>
                    <a:pt x="2370" y="2340"/>
                  </a:cubicBezTo>
                  <a:cubicBezTo>
                    <a:pt x="2489" y="2221"/>
                    <a:pt x="2489" y="2007"/>
                    <a:pt x="2370" y="1888"/>
                  </a:cubicBezTo>
                  <a:lnTo>
                    <a:pt x="572" y="90"/>
                  </a:lnTo>
                  <a:cubicBezTo>
                    <a:pt x="513" y="30"/>
                    <a:pt x="429" y="0"/>
                    <a:pt x="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6"/>
            <p:cNvSpPr/>
            <p:nvPr/>
          </p:nvSpPr>
          <p:spPr>
            <a:xfrm flipH="1">
              <a:off x="7368656" y="4647974"/>
              <a:ext cx="132269" cy="129707"/>
            </a:xfrm>
            <a:custGeom>
              <a:rect b="b" l="l" r="r" t="t"/>
              <a:pathLst>
                <a:path extrusionOk="0" h="2430" w="2478">
                  <a:moveTo>
                    <a:pt x="340" y="1"/>
                  </a:moveTo>
                  <a:cubicBezTo>
                    <a:pt x="260" y="1"/>
                    <a:pt x="180" y="31"/>
                    <a:pt x="120" y="90"/>
                  </a:cubicBezTo>
                  <a:cubicBezTo>
                    <a:pt x="1" y="209"/>
                    <a:pt x="1" y="412"/>
                    <a:pt x="120" y="531"/>
                  </a:cubicBezTo>
                  <a:lnTo>
                    <a:pt x="1918" y="2340"/>
                  </a:lnTo>
                  <a:cubicBezTo>
                    <a:pt x="1977" y="2400"/>
                    <a:pt x="2058" y="2430"/>
                    <a:pt x="2138" y="2430"/>
                  </a:cubicBezTo>
                  <a:cubicBezTo>
                    <a:pt x="2219" y="2430"/>
                    <a:pt x="2299" y="2400"/>
                    <a:pt x="2358" y="2340"/>
                  </a:cubicBezTo>
                  <a:cubicBezTo>
                    <a:pt x="2477" y="2221"/>
                    <a:pt x="2477" y="2007"/>
                    <a:pt x="2358" y="1888"/>
                  </a:cubicBezTo>
                  <a:lnTo>
                    <a:pt x="561" y="90"/>
                  </a:lnTo>
                  <a:cubicBezTo>
                    <a:pt x="501" y="31"/>
                    <a:pt x="421" y="1"/>
                    <a:pt x="3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 flipH="1">
              <a:off x="6963200" y="1445377"/>
              <a:ext cx="262511" cy="331955"/>
            </a:xfrm>
            <a:custGeom>
              <a:rect b="b" l="l" r="r" t="t"/>
              <a:pathLst>
                <a:path extrusionOk="0" h="6219" w="4918">
                  <a:moveTo>
                    <a:pt x="1318" y="0"/>
                  </a:moveTo>
                  <a:cubicBezTo>
                    <a:pt x="1261" y="0"/>
                    <a:pt x="1203" y="3"/>
                    <a:pt x="1143" y="10"/>
                  </a:cubicBezTo>
                  <a:cubicBezTo>
                    <a:pt x="873" y="67"/>
                    <a:pt x="645" y="443"/>
                    <a:pt x="349" y="443"/>
                  </a:cubicBezTo>
                  <a:cubicBezTo>
                    <a:pt x="332" y="443"/>
                    <a:pt x="315" y="442"/>
                    <a:pt x="298" y="439"/>
                  </a:cubicBezTo>
                  <a:lnTo>
                    <a:pt x="298" y="439"/>
                  </a:lnTo>
                  <a:cubicBezTo>
                    <a:pt x="453" y="1058"/>
                    <a:pt x="560" y="1689"/>
                    <a:pt x="620" y="2332"/>
                  </a:cubicBezTo>
                  <a:cubicBezTo>
                    <a:pt x="691" y="3285"/>
                    <a:pt x="631" y="4332"/>
                    <a:pt x="0" y="5047"/>
                  </a:cubicBezTo>
                  <a:cubicBezTo>
                    <a:pt x="453" y="5606"/>
                    <a:pt x="1108" y="6035"/>
                    <a:pt x="1786" y="6166"/>
                  </a:cubicBezTo>
                  <a:cubicBezTo>
                    <a:pt x="1972" y="6201"/>
                    <a:pt x="2161" y="6218"/>
                    <a:pt x="2350" y="6218"/>
                  </a:cubicBezTo>
                  <a:cubicBezTo>
                    <a:pt x="2866" y="6218"/>
                    <a:pt x="3385" y="6091"/>
                    <a:pt x="3846" y="5856"/>
                  </a:cubicBezTo>
                  <a:cubicBezTo>
                    <a:pt x="4013" y="5761"/>
                    <a:pt x="4168" y="5666"/>
                    <a:pt x="4334" y="5547"/>
                  </a:cubicBezTo>
                  <a:lnTo>
                    <a:pt x="4918" y="5142"/>
                  </a:lnTo>
                  <a:cubicBezTo>
                    <a:pt x="3953" y="3677"/>
                    <a:pt x="3120" y="2046"/>
                    <a:pt x="3251" y="308"/>
                  </a:cubicBezTo>
                  <a:cubicBezTo>
                    <a:pt x="2798" y="248"/>
                    <a:pt x="2179" y="94"/>
                    <a:pt x="1727" y="34"/>
                  </a:cubicBezTo>
                  <a:cubicBezTo>
                    <a:pt x="1592" y="17"/>
                    <a:pt x="1457" y="0"/>
                    <a:pt x="1318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6"/>
            <p:cNvSpPr/>
            <p:nvPr/>
          </p:nvSpPr>
          <p:spPr>
            <a:xfrm flipH="1">
              <a:off x="7032484" y="1446285"/>
              <a:ext cx="174171" cy="142678"/>
            </a:xfrm>
            <a:custGeom>
              <a:rect b="b" l="l" r="r" t="t"/>
              <a:pathLst>
                <a:path extrusionOk="0" h="2673" w="3263">
                  <a:moveTo>
                    <a:pt x="963" y="1"/>
                  </a:moveTo>
                  <a:cubicBezTo>
                    <a:pt x="912" y="1"/>
                    <a:pt x="861" y="2"/>
                    <a:pt x="810" y="5"/>
                  </a:cubicBezTo>
                  <a:cubicBezTo>
                    <a:pt x="513" y="29"/>
                    <a:pt x="286" y="410"/>
                    <a:pt x="1" y="422"/>
                  </a:cubicBezTo>
                  <a:cubicBezTo>
                    <a:pt x="179" y="732"/>
                    <a:pt x="417" y="1029"/>
                    <a:pt x="691" y="1303"/>
                  </a:cubicBezTo>
                  <a:cubicBezTo>
                    <a:pt x="1417" y="2029"/>
                    <a:pt x="2298" y="2446"/>
                    <a:pt x="3263" y="2672"/>
                  </a:cubicBezTo>
                  <a:cubicBezTo>
                    <a:pt x="2977" y="1910"/>
                    <a:pt x="2834" y="1124"/>
                    <a:pt x="2906" y="303"/>
                  </a:cubicBezTo>
                  <a:cubicBezTo>
                    <a:pt x="2465" y="243"/>
                    <a:pt x="1834" y="89"/>
                    <a:pt x="1382" y="29"/>
                  </a:cubicBezTo>
                  <a:cubicBezTo>
                    <a:pt x="1242" y="12"/>
                    <a:pt x="1103" y="1"/>
                    <a:pt x="963" y="1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6"/>
            <p:cNvSpPr/>
            <p:nvPr/>
          </p:nvSpPr>
          <p:spPr>
            <a:xfrm flipH="1">
              <a:off x="6755347" y="2191991"/>
              <a:ext cx="615282" cy="902507"/>
            </a:xfrm>
            <a:custGeom>
              <a:rect b="b" l="l" r="r" t="t"/>
              <a:pathLst>
                <a:path extrusionOk="0" h="16908" w="11527">
                  <a:moveTo>
                    <a:pt x="2846" y="0"/>
                  </a:moveTo>
                  <a:cubicBezTo>
                    <a:pt x="1287" y="0"/>
                    <a:pt x="1" y="1274"/>
                    <a:pt x="1" y="2846"/>
                  </a:cubicBezTo>
                  <a:lnTo>
                    <a:pt x="1" y="14062"/>
                  </a:lnTo>
                  <a:cubicBezTo>
                    <a:pt x="1" y="15621"/>
                    <a:pt x="1287" y="16907"/>
                    <a:pt x="2846" y="16907"/>
                  </a:cubicBezTo>
                  <a:lnTo>
                    <a:pt x="8680" y="16907"/>
                  </a:lnTo>
                  <a:cubicBezTo>
                    <a:pt x="10240" y="16907"/>
                    <a:pt x="11526" y="15633"/>
                    <a:pt x="11526" y="14062"/>
                  </a:cubicBezTo>
                  <a:lnTo>
                    <a:pt x="11526" y="2846"/>
                  </a:lnTo>
                  <a:cubicBezTo>
                    <a:pt x="11526" y="1274"/>
                    <a:pt x="10240" y="0"/>
                    <a:pt x="8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6"/>
            <p:cNvSpPr/>
            <p:nvPr/>
          </p:nvSpPr>
          <p:spPr>
            <a:xfrm flipH="1">
              <a:off x="7035634" y="2762093"/>
              <a:ext cx="321012" cy="1776937"/>
            </a:xfrm>
            <a:custGeom>
              <a:rect b="b" l="l" r="r" t="t"/>
              <a:pathLst>
                <a:path extrusionOk="0" h="33290" w="6014">
                  <a:moveTo>
                    <a:pt x="1" y="0"/>
                  </a:moveTo>
                  <a:cubicBezTo>
                    <a:pt x="1" y="2739"/>
                    <a:pt x="1" y="30087"/>
                    <a:pt x="120" y="33052"/>
                  </a:cubicBezTo>
                  <a:lnTo>
                    <a:pt x="4120" y="33290"/>
                  </a:lnTo>
                  <a:cubicBezTo>
                    <a:pt x="4299" y="30599"/>
                    <a:pt x="6013" y="3227"/>
                    <a:pt x="5870" y="5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6"/>
            <p:cNvSpPr/>
            <p:nvPr/>
          </p:nvSpPr>
          <p:spPr>
            <a:xfrm flipH="1">
              <a:off x="6687399" y="2696599"/>
              <a:ext cx="343217" cy="1833571"/>
            </a:xfrm>
            <a:custGeom>
              <a:rect b="b" l="l" r="r" t="t"/>
              <a:pathLst>
                <a:path extrusionOk="0" h="34351" w="6430">
                  <a:moveTo>
                    <a:pt x="5870" y="1"/>
                  </a:moveTo>
                  <a:lnTo>
                    <a:pt x="36" y="775"/>
                  </a:lnTo>
                  <a:cubicBezTo>
                    <a:pt x="1" y="3811"/>
                    <a:pt x="2322" y="31290"/>
                    <a:pt x="2691" y="34291"/>
                  </a:cubicBezTo>
                  <a:lnTo>
                    <a:pt x="6430" y="34350"/>
                  </a:lnTo>
                  <a:cubicBezTo>
                    <a:pt x="6430" y="30945"/>
                    <a:pt x="6025" y="3120"/>
                    <a:pt x="5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6"/>
            <p:cNvSpPr/>
            <p:nvPr/>
          </p:nvSpPr>
          <p:spPr>
            <a:xfrm flipH="1">
              <a:off x="6657507" y="1677943"/>
              <a:ext cx="891031" cy="1143933"/>
            </a:xfrm>
            <a:custGeom>
              <a:rect b="b" l="l" r="r" t="t"/>
              <a:pathLst>
                <a:path extrusionOk="0" h="21431" w="16693">
                  <a:moveTo>
                    <a:pt x="7576" y="0"/>
                  </a:moveTo>
                  <a:cubicBezTo>
                    <a:pt x="7321" y="0"/>
                    <a:pt x="7066" y="3"/>
                    <a:pt x="6810" y="11"/>
                  </a:cubicBezTo>
                  <a:lnTo>
                    <a:pt x="6691" y="11"/>
                  </a:lnTo>
                  <a:cubicBezTo>
                    <a:pt x="6263" y="23"/>
                    <a:pt x="5810" y="35"/>
                    <a:pt x="5370" y="94"/>
                  </a:cubicBezTo>
                  <a:cubicBezTo>
                    <a:pt x="5322" y="94"/>
                    <a:pt x="5286" y="118"/>
                    <a:pt x="5251" y="118"/>
                  </a:cubicBezTo>
                  <a:cubicBezTo>
                    <a:pt x="4905" y="154"/>
                    <a:pt x="4548" y="213"/>
                    <a:pt x="4203" y="309"/>
                  </a:cubicBezTo>
                  <a:cubicBezTo>
                    <a:pt x="3703" y="440"/>
                    <a:pt x="3203" y="618"/>
                    <a:pt x="2750" y="868"/>
                  </a:cubicBezTo>
                  <a:cubicBezTo>
                    <a:pt x="1738" y="1428"/>
                    <a:pt x="869" y="2214"/>
                    <a:pt x="131" y="3071"/>
                  </a:cubicBezTo>
                  <a:cubicBezTo>
                    <a:pt x="131" y="3154"/>
                    <a:pt x="119" y="3226"/>
                    <a:pt x="119" y="3297"/>
                  </a:cubicBezTo>
                  <a:cubicBezTo>
                    <a:pt x="0" y="5274"/>
                    <a:pt x="429" y="7226"/>
                    <a:pt x="833" y="9179"/>
                  </a:cubicBezTo>
                  <a:cubicBezTo>
                    <a:pt x="857" y="9345"/>
                    <a:pt x="905" y="9524"/>
                    <a:pt x="929" y="9679"/>
                  </a:cubicBezTo>
                  <a:cubicBezTo>
                    <a:pt x="1143" y="10739"/>
                    <a:pt x="1322" y="11786"/>
                    <a:pt x="1488" y="12834"/>
                  </a:cubicBezTo>
                  <a:cubicBezTo>
                    <a:pt x="1488" y="12882"/>
                    <a:pt x="1500" y="12917"/>
                    <a:pt x="1500" y="12953"/>
                  </a:cubicBezTo>
                  <a:cubicBezTo>
                    <a:pt x="1643" y="14048"/>
                    <a:pt x="1798" y="15120"/>
                    <a:pt x="1905" y="16203"/>
                  </a:cubicBezTo>
                  <a:cubicBezTo>
                    <a:pt x="2024" y="17406"/>
                    <a:pt x="2107" y="18609"/>
                    <a:pt x="2167" y="19823"/>
                  </a:cubicBezTo>
                  <a:lnTo>
                    <a:pt x="2167" y="19894"/>
                  </a:lnTo>
                  <a:cubicBezTo>
                    <a:pt x="2203" y="20418"/>
                    <a:pt x="2215" y="20918"/>
                    <a:pt x="2226" y="21430"/>
                  </a:cubicBezTo>
                  <a:lnTo>
                    <a:pt x="15847" y="21430"/>
                  </a:lnTo>
                  <a:cubicBezTo>
                    <a:pt x="15907" y="21407"/>
                    <a:pt x="15954" y="21383"/>
                    <a:pt x="16014" y="21335"/>
                  </a:cubicBezTo>
                  <a:cubicBezTo>
                    <a:pt x="16026" y="21264"/>
                    <a:pt x="16026" y="21168"/>
                    <a:pt x="16026" y="21097"/>
                  </a:cubicBezTo>
                  <a:cubicBezTo>
                    <a:pt x="16133" y="17454"/>
                    <a:pt x="16669" y="13715"/>
                    <a:pt x="16693" y="10012"/>
                  </a:cubicBezTo>
                  <a:lnTo>
                    <a:pt x="16693" y="9607"/>
                  </a:lnTo>
                  <a:cubicBezTo>
                    <a:pt x="16693" y="7917"/>
                    <a:pt x="16574" y="6226"/>
                    <a:pt x="16276" y="4523"/>
                  </a:cubicBezTo>
                  <a:cubicBezTo>
                    <a:pt x="16038" y="3273"/>
                    <a:pt x="15561" y="2083"/>
                    <a:pt x="14919" y="1011"/>
                  </a:cubicBezTo>
                  <a:cubicBezTo>
                    <a:pt x="14764" y="737"/>
                    <a:pt x="14585" y="487"/>
                    <a:pt x="14407" y="237"/>
                  </a:cubicBezTo>
                  <a:cubicBezTo>
                    <a:pt x="14061" y="178"/>
                    <a:pt x="13704" y="130"/>
                    <a:pt x="13347" y="94"/>
                  </a:cubicBezTo>
                  <a:cubicBezTo>
                    <a:pt x="13299" y="82"/>
                    <a:pt x="13240" y="82"/>
                    <a:pt x="13192" y="82"/>
                  </a:cubicBezTo>
                  <a:lnTo>
                    <a:pt x="10966" y="82"/>
                  </a:lnTo>
                  <a:cubicBezTo>
                    <a:pt x="10751" y="82"/>
                    <a:pt x="10549" y="71"/>
                    <a:pt x="10335" y="71"/>
                  </a:cubicBezTo>
                  <a:cubicBezTo>
                    <a:pt x="9412" y="43"/>
                    <a:pt x="8496" y="0"/>
                    <a:pt x="7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6"/>
            <p:cNvSpPr/>
            <p:nvPr/>
          </p:nvSpPr>
          <p:spPr>
            <a:xfrm flipH="1">
              <a:off x="7165288" y="1687391"/>
              <a:ext cx="832582" cy="1174412"/>
            </a:xfrm>
            <a:custGeom>
              <a:rect b="b" l="l" r="r" t="t"/>
              <a:pathLst>
                <a:path extrusionOk="0" h="22002" w="15598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rgbClr val="97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6"/>
            <p:cNvSpPr/>
            <p:nvPr/>
          </p:nvSpPr>
          <p:spPr>
            <a:xfrm flipH="1">
              <a:off x="7165288" y="1687391"/>
              <a:ext cx="832582" cy="1174412"/>
            </a:xfrm>
            <a:custGeom>
              <a:rect b="b" l="l" r="r" t="t"/>
              <a:pathLst>
                <a:path extrusionOk="0" h="22002" w="15598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6"/>
            <p:cNvSpPr/>
            <p:nvPr/>
          </p:nvSpPr>
          <p:spPr>
            <a:xfrm flipH="1">
              <a:off x="7090292" y="1688031"/>
              <a:ext cx="736022" cy="717554"/>
            </a:xfrm>
            <a:custGeom>
              <a:rect b="b" l="l" r="r" t="t"/>
              <a:pathLst>
                <a:path extrusionOk="0" h="13443" w="13789">
                  <a:moveTo>
                    <a:pt x="10395" y="1"/>
                  </a:moveTo>
                  <a:lnTo>
                    <a:pt x="10395" y="1"/>
                  </a:lnTo>
                  <a:cubicBezTo>
                    <a:pt x="9859" y="24"/>
                    <a:pt x="9347" y="143"/>
                    <a:pt x="8847" y="263"/>
                  </a:cubicBezTo>
                  <a:cubicBezTo>
                    <a:pt x="4537" y="1382"/>
                    <a:pt x="2216" y="5025"/>
                    <a:pt x="1" y="8299"/>
                  </a:cubicBezTo>
                  <a:cubicBezTo>
                    <a:pt x="263" y="8811"/>
                    <a:pt x="3156" y="12383"/>
                    <a:pt x="3978" y="13443"/>
                  </a:cubicBezTo>
                  <a:cubicBezTo>
                    <a:pt x="7228" y="9585"/>
                    <a:pt x="13788" y="3572"/>
                    <a:pt x="103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6"/>
            <p:cNvSpPr/>
            <p:nvPr/>
          </p:nvSpPr>
          <p:spPr>
            <a:xfrm flipH="1">
              <a:off x="6016871" y="1442388"/>
              <a:ext cx="1041715" cy="665831"/>
            </a:xfrm>
            <a:custGeom>
              <a:rect b="b" l="l" r="r" t="t"/>
              <a:pathLst>
                <a:path extrusionOk="0" h="12474" w="19516">
                  <a:moveTo>
                    <a:pt x="15891" y="0"/>
                  </a:moveTo>
                  <a:cubicBezTo>
                    <a:pt x="15887" y="0"/>
                    <a:pt x="15884" y="2"/>
                    <a:pt x="15884" y="7"/>
                  </a:cubicBezTo>
                  <a:cubicBezTo>
                    <a:pt x="15943" y="2721"/>
                    <a:pt x="14884" y="5758"/>
                    <a:pt x="14395" y="7889"/>
                  </a:cubicBezTo>
                  <a:cubicBezTo>
                    <a:pt x="13276" y="7365"/>
                    <a:pt x="12145" y="6829"/>
                    <a:pt x="11026" y="6293"/>
                  </a:cubicBezTo>
                  <a:cubicBezTo>
                    <a:pt x="10954" y="6258"/>
                    <a:pt x="10895" y="6222"/>
                    <a:pt x="10824" y="6198"/>
                  </a:cubicBezTo>
                  <a:cubicBezTo>
                    <a:pt x="10740" y="6150"/>
                    <a:pt x="10681" y="6115"/>
                    <a:pt x="10609" y="6091"/>
                  </a:cubicBezTo>
                  <a:cubicBezTo>
                    <a:pt x="9573" y="5603"/>
                    <a:pt x="8478" y="5257"/>
                    <a:pt x="7406" y="4829"/>
                  </a:cubicBezTo>
                  <a:cubicBezTo>
                    <a:pt x="6386" y="4421"/>
                    <a:pt x="5270" y="4012"/>
                    <a:pt x="4149" y="4012"/>
                  </a:cubicBezTo>
                  <a:cubicBezTo>
                    <a:pt x="3897" y="4012"/>
                    <a:pt x="3645" y="4033"/>
                    <a:pt x="3394" y="4079"/>
                  </a:cubicBezTo>
                  <a:cubicBezTo>
                    <a:pt x="3334" y="4091"/>
                    <a:pt x="3263" y="4114"/>
                    <a:pt x="3204" y="4126"/>
                  </a:cubicBezTo>
                  <a:cubicBezTo>
                    <a:pt x="3049" y="4150"/>
                    <a:pt x="2918" y="4198"/>
                    <a:pt x="2787" y="4245"/>
                  </a:cubicBezTo>
                  <a:lnTo>
                    <a:pt x="2763" y="4245"/>
                  </a:lnTo>
                  <a:cubicBezTo>
                    <a:pt x="2632" y="4293"/>
                    <a:pt x="2513" y="4329"/>
                    <a:pt x="2394" y="4376"/>
                  </a:cubicBezTo>
                  <a:cubicBezTo>
                    <a:pt x="2275" y="4424"/>
                    <a:pt x="2168" y="4484"/>
                    <a:pt x="2049" y="4531"/>
                  </a:cubicBezTo>
                  <a:cubicBezTo>
                    <a:pt x="2037" y="4531"/>
                    <a:pt x="2025" y="4543"/>
                    <a:pt x="2013" y="4543"/>
                  </a:cubicBezTo>
                  <a:lnTo>
                    <a:pt x="1918" y="4591"/>
                  </a:lnTo>
                  <a:cubicBezTo>
                    <a:pt x="1870" y="4603"/>
                    <a:pt x="1834" y="4626"/>
                    <a:pt x="1787" y="4650"/>
                  </a:cubicBezTo>
                  <a:cubicBezTo>
                    <a:pt x="1739" y="4674"/>
                    <a:pt x="1691" y="4686"/>
                    <a:pt x="1656" y="4722"/>
                  </a:cubicBezTo>
                  <a:cubicBezTo>
                    <a:pt x="1608" y="4734"/>
                    <a:pt x="1572" y="4769"/>
                    <a:pt x="1537" y="4781"/>
                  </a:cubicBezTo>
                  <a:cubicBezTo>
                    <a:pt x="1513" y="4781"/>
                    <a:pt x="1513" y="4793"/>
                    <a:pt x="1501" y="4793"/>
                  </a:cubicBezTo>
                  <a:cubicBezTo>
                    <a:pt x="1453" y="4805"/>
                    <a:pt x="1429" y="4841"/>
                    <a:pt x="1382" y="4853"/>
                  </a:cubicBezTo>
                  <a:cubicBezTo>
                    <a:pt x="1358" y="4888"/>
                    <a:pt x="1310" y="4900"/>
                    <a:pt x="1275" y="4912"/>
                  </a:cubicBezTo>
                  <a:cubicBezTo>
                    <a:pt x="1239" y="4924"/>
                    <a:pt x="1203" y="4960"/>
                    <a:pt x="1156" y="4972"/>
                  </a:cubicBezTo>
                  <a:cubicBezTo>
                    <a:pt x="1132" y="5007"/>
                    <a:pt x="1084" y="5019"/>
                    <a:pt x="1037" y="5043"/>
                  </a:cubicBezTo>
                  <a:cubicBezTo>
                    <a:pt x="1001" y="5055"/>
                    <a:pt x="965" y="5079"/>
                    <a:pt x="918" y="5103"/>
                  </a:cubicBezTo>
                  <a:cubicBezTo>
                    <a:pt x="882" y="5138"/>
                    <a:pt x="834" y="5150"/>
                    <a:pt x="787" y="5174"/>
                  </a:cubicBezTo>
                  <a:cubicBezTo>
                    <a:pt x="715" y="5222"/>
                    <a:pt x="656" y="5257"/>
                    <a:pt x="584" y="5305"/>
                  </a:cubicBezTo>
                  <a:lnTo>
                    <a:pt x="358" y="5436"/>
                  </a:lnTo>
                  <a:cubicBezTo>
                    <a:pt x="346" y="5448"/>
                    <a:pt x="322" y="5448"/>
                    <a:pt x="310" y="5460"/>
                  </a:cubicBezTo>
                  <a:cubicBezTo>
                    <a:pt x="286" y="5472"/>
                    <a:pt x="263" y="5496"/>
                    <a:pt x="239" y="5507"/>
                  </a:cubicBezTo>
                  <a:cubicBezTo>
                    <a:pt x="227" y="5519"/>
                    <a:pt x="203" y="5519"/>
                    <a:pt x="191" y="5531"/>
                  </a:cubicBezTo>
                  <a:cubicBezTo>
                    <a:pt x="179" y="5555"/>
                    <a:pt x="144" y="5555"/>
                    <a:pt x="132" y="5567"/>
                  </a:cubicBezTo>
                  <a:cubicBezTo>
                    <a:pt x="120" y="5567"/>
                    <a:pt x="84" y="5579"/>
                    <a:pt x="72" y="5591"/>
                  </a:cubicBezTo>
                  <a:cubicBezTo>
                    <a:pt x="60" y="5615"/>
                    <a:pt x="25" y="5627"/>
                    <a:pt x="1" y="5638"/>
                  </a:cubicBezTo>
                  <a:cubicBezTo>
                    <a:pt x="1" y="5710"/>
                    <a:pt x="1" y="5805"/>
                    <a:pt x="13" y="5877"/>
                  </a:cubicBezTo>
                  <a:cubicBezTo>
                    <a:pt x="84" y="6341"/>
                    <a:pt x="310" y="6746"/>
                    <a:pt x="548" y="7127"/>
                  </a:cubicBezTo>
                  <a:cubicBezTo>
                    <a:pt x="560" y="7139"/>
                    <a:pt x="584" y="7174"/>
                    <a:pt x="596" y="7186"/>
                  </a:cubicBezTo>
                  <a:cubicBezTo>
                    <a:pt x="667" y="7305"/>
                    <a:pt x="763" y="7424"/>
                    <a:pt x="846" y="7532"/>
                  </a:cubicBezTo>
                  <a:cubicBezTo>
                    <a:pt x="1727" y="8591"/>
                    <a:pt x="3180" y="9198"/>
                    <a:pt x="4716" y="9698"/>
                  </a:cubicBezTo>
                  <a:cubicBezTo>
                    <a:pt x="5978" y="10115"/>
                    <a:pt x="7275" y="10449"/>
                    <a:pt x="8335" y="10865"/>
                  </a:cubicBezTo>
                  <a:cubicBezTo>
                    <a:pt x="8680" y="10996"/>
                    <a:pt x="9014" y="11127"/>
                    <a:pt x="9371" y="11258"/>
                  </a:cubicBezTo>
                  <a:cubicBezTo>
                    <a:pt x="9430" y="11282"/>
                    <a:pt x="9478" y="11294"/>
                    <a:pt x="9538" y="11306"/>
                  </a:cubicBezTo>
                  <a:cubicBezTo>
                    <a:pt x="9573" y="11330"/>
                    <a:pt x="9597" y="11330"/>
                    <a:pt x="9633" y="11342"/>
                  </a:cubicBezTo>
                  <a:cubicBezTo>
                    <a:pt x="10502" y="11639"/>
                    <a:pt x="11419" y="11877"/>
                    <a:pt x="12336" y="12056"/>
                  </a:cubicBezTo>
                  <a:lnTo>
                    <a:pt x="12348" y="12056"/>
                  </a:lnTo>
                  <a:cubicBezTo>
                    <a:pt x="12371" y="12056"/>
                    <a:pt x="12395" y="12068"/>
                    <a:pt x="12407" y="12068"/>
                  </a:cubicBezTo>
                  <a:cubicBezTo>
                    <a:pt x="13811" y="12336"/>
                    <a:pt x="15231" y="12474"/>
                    <a:pt x="16652" y="12474"/>
                  </a:cubicBezTo>
                  <a:cubicBezTo>
                    <a:pt x="17376" y="12474"/>
                    <a:pt x="18101" y="12438"/>
                    <a:pt x="18825" y="12365"/>
                  </a:cubicBezTo>
                  <a:cubicBezTo>
                    <a:pt x="19515" y="9806"/>
                    <a:pt x="18682" y="6508"/>
                    <a:pt x="18098" y="3519"/>
                  </a:cubicBezTo>
                  <a:lnTo>
                    <a:pt x="18098" y="3495"/>
                  </a:lnTo>
                  <a:cubicBezTo>
                    <a:pt x="18003" y="3007"/>
                    <a:pt x="17920" y="2531"/>
                    <a:pt x="17848" y="2055"/>
                  </a:cubicBezTo>
                  <a:lnTo>
                    <a:pt x="17586" y="281"/>
                  </a:lnTo>
                  <a:cubicBezTo>
                    <a:pt x="16312" y="281"/>
                    <a:pt x="17193" y="31"/>
                    <a:pt x="15955" y="19"/>
                  </a:cubicBezTo>
                  <a:cubicBezTo>
                    <a:pt x="15955" y="20"/>
                    <a:pt x="15954" y="21"/>
                    <a:pt x="15953" y="21"/>
                  </a:cubicBezTo>
                  <a:cubicBezTo>
                    <a:pt x="15943" y="21"/>
                    <a:pt x="15907" y="0"/>
                    <a:pt x="15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6"/>
            <p:cNvSpPr/>
            <p:nvPr/>
          </p:nvSpPr>
          <p:spPr>
            <a:xfrm flipH="1">
              <a:off x="6396919" y="1657232"/>
              <a:ext cx="667379" cy="429315"/>
            </a:xfrm>
            <a:custGeom>
              <a:rect b="b" l="l" r="r" t="t"/>
              <a:pathLst>
                <a:path extrusionOk="0" h="8043" w="12503">
                  <a:moveTo>
                    <a:pt x="4199" y="0"/>
                  </a:moveTo>
                  <a:cubicBezTo>
                    <a:pt x="3950" y="0"/>
                    <a:pt x="3701" y="20"/>
                    <a:pt x="3453" y="66"/>
                  </a:cubicBezTo>
                  <a:cubicBezTo>
                    <a:pt x="3394" y="89"/>
                    <a:pt x="3322" y="101"/>
                    <a:pt x="3263" y="113"/>
                  </a:cubicBezTo>
                  <a:cubicBezTo>
                    <a:pt x="3108" y="149"/>
                    <a:pt x="2977" y="185"/>
                    <a:pt x="2846" y="232"/>
                  </a:cubicBezTo>
                  <a:lnTo>
                    <a:pt x="2834" y="232"/>
                  </a:lnTo>
                  <a:cubicBezTo>
                    <a:pt x="2691" y="280"/>
                    <a:pt x="2572" y="328"/>
                    <a:pt x="2453" y="363"/>
                  </a:cubicBezTo>
                  <a:cubicBezTo>
                    <a:pt x="2334" y="411"/>
                    <a:pt x="2239" y="470"/>
                    <a:pt x="2120" y="518"/>
                  </a:cubicBezTo>
                  <a:cubicBezTo>
                    <a:pt x="2096" y="518"/>
                    <a:pt x="2084" y="530"/>
                    <a:pt x="2072" y="530"/>
                  </a:cubicBezTo>
                  <a:lnTo>
                    <a:pt x="1977" y="578"/>
                  </a:lnTo>
                  <a:cubicBezTo>
                    <a:pt x="1941" y="590"/>
                    <a:pt x="1894" y="625"/>
                    <a:pt x="1846" y="637"/>
                  </a:cubicBezTo>
                  <a:cubicBezTo>
                    <a:pt x="1798" y="661"/>
                    <a:pt x="1763" y="685"/>
                    <a:pt x="1715" y="709"/>
                  </a:cubicBezTo>
                  <a:cubicBezTo>
                    <a:pt x="1667" y="720"/>
                    <a:pt x="1644" y="756"/>
                    <a:pt x="1596" y="768"/>
                  </a:cubicBezTo>
                  <a:cubicBezTo>
                    <a:pt x="1584" y="768"/>
                    <a:pt x="1584" y="780"/>
                    <a:pt x="1560" y="780"/>
                  </a:cubicBezTo>
                  <a:cubicBezTo>
                    <a:pt x="1525" y="804"/>
                    <a:pt x="1489" y="828"/>
                    <a:pt x="1441" y="840"/>
                  </a:cubicBezTo>
                  <a:cubicBezTo>
                    <a:pt x="1417" y="875"/>
                    <a:pt x="1370" y="887"/>
                    <a:pt x="1346" y="899"/>
                  </a:cubicBezTo>
                  <a:cubicBezTo>
                    <a:pt x="1298" y="923"/>
                    <a:pt x="1263" y="947"/>
                    <a:pt x="1227" y="959"/>
                  </a:cubicBezTo>
                  <a:cubicBezTo>
                    <a:pt x="1191" y="994"/>
                    <a:pt x="1144" y="1006"/>
                    <a:pt x="1108" y="1042"/>
                  </a:cubicBezTo>
                  <a:cubicBezTo>
                    <a:pt x="1060" y="1054"/>
                    <a:pt x="1025" y="1066"/>
                    <a:pt x="989" y="1101"/>
                  </a:cubicBezTo>
                  <a:cubicBezTo>
                    <a:pt x="941" y="1125"/>
                    <a:pt x="894" y="1137"/>
                    <a:pt x="846" y="1173"/>
                  </a:cubicBezTo>
                  <a:cubicBezTo>
                    <a:pt x="774" y="1221"/>
                    <a:pt x="715" y="1244"/>
                    <a:pt x="644" y="1292"/>
                  </a:cubicBezTo>
                  <a:lnTo>
                    <a:pt x="417" y="1423"/>
                  </a:lnTo>
                  <a:cubicBezTo>
                    <a:pt x="405" y="1435"/>
                    <a:pt x="393" y="1435"/>
                    <a:pt x="370" y="1459"/>
                  </a:cubicBezTo>
                  <a:cubicBezTo>
                    <a:pt x="346" y="1471"/>
                    <a:pt x="334" y="1482"/>
                    <a:pt x="298" y="1494"/>
                  </a:cubicBezTo>
                  <a:cubicBezTo>
                    <a:pt x="286" y="1518"/>
                    <a:pt x="274" y="1518"/>
                    <a:pt x="251" y="1530"/>
                  </a:cubicBezTo>
                  <a:cubicBezTo>
                    <a:pt x="239" y="1542"/>
                    <a:pt x="215" y="1542"/>
                    <a:pt x="191" y="1554"/>
                  </a:cubicBezTo>
                  <a:cubicBezTo>
                    <a:pt x="179" y="1554"/>
                    <a:pt x="155" y="1578"/>
                    <a:pt x="132" y="1590"/>
                  </a:cubicBezTo>
                  <a:cubicBezTo>
                    <a:pt x="120" y="1602"/>
                    <a:pt x="96" y="1613"/>
                    <a:pt x="60" y="1637"/>
                  </a:cubicBezTo>
                  <a:cubicBezTo>
                    <a:pt x="60" y="1709"/>
                    <a:pt x="60" y="1792"/>
                    <a:pt x="72" y="1875"/>
                  </a:cubicBezTo>
                  <a:cubicBezTo>
                    <a:pt x="155" y="2316"/>
                    <a:pt x="1" y="4078"/>
                    <a:pt x="239" y="4459"/>
                  </a:cubicBezTo>
                  <a:cubicBezTo>
                    <a:pt x="251" y="4495"/>
                    <a:pt x="286" y="4519"/>
                    <a:pt x="298" y="4554"/>
                  </a:cubicBezTo>
                  <a:cubicBezTo>
                    <a:pt x="572" y="4947"/>
                    <a:pt x="905" y="5269"/>
                    <a:pt x="1310" y="5507"/>
                  </a:cubicBezTo>
                  <a:cubicBezTo>
                    <a:pt x="2298" y="6102"/>
                    <a:pt x="3584" y="6281"/>
                    <a:pt x="4894" y="6471"/>
                  </a:cubicBezTo>
                  <a:cubicBezTo>
                    <a:pt x="5882" y="6602"/>
                    <a:pt x="6859" y="6757"/>
                    <a:pt x="7716" y="7090"/>
                  </a:cubicBezTo>
                  <a:cubicBezTo>
                    <a:pt x="8264" y="7317"/>
                    <a:pt x="8942" y="7471"/>
                    <a:pt x="9657" y="7602"/>
                  </a:cubicBezTo>
                  <a:cubicBezTo>
                    <a:pt x="10633" y="7769"/>
                    <a:pt x="11621" y="7888"/>
                    <a:pt x="12431" y="8031"/>
                  </a:cubicBezTo>
                  <a:lnTo>
                    <a:pt x="12443" y="8031"/>
                  </a:lnTo>
                  <a:cubicBezTo>
                    <a:pt x="12455" y="8031"/>
                    <a:pt x="12490" y="8043"/>
                    <a:pt x="12502" y="8043"/>
                  </a:cubicBezTo>
                  <a:lnTo>
                    <a:pt x="12502" y="7971"/>
                  </a:lnTo>
                  <a:cubicBezTo>
                    <a:pt x="12383" y="6590"/>
                    <a:pt x="11943" y="5281"/>
                    <a:pt x="11526" y="3959"/>
                  </a:cubicBezTo>
                  <a:cubicBezTo>
                    <a:pt x="11371" y="3447"/>
                    <a:pt x="11192" y="2887"/>
                    <a:pt x="11085" y="2304"/>
                  </a:cubicBezTo>
                  <a:cubicBezTo>
                    <a:pt x="11026" y="2268"/>
                    <a:pt x="10954" y="2244"/>
                    <a:pt x="10883" y="2185"/>
                  </a:cubicBezTo>
                  <a:cubicBezTo>
                    <a:pt x="10811" y="2137"/>
                    <a:pt x="10752" y="2114"/>
                    <a:pt x="10669" y="2078"/>
                  </a:cubicBezTo>
                  <a:cubicBezTo>
                    <a:pt x="9633" y="1590"/>
                    <a:pt x="8549" y="1244"/>
                    <a:pt x="7478" y="816"/>
                  </a:cubicBezTo>
                  <a:cubicBezTo>
                    <a:pt x="6454" y="416"/>
                    <a:pt x="5326" y="0"/>
                    <a:pt x="4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6"/>
            <p:cNvSpPr/>
            <p:nvPr/>
          </p:nvSpPr>
          <p:spPr>
            <a:xfrm flipH="1">
              <a:off x="7479147" y="1999542"/>
              <a:ext cx="39553" cy="256159"/>
            </a:xfrm>
            <a:custGeom>
              <a:rect b="b" l="l" r="r" t="t"/>
              <a:pathLst>
                <a:path extrusionOk="0" h="4799" w="741">
                  <a:moveTo>
                    <a:pt x="315" y="0"/>
                  </a:moveTo>
                  <a:cubicBezTo>
                    <a:pt x="271" y="0"/>
                    <a:pt x="232" y="25"/>
                    <a:pt x="227" y="82"/>
                  </a:cubicBezTo>
                  <a:cubicBezTo>
                    <a:pt x="1" y="1630"/>
                    <a:pt x="298" y="3178"/>
                    <a:pt x="513" y="4714"/>
                  </a:cubicBezTo>
                  <a:cubicBezTo>
                    <a:pt x="517" y="4772"/>
                    <a:pt x="559" y="4799"/>
                    <a:pt x="604" y="4799"/>
                  </a:cubicBezTo>
                  <a:cubicBezTo>
                    <a:pt x="668" y="4799"/>
                    <a:pt x="741" y="4745"/>
                    <a:pt x="727" y="4654"/>
                  </a:cubicBezTo>
                  <a:cubicBezTo>
                    <a:pt x="536" y="3166"/>
                    <a:pt x="227" y="1654"/>
                    <a:pt x="453" y="142"/>
                  </a:cubicBezTo>
                  <a:cubicBezTo>
                    <a:pt x="460" y="56"/>
                    <a:pt x="382" y="0"/>
                    <a:pt x="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6"/>
            <p:cNvSpPr/>
            <p:nvPr/>
          </p:nvSpPr>
          <p:spPr>
            <a:xfrm flipH="1">
              <a:off x="7474664" y="2134267"/>
              <a:ext cx="59142" cy="132003"/>
            </a:xfrm>
            <a:custGeom>
              <a:rect b="b" l="l" r="r" t="t"/>
              <a:pathLst>
                <a:path extrusionOk="0" h="2473" w="1108">
                  <a:moveTo>
                    <a:pt x="135" y="0"/>
                  </a:moveTo>
                  <a:cubicBezTo>
                    <a:pt x="69" y="0"/>
                    <a:pt x="0" y="56"/>
                    <a:pt x="22" y="142"/>
                  </a:cubicBezTo>
                  <a:cubicBezTo>
                    <a:pt x="176" y="939"/>
                    <a:pt x="462" y="1701"/>
                    <a:pt x="867" y="2416"/>
                  </a:cubicBezTo>
                  <a:cubicBezTo>
                    <a:pt x="889" y="2456"/>
                    <a:pt x="922" y="2473"/>
                    <a:pt x="955" y="2473"/>
                  </a:cubicBezTo>
                  <a:cubicBezTo>
                    <a:pt x="1031" y="2473"/>
                    <a:pt x="1107" y="2387"/>
                    <a:pt x="1058" y="2297"/>
                  </a:cubicBezTo>
                  <a:cubicBezTo>
                    <a:pt x="677" y="1594"/>
                    <a:pt x="391" y="868"/>
                    <a:pt x="236" y="82"/>
                  </a:cubicBezTo>
                  <a:cubicBezTo>
                    <a:pt x="222" y="25"/>
                    <a:pt x="179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6"/>
            <p:cNvSpPr/>
            <p:nvPr/>
          </p:nvSpPr>
          <p:spPr>
            <a:xfrm flipH="1">
              <a:off x="6653718" y="1904210"/>
              <a:ext cx="23006" cy="132056"/>
            </a:xfrm>
            <a:custGeom>
              <a:rect b="b" l="l" r="r" t="t"/>
              <a:pathLst>
                <a:path extrusionOk="0" h="2474" w="431">
                  <a:moveTo>
                    <a:pt x="144" y="0"/>
                  </a:moveTo>
                  <a:cubicBezTo>
                    <a:pt x="76" y="0"/>
                    <a:pt x="0" y="56"/>
                    <a:pt x="14" y="142"/>
                  </a:cubicBezTo>
                  <a:cubicBezTo>
                    <a:pt x="169" y="868"/>
                    <a:pt x="193" y="1618"/>
                    <a:pt x="110" y="2356"/>
                  </a:cubicBezTo>
                  <a:cubicBezTo>
                    <a:pt x="110" y="2435"/>
                    <a:pt x="168" y="2474"/>
                    <a:pt x="228" y="2474"/>
                  </a:cubicBezTo>
                  <a:cubicBezTo>
                    <a:pt x="285" y="2474"/>
                    <a:pt x="342" y="2438"/>
                    <a:pt x="348" y="2368"/>
                  </a:cubicBezTo>
                  <a:cubicBezTo>
                    <a:pt x="431" y="1594"/>
                    <a:pt x="407" y="844"/>
                    <a:pt x="241" y="82"/>
                  </a:cubicBezTo>
                  <a:cubicBezTo>
                    <a:pt x="231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6"/>
            <p:cNvSpPr/>
            <p:nvPr/>
          </p:nvSpPr>
          <p:spPr>
            <a:xfrm flipH="1">
              <a:off x="6622225" y="1925881"/>
              <a:ext cx="40514" cy="110972"/>
            </a:xfrm>
            <a:custGeom>
              <a:rect b="b" l="l" r="r" t="t"/>
              <a:pathLst>
                <a:path extrusionOk="0" h="2079" w="759">
                  <a:moveTo>
                    <a:pt x="653" y="1"/>
                  </a:moveTo>
                  <a:cubicBezTo>
                    <a:pt x="598" y="1"/>
                    <a:pt x="538" y="39"/>
                    <a:pt x="526" y="117"/>
                  </a:cubicBezTo>
                  <a:cubicBezTo>
                    <a:pt x="490" y="736"/>
                    <a:pt x="324" y="1331"/>
                    <a:pt x="50" y="1903"/>
                  </a:cubicBezTo>
                  <a:cubicBezTo>
                    <a:pt x="0" y="1993"/>
                    <a:pt x="88" y="2078"/>
                    <a:pt x="167" y="2078"/>
                  </a:cubicBezTo>
                  <a:cubicBezTo>
                    <a:pt x="201" y="2078"/>
                    <a:pt x="234" y="2062"/>
                    <a:pt x="252" y="2022"/>
                  </a:cubicBezTo>
                  <a:cubicBezTo>
                    <a:pt x="550" y="1426"/>
                    <a:pt x="705" y="783"/>
                    <a:pt x="752" y="117"/>
                  </a:cubicBezTo>
                  <a:cubicBezTo>
                    <a:pt x="758" y="39"/>
                    <a:pt x="708" y="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6"/>
            <p:cNvSpPr/>
            <p:nvPr/>
          </p:nvSpPr>
          <p:spPr>
            <a:xfrm flipH="1">
              <a:off x="6910890" y="3051293"/>
              <a:ext cx="216179" cy="55139"/>
            </a:xfrm>
            <a:custGeom>
              <a:rect b="b" l="l" r="r" t="t"/>
              <a:pathLst>
                <a:path extrusionOk="0" h="1033" w="4050">
                  <a:moveTo>
                    <a:pt x="3818" y="0"/>
                  </a:moveTo>
                  <a:cubicBezTo>
                    <a:pt x="3786" y="0"/>
                    <a:pt x="3754" y="11"/>
                    <a:pt x="3725" y="35"/>
                  </a:cubicBezTo>
                  <a:cubicBezTo>
                    <a:pt x="3071" y="555"/>
                    <a:pt x="2169" y="744"/>
                    <a:pt x="1310" y="744"/>
                  </a:cubicBezTo>
                  <a:cubicBezTo>
                    <a:pt x="949" y="744"/>
                    <a:pt x="596" y="711"/>
                    <a:pt x="272" y="654"/>
                  </a:cubicBezTo>
                  <a:cubicBezTo>
                    <a:pt x="258" y="651"/>
                    <a:pt x="244" y="649"/>
                    <a:pt x="231" y="649"/>
                  </a:cubicBezTo>
                  <a:cubicBezTo>
                    <a:pt x="69" y="649"/>
                    <a:pt x="0" y="906"/>
                    <a:pt x="176" y="928"/>
                  </a:cubicBezTo>
                  <a:cubicBezTo>
                    <a:pt x="540" y="994"/>
                    <a:pt x="925" y="1032"/>
                    <a:pt x="1314" y="1032"/>
                  </a:cubicBezTo>
                  <a:cubicBezTo>
                    <a:pt x="2253" y="1032"/>
                    <a:pt x="3212" y="813"/>
                    <a:pt x="3927" y="249"/>
                  </a:cubicBezTo>
                  <a:cubicBezTo>
                    <a:pt x="4050" y="155"/>
                    <a:pt x="3940" y="0"/>
                    <a:pt x="3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6"/>
            <p:cNvSpPr/>
            <p:nvPr/>
          </p:nvSpPr>
          <p:spPr>
            <a:xfrm flipH="1">
              <a:off x="7083834" y="3094208"/>
              <a:ext cx="112893" cy="1452669"/>
            </a:xfrm>
            <a:custGeom>
              <a:rect b="b" l="l" r="r" t="t"/>
              <a:pathLst>
                <a:path extrusionOk="0" h="27215" w="2115">
                  <a:moveTo>
                    <a:pt x="1932" y="1"/>
                  </a:moveTo>
                  <a:cubicBezTo>
                    <a:pt x="1873" y="1"/>
                    <a:pt x="1817" y="35"/>
                    <a:pt x="1803" y="112"/>
                  </a:cubicBezTo>
                  <a:cubicBezTo>
                    <a:pt x="1589" y="993"/>
                    <a:pt x="1636" y="2005"/>
                    <a:pt x="1577" y="2898"/>
                  </a:cubicBezTo>
                  <a:cubicBezTo>
                    <a:pt x="1446" y="4994"/>
                    <a:pt x="1303" y="7113"/>
                    <a:pt x="1172" y="9209"/>
                  </a:cubicBezTo>
                  <a:cubicBezTo>
                    <a:pt x="874" y="13959"/>
                    <a:pt x="612" y="18710"/>
                    <a:pt x="291" y="23448"/>
                  </a:cubicBezTo>
                  <a:cubicBezTo>
                    <a:pt x="219" y="24603"/>
                    <a:pt x="291" y="25925"/>
                    <a:pt x="29" y="27020"/>
                  </a:cubicBezTo>
                  <a:cubicBezTo>
                    <a:pt x="1" y="27141"/>
                    <a:pt x="95" y="27215"/>
                    <a:pt x="185" y="27215"/>
                  </a:cubicBezTo>
                  <a:cubicBezTo>
                    <a:pt x="247" y="27215"/>
                    <a:pt x="307" y="27181"/>
                    <a:pt x="327" y="27104"/>
                  </a:cubicBezTo>
                  <a:cubicBezTo>
                    <a:pt x="529" y="26223"/>
                    <a:pt x="493" y="25211"/>
                    <a:pt x="553" y="24318"/>
                  </a:cubicBezTo>
                  <a:cubicBezTo>
                    <a:pt x="684" y="22222"/>
                    <a:pt x="815" y="20103"/>
                    <a:pt x="946" y="18007"/>
                  </a:cubicBezTo>
                  <a:cubicBezTo>
                    <a:pt x="1243" y="13257"/>
                    <a:pt x="1517" y="8506"/>
                    <a:pt x="1827" y="3767"/>
                  </a:cubicBezTo>
                  <a:cubicBezTo>
                    <a:pt x="1898" y="2636"/>
                    <a:pt x="1827" y="1291"/>
                    <a:pt x="2101" y="196"/>
                  </a:cubicBezTo>
                  <a:cubicBezTo>
                    <a:pt x="2115" y="75"/>
                    <a:pt x="2019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6"/>
            <p:cNvSpPr/>
            <p:nvPr/>
          </p:nvSpPr>
          <p:spPr>
            <a:xfrm flipH="1">
              <a:off x="6848492" y="3082625"/>
              <a:ext cx="149030" cy="1451334"/>
            </a:xfrm>
            <a:custGeom>
              <a:rect b="b" l="l" r="r" t="t"/>
              <a:pathLst>
                <a:path extrusionOk="0" h="27190" w="2792">
                  <a:moveTo>
                    <a:pt x="174" y="0"/>
                  </a:moveTo>
                  <a:cubicBezTo>
                    <a:pt x="88" y="0"/>
                    <a:pt x="1" y="75"/>
                    <a:pt x="35" y="186"/>
                  </a:cubicBezTo>
                  <a:cubicBezTo>
                    <a:pt x="309" y="1079"/>
                    <a:pt x="274" y="2199"/>
                    <a:pt x="357" y="3127"/>
                  </a:cubicBezTo>
                  <a:cubicBezTo>
                    <a:pt x="571" y="5294"/>
                    <a:pt x="762" y="7461"/>
                    <a:pt x="964" y="9640"/>
                  </a:cubicBezTo>
                  <a:cubicBezTo>
                    <a:pt x="1381" y="14355"/>
                    <a:pt x="1798" y="19070"/>
                    <a:pt x="2202" y="23785"/>
                  </a:cubicBezTo>
                  <a:cubicBezTo>
                    <a:pt x="2298" y="24880"/>
                    <a:pt x="2381" y="25963"/>
                    <a:pt x="2488" y="27047"/>
                  </a:cubicBezTo>
                  <a:cubicBezTo>
                    <a:pt x="2494" y="27142"/>
                    <a:pt x="2571" y="27190"/>
                    <a:pt x="2646" y="27190"/>
                  </a:cubicBezTo>
                  <a:cubicBezTo>
                    <a:pt x="2720" y="27190"/>
                    <a:pt x="2792" y="27142"/>
                    <a:pt x="2786" y="27047"/>
                  </a:cubicBezTo>
                  <a:cubicBezTo>
                    <a:pt x="2536" y="24070"/>
                    <a:pt x="2274" y="21094"/>
                    <a:pt x="2012" y="18117"/>
                  </a:cubicBezTo>
                  <a:cubicBezTo>
                    <a:pt x="1595" y="13307"/>
                    <a:pt x="1178" y="8509"/>
                    <a:pt x="714" y="3711"/>
                  </a:cubicBezTo>
                  <a:cubicBezTo>
                    <a:pt x="643" y="2877"/>
                    <a:pt x="547" y="2032"/>
                    <a:pt x="464" y="1198"/>
                  </a:cubicBezTo>
                  <a:cubicBezTo>
                    <a:pt x="416" y="853"/>
                    <a:pt x="416" y="448"/>
                    <a:pt x="309" y="127"/>
                  </a:cubicBezTo>
                  <a:cubicBezTo>
                    <a:pt x="294" y="38"/>
                    <a:pt x="234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6"/>
            <p:cNvSpPr/>
            <p:nvPr/>
          </p:nvSpPr>
          <p:spPr>
            <a:xfrm flipH="1">
              <a:off x="6119836" y="1201068"/>
              <a:ext cx="226321" cy="270304"/>
            </a:xfrm>
            <a:custGeom>
              <a:rect b="b" l="l" r="r" t="t"/>
              <a:pathLst>
                <a:path extrusionOk="0" h="5064" w="4240">
                  <a:moveTo>
                    <a:pt x="2276" y="1"/>
                  </a:moveTo>
                  <a:cubicBezTo>
                    <a:pt x="2268" y="1"/>
                    <a:pt x="2259" y="2"/>
                    <a:pt x="2251" y="3"/>
                  </a:cubicBezTo>
                  <a:cubicBezTo>
                    <a:pt x="1798" y="87"/>
                    <a:pt x="2215" y="2468"/>
                    <a:pt x="2215" y="2468"/>
                  </a:cubicBezTo>
                  <a:cubicBezTo>
                    <a:pt x="2215" y="2468"/>
                    <a:pt x="1721" y="379"/>
                    <a:pt x="1354" y="379"/>
                  </a:cubicBezTo>
                  <a:cubicBezTo>
                    <a:pt x="1344" y="379"/>
                    <a:pt x="1333" y="381"/>
                    <a:pt x="1322" y="384"/>
                  </a:cubicBezTo>
                  <a:cubicBezTo>
                    <a:pt x="953" y="515"/>
                    <a:pt x="1739" y="3361"/>
                    <a:pt x="1739" y="3361"/>
                  </a:cubicBezTo>
                  <a:cubicBezTo>
                    <a:pt x="1739" y="3361"/>
                    <a:pt x="794" y="2703"/>
                    <a:pt x="432" y="2703"/>
                  </a:cubicBezTo>
                  <a:cubicBezTo>
                    <a:pt x="384" y="2703"/>
                    <a:pt x="346" y="2715"/>
                    <a:pt x="322" y="2742"/>
                  </a:cubicBezTo>
                  <a:cubicBezTo>
                    <a:pt x="1" y="3135"/>
                    <a:pt x="2513" y="5064"/>
                    <a:pt x="2513" y="5064"/>
                  </a:cubicBezTo>
                  <a:lnTo>
                    <a:pt x="4239" y="4849"/>
                  </a:lnTo>
                  <a:cubicBezTo>
                    <a:pt x="4239" y="4849"/>
                    <a:pt x="4204" y="849"/>
                    <a:pt x="3858" y="801"/>
                  </a:cubicBezTo>
                  <a:cubicBezTo>
                    <a:pt x="3853" y="800"/>
                    <a:pt x="3848" y="800"/>
                    <a:pt x="3842" y="800"/>
                  </a:cubicBezTo>
                  <a:cubicBezTo>
                    <a:pt x="3511" y="800"/>
                    <a:pt x="3442" y="2266"/>
                    <a:pt x="3442" y="2266"/>
                  </a:cubicBezTo>
                  <a:cubicBezTo>
                    <a:pt x="3442" y="2266"/>
                    <a:pt x="3406" y="301"/>
                    <a:pt x="3156" y="218"/>
                  </a:cubicBezTo>
                  <a:cubicBezTo>
                    <a:pt x="3145" y="215"/>
                    <a:pt x="3135" y="213"/>
                    <a:pt x="3125" y="213"/>
                  </a:cubicBezTo>
                  <a:cubicBezTo>
                    <a:pt x="2755" y="213"/>
                    <a:pt x="2822" y="2337"/>
                    <a:pt x="2822" y="2337"/>
                  </a:cubicBezTo>
                  <a:cubicBezTo>
                    <a:pt x="2822" y="2337"/>
                    <a:pt x="2696" y="1"/>
                    <a:pt x="2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 flipH="1">
              <a:off x="6882494" y="2270807"/>
              <a:ext cx="360992" cy="394086"/>
            </a:xfrm>
            <a:custGeom>
              <a:rect b="b" l="l" r="r" t="t"/>
              <a:pathLst>
                <a:path extrusionOk="0" fill="none" h="7383" w="6763">
                  <a:moveTo>
                    <a:pt x="0" y="7382"/>
                  </a:moveTo>
                  <a:cubicBezTo>
                    <a:pt x="0" y="7382"/>
                    <a:pt x="5917" y="4108"/>
                    <a:pt x="6763" y="1"/>
                  </a:cubicBezTo>
                </a:path>
              </a:pathLst>
            </a:custGeom>
            <a:noFill/>
            <a:ln cap="rnd" cmpd="sng" w="5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6"/>
            <p:cNvSpPr/>
            <p:nvPr/>
          </p:nvSpPr>
          <p:spPr>
            <a:xfrm flipH="1">
              <a:off x="6698181" y="2764602"/>
              <a:ext cx="724546" cy="22312"/>
            </a:xfrm>
            <a:custGeom>
              <a:rect b="b" l="l" r="r" t="t"/>
              <a:pathLst>
                <a:path extrusionOk="0" fill="none" h="418" w="13574">
                  <a:moveTo>
                    <a:pt x="0" y="417"/>
                  </a:moveTo>
                  <a:lnTo>
                    <a:pt x="13574" y="1"/>
                  </a:lnTo>
                </a:path>
              </a:pathLst>
            </a:custGeom>
            <a:noFill/>
            <a:ln cap="rnd" cmpd="sng" w="5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6"/>
            <p:cNvSpPr/>
            <p:nvPr/>
          </p:nvSpPr>
          <p:spPr>
            <a:xfrm flipH="1">
              <a:off x="7409970" y="2613971"/>
              <a:ext cx="330513" cy="247298"/>
            </a:xfrm>
            <a:custGeom>
              <a:rect b="b" l="l" r="r" t="t"/>
              <a:pathLst>
                <a:path extrusionOk="0" h="4633" w="6192">
                  <a:moveTo>
                    <a:pt x="2489" y="1"/>
                  </a:moveTo>
                  <a:lnTo>
                    <a:pt x="0" y="1465"/>
                  </a:lnTo>
                  <a:lnTo>
                    <a:pt x="4941" y="4633"/>
                  </a:lnTo>
                  <a:lnTo>
                    <a:pt x="6192" y="3430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6"/>
            <p:cNvSpPr/>
            <p:nvPr/>
          </p:nvSpPr>
          <p:spPr>
            <a:xfrm flipH="1">
              <a:off x="7188827" y="2726491"/>
              <a:ext cx="491287" cy="272385"/>
            </a:xfrm>
            <a:custGeom>
              <a:rect b="b" l="l" r="r" t="t"/>
              <a:pathLst>
                <a:path extrusionOk="0" h="5103" w="9204">
                  <a:moveTo>
                    <a:pt x="0" y="0"/>
                  </a:moveTo>
                  <a:cubicBezTo>
                    <a:pt x="1" y="1"/>
                    <a:pt x="6430" y="5103"/>
                    <a:pt x="6931" y="5103"/>
                  </a:cubicBezTo>
                  <a:cubicBezTo>
                    <a:pt x="6941" y="5103"/>
                    <a:pt x="6948" y="5100"/>
                    <a:pt x="6954" y="5096"/>
                  </a:cubicBezTo>
                  <a:cubicBezTo>
                    <a:pt x="7227" y="4894"/>
                    <a:pt x="6216" y="3775"/>
                    <a:pt x="6215" y="3775"/>
                  </a:cubicBezTo>
                  <a:lnTo>
                    <a:pt x="6215" y="3775"/>
                  </a:lnTo>
                  <a:cubicBezTo>
                    <a:pt x="6216" y="3775"/>
                    <a:pt x="7505" y="5020"/>
                    <a:pt x="7823" y="5020"/>
                  </a:cubicBezTo>
                  <a:cubicBezTo>
                    <a:pt x="7836" y="5020"/>
                    <a:pt x="7849" y="5018"/>
                    <a:pt x="7859" y="5013"/>
                  </a:cubicBezTo>
                  <a:cubicBezTo>
                    <a:pt x="8239" y="4822"/>
                    <a:pt x="6597" y="3299"/>
                    <a:pt x="6596" y="3298"/>
                  </a:cubicBezTo>
                  <a:lnTo>
                    <a:pt x="6596" y="3298"/>
                  </a:lnTo>
                  <a:cubicBezTo>
                    <a:pt x="6597" y="3299"/>
                    <a:pt x="8062" y="4592"/>
                    <a:pt x="8545" y="4592"/>
                  </a:cubicBezTo>
                  <a:cubicBezTo>
                    <a:pt x="8600" y="4592"/>
                    <a:pt x="8642" y="4575"/>
                    <a:pt x="8668" y="4537"/>
                  </a:cubicBezTo>
                  <a:cubicBezTo>
                    <a:pt x="8918" y="4156"/>
                    <a:pt x="6942" y="2763"/>
                    <a:pt x="6942" y="2763"/>
                  </a:cubicBezTo>
                  <a:lnTo>
                    <a:pt x="6942" y="2763"/>
                  </a:lnTo>
                  <a:cubicBezTo>
                    <a:pt x="6942" y="2763"/>
                    <a:pt x="8418" y="3663"/>
                    <a:pt x="8897" y="3663"/>
                  </a:cubicBezTo>
                  <a:cubicBezTo>
                    <a:pt x="8969" y="3663"/>
                    <a:pt x="9019" y="3643"/>
                    <a:pt x="9037" y="3596"/>
                  </a:cubicBezTo>
                  <a:cubicBezTo>
                    <a:pt x="9204" y="3239"/>
                    <a:pt x="6644" y="1798"/>
                    <a:pt x="6644" y="1798"/>
                  </a:cubicBezTo>
                  <a:cubicBezTo>
                    <a:pt x="6644" y="1798"/>
                    <a:pt x="8097" y="1524"/>
                    <a:pt x="8073" y="12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6"/>
            <p:cNvSpPr/>
            <p:nvPr/>
          </p:nvSpPr>
          <p:spPr>
            <a:xfrm flipH="1">
              <a:off x="7206602" y="2188178"/>
              <a:ext cx="125864" cy="125918"/>
            </a:xfrm>
            <a:custGeom>
              <a:rect b="b" l="l" r="r" t="t"/>
              <a:pathLst>
                <a:path extrusionOk="0" h="2359" w="2358">
                  <a:moveTo>
                    <a:pt x="1167" y="1"/>
                  </a:moveTo>
                  <a:cubicBezTo>
                    <a:pt x="536" y="1"/>
                    <a:pt x="0" y="525"/>
                    <a:pt x="0" y="1180"/>
                  </a:cubicBezTo>
                  <a:cubicBezTo>
                    <a:pt x="0" y="1822"/>
                    <a:pt x="512" y="2358"/>
                    <a:pt x="1167" y="2358"/>
                  </a:cubicBezTo>
                  <a:cubicBezTo>
                    <a:pt x="1822" y="2358"/>
                    <a:pt x="2358" y="1834"/>
                    <a:pt x="2346" y="1180"/>
                  </a:cubicBezTo>
                  <a:cubicBezTo>
                    <a:pt x="2346" y="537"/>
                    <a:pt x="1822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6"/>
            <p:cNvSpPr/>
            <p:nvPr/>
          </p:nvSpPr>
          <p:spPr>
            <a:xfrm flipH="1">
              <a:off x="7207242" y="1671538"/>
              <a:ext cx="63573" cy="516694"/>
            </a:xfrm>
            <a:custGeom>
              <a:rect b="b" l="l" r="r" t="t"/>
              <a:pathLst>
                <a:path extrusionOk="0" fill="none" h="9680" w="1191">
                  <a:moveTo>
                    <a:pt x="12" y="9680"/>
                  </a:moveTo>
                  <a:lnTo>
                    <a:pt x="12" y="6191"/>
                  </a:lnTo>
                  <a:cubicBezTo>
                    <a:pt x="12" y="5275"/>
                    <a:pt x="0" y="4358"/>
                    <a:pt x="12" y="3453"/>
                  </a:cubicBezTo>
                  <a:cubicBezTo>
                    <a:pt x="36" y="1750"/>
                    <a:pt x="95" y="417"/>
                    <a:pt x="1191" y="0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6"/>
            <p:cNvSpPr/>
            <p:nvPr/>
          </p:nvSpPr>
          <p:spPr>
            <a:xfrm flipH="1">
              <a:off x="6944785" y="1638444"/>
              <a:ext cx="66135" cy="281620"/>
            </a:xfrm>
            <a:custGeom>
              <a:rect b="b" l="l" r="r" t="t"/>
              <a:pathLst>
                <a:path extrusionOk="0" fill="none" h="5276" w="1239">
                  <a:moveTo>
                    <a:pt x="1179" y="5275"/>
                  </a:moveTo>
                  <a:cubicBezTo>
                    <a:pt x="1179" y="4013"/>
                    <a:pt x="1239" y="2727"/>
                    <a:pt x="1060" y="1465"/>
                  </a:cubicBezTo>
                  <a:cubicBezTo>
                    <a:pt x="941" y="858"/>
                    <a:pt x="644" y="263"/>
                    <a:pt x="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6"/>
            <p:cNvSpPr/>
            <p:nvPr/>
          </p:nvSpPr>
          <p:spPr>
            <a:xfrm flipH="1">
              <a:off x="6954286" y="1920650"/>
              <a:ext cx="52150" cy="270784"/>
            </a:xfrm>
            <a:custGeom>
              <a:rect b="b" l="l" r="r" t="t"/>
              <a:pathLst>
                <a:path extrusionOk="0" fill="none" h="5073" w="977">
                  <a:moveTo>
                    <a:pt x="60" y="5072"/>
                  </a:moveTo>
                  <a:lnTo>
                    <a:pt x="60" y="1143"/>
                  </a:lnTo>
                  <a:cubicBezTo>
                    <a:pt x="60" y="1143"/>
                    <a:pt x="0" y="298"/>
                    <a:pt x="976" y="0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6"/>
            <p:cNvSpPr/>
            <p:nvPr/>
          </p:nvSpPr>
          <p:spPr>
            <a:xfrm flipH="1">
              <a:off x="6893276" y="1917448"/>
              <a:ext cx="51563" cy="270784"/>
            </a:xfrm>
            <a:custGeom>
              <a:rect b="b" l="l" r="r" t="t"/>
              <a:pathLst>
                <a:path extrusionOk="0" fill="none" h="5073" w="966">
                  <a:moveTo>
                    <a:pt x="906" y="5073"/>
                  </a:moveTo>
                  <a:lnTo>
                    <a:pt x="906" y="1144"/>
                  </a:lnTo>
                  <a:cubicBezTo>
                    <a:pt x="906" y="1144"/>
                    <a:pt x="965" y="298"/>
                    <a:pt x="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6"/>
            <p:cNvSpPr/>
            <p:nvPr/>
          </p:nvSpPr>
          <p:spPr>
            <a:xfrm flipH="1">
              <a:off x="6867868" y="2180225"/>
              <a:ext cx="53431" cy="48200"/>
            </a:xfrm>
            <a:custGeom>
              <a:rect b="b" l="l" r="r" t="t"/>
              <a:pathLst>
                <a:path extrusionOk="0" h="903" w="1001">
                  <a:moveTo>
                    <a:pt x="496" y="1"/>
                  </a:moveTo>
                  <a:cubicBezTo>
                    <a:pt x="379" y="1"/>
                    <a:pt x="262" y="43"/>
                    <a:pt x="179" y="126"/>
                  </a:cubicBezTo>
                  <a:cubicBezTo>
                    <a:pt x="0" y="305"/>
                    <a:pt x="0" y="578"/>
                    <a:pt x="179" y="769"/>
                  </a:cubicBezTo>
                  <a:cubicBezTo>
                    <a:pt x="268" y="858"/>
                    <a:pt x="384" y="903"/>
                    <a:pt x="501" y="903"/>
                  </a:cubicBezTo>
                  <a:cubicBezTo>
                    <a:pt x="617" y="903"/>
                    <a:pt x="733" y="858"/>
                    <a:pt x="822" y="769"/>
                  </a:cubicBezTo>
                  <a:cubicBezTo>
                    <a:pt x="1001" y="590"/>
                    <a:pt x="1001" y="305"/>
                    <a:pt x="822" y="126"/>
                  </a:cubicBezTo>
                  <a:cubicBezTo>
                    <a:pt x="733" y="43"/>
                    <a:pt x="614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6"/>
            <p:cNvSpPr/>
            <p:nvPr/>
          </p:nvSpPr>
          <p:spPr>
            <a:xfrm flipH="1">
              <a:off x="6976545" y="2175955"/>
              <a:ext cx="53431" cy="48040"/>
            </a:xfrm>
            <a:custGeom>
              <a:rect b="b" l="l" r="r" t="t"/>
              <a:pathLst>
                <a:path extrusionOk="0" h="900" w="1001">
                  <a:moveTo>
                    <a:pt x="501" y="1"/>
                  </a:moveTo>
                  <a:cubicBezTo>
                    <a:pt x="384" y="1"/>
                    <a:pt x="268" y="45"/>
                    <a:pt x="179" y="135"/>
                  </a:cubicBezTo>
                  <a:cubicBezTo>
                    <a:pt x="1" y="313"/>
                    <a:pt x="1" y="587"/>
                    <a:pt x="179" y="766"/>
                  </a:cubicBezTo>
                  <a:cubicBezTo>
                    <a:pt x="268" y="855"/>
                    <a:pt x="384" y="900"/>
                    <a:pt x="501" y="900"/>
                  </a:cubicBezTo>
                  <a:cubicBezTo>
                    <a:pt x="617" y="900"/>
                    <a:pt x="733" y="855"/>
                    <a:pt x="822" y="766"/>
                  </a:cubicBezTo>
                  <a:cubicBezTo>
                    <a:pt x="1001" y="587"/>
                    <a:pt x="1001" y="313"/>
                    <a:pt x="822" y="135"/>
                  </a:cubicBezTo>
                  <a:cubicBezTo>
                    <a:pt x="733" y="45"/>
                    <a:pt x="617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 flipH="1">
              <a:off x="7225017" y="1330349"/>
              <a:ext cx="106221" cy="98481"/>
            </a:xfrm>
            <a:custGeom>
              <a:rect b="b" l="l" r="r" t="t"/>
              <a:pathLst>
                <a:path extrusionOk="0" h="1845" w="1990">
                  <a:moveTo>
                    <a:pt x="990" y="1"/>
                  </a:moveTo>
                  <a:cubicBezTo>
                    <a:pt x="946" y="1"/>
                    <a:pt x="902" y="4"/>
                    <a:pt x="858" y="10"/>
                  </a:cubicBezTo>
                  <a:cubicBezTo>
                    <a:pt x="358" y="94"/>
                    <a:pt x="1" y="558"/>
                    <a:pt x="84" y="1070"/>
                  </a:cubicBezTo>
                  <a:cubicBezTo>
                    <a:pt x="149" y="1520"/>
                    <a:pt x="540" y="1844"/>
                    <a:pt x="982" y="1844"/>
                  </a:cubicBezTo>
                  <a:cubicBezTo>
                    <a:pt x="1032" y="1844"/>
                    <a:pt x="1082" y="1840"/>
                    <a:pt x="1132" y="1832"/>
                  </a:cubicBezTo>
                  <a:cubicBezTo>
                    <a:pt x="1632" y="1761"/>
                    <a:pt x="1989" y="1296"/>
                    <a:pt x="1906" y="784"/>
                  </a:cubicBezTo>
                  <a:cubicBezTo>
                    <a:pt x="1841" y="328"/>
                    <a:pt x="1439" y="1"/>
                    <a:pt x="990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 flipH="1">
              <a:off x="6993679" y="1180251"/>
              <a:ext cx="283541" cy="378980"/>
            </a:xfrm>
            <a:custGeom>
              <a:rect b="b" l="l" r="r" t="t"/>
              <a:pathLst>
                <a:path extrusionOk="0" h="7100" w="5312">
                  <a:moveTo>
                    <a:pt x="370" y="1"/>
                  </a:moveTo>
                  <a:cubicBezTo>
                    <a:pt x="215" y="239"/>
                    <a:pt x="108" y="513"/>
                    <a:pt x="49" y="774"/>
                  </a:cubicBezTo>
                  <a:cubicBezTo>
                    <a:pt x="37" y="786"/>
                    <a:pt x="37" y="810"/>
                    <a:pt x="37" y="822"/>
                  </a:cubicBezTo>
                  <a:cubicBezTo>
                    <a:pt x="13" y="834"/>
                    <a:pt x="13" y="846"/>
                    <a:pt x="13" y="870"/>
                  </a:cubicBezTo>
                  <a:cubicBezTo>
                    <a:pt x="1" y="882"/>
                    <a:pt x="1" y="894"/>
                    <a:pt x="1" y="905"/>
                  </a:cubicBezTo>
                  <a:lnTo>
                    <a:pt x="1" y="953"/>
                  </a:lnTo>
                  <a:lnTo>
                    <a:pt x="1" y="1001"/>
                  </a:lnTo>
                  <a:lnTo>
                    <a:pt x="1" y="1060"/>
                  </a:lnTo>
                  <a:lnTo>
                    <a:pt x="1" y="1144"/>
                  </a:lnTo>
                  <a:lnTo>
                    <a:pt x="1" y="1179"/>
                  </a:lnTo>
                  <a:lnTo>
                    <a:pt x="1" y="1227"/>
                  </a:lnTo>
                  <a:lnTo>
                    <a:pt x="1" y="1263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46"/>
                  </a:lnTo>
                  <a:lnTo>
                    <a:pt x="1" y="1358"/>
                  </a:lnTo>
                  <a:lnTo>
                    <a:pt x="1" y="1405"/>
                  </a:lnTo>
                  <a:lnTo>
                    <a:pt x="1" y="1441"/>
                  </a:lnTo>
                  <a:lnTo>
                    <a:pt x="1" y="1501"/>
                  </a:lnTo>
                  <a:cubicBezTo>
                    <a:pt x="1" y="1548"/>
                    <a:pt x="13" y="1584"/>
                    <a:pt x="13" y="1620"/>
                  </a:cubicBezTo>
                  <a:lnTo>
                    <a:pt x="120" y="2334"/>
                  </a:lnTo>
                  <a:lnTo>
                    <a:pt x="191" y="2858"/>
                  </a:lnTo>
                  <a:lnTo>
                    <a:pt x="453" y="4501"/>
                  </a:lnTo>
                  <a:lnTo>
                    <a:pt x="537" y="5061"/>
                  </a:lnTo>
                  <a:cubicBezTo>
                    <a:pt x="656" y="5894"/>
                    <a:pt x="1192" y="6549"/>
                    <a:pt x="1906" y="6882"/>
                  </a:cubicBezTo>
                  <a:cubicBezTo>
                    <a:pt x="2200" y="7025"/>
                    <a:pt x="2541" y="7099"/>
                    <a:pt x="2884" y="7099"/>
                  </a:cubicBezTo>
                  <a:cubicBezTo>
                    <a:pt x="2971" y="7099"/>
                    <a:pt x="3058" y="7094"/>
                    <a:pt x="3144" y="7085"/>
                  </a:cubicBezTo>
                  <a:cubicBezTo>
                    <a:pt x="3192" y="7085"/>
                    <a:pt x="3216" y="7073"/>
                    <a:pt x="3263" y="7073"/>
                  </a:cubicBezTo>
                  <a:cubicBezTo>
                    <a:pt x="3442" y="7037"/>
                    <a:pt x="3609" y="7001"/>
                    <a:pt x="3763" y="6942"/>
                  </a:cubicBezTo>
                  <a:cubicBezTo>
                    <a:pt x="3787" y="6942"/>
                    <a:pt x="3811" y="6918"/>
                    <a:pt x="3847" y="6906"/>
                  </a:cubicBezTo>
                  <a:cubicBezTo>
                    <a:pt x="3859" y="6894"/>
                    <a:pt x="3859" y="6894"/>
                    <a:pt x="3871" y="6894"/>
                  </a:cubicBezTo>
                  <a:cubicBezTo>
                    <a:pt x="3882" y="6894"/>
                    <a:pt x="3882" y="6882"/>
                    <a:pt x="3906" y="6882"/>
                  </a:cubicBezTo>
                  <a:cubicBezTo>
                    <a:pt x="3918" y="6859"/>
                    <a:pt x="3930" y="6859"/>
                    <a:pt x="3942" y="6847"/>
                  </a:cubicBezTo>
                  <a:cubicBezTo>
                    <a:pt x="3978" y="6847"/>
                    <a:pt x="4001" y="6835"/>
                    <a:pt x="4025" y="6823"/>
                  </a:cubicBezTo>
                  <a:cubicBezTo>
                    <a:pt x="4121" y="6775"/>
                    <a:pt x="4228" y="6716"/>
                    <a:pt x="4323" y="6644"/>
                  </a:cubicBezTo>
                  <a:cubicBezTo>
                    <a:pt x="4454" y="6549"/>
                    <a:pt x="4561" y="6442"/>
                    <a:pt x="4656" y="6347"/>
                  </a:cubicBezTo>
                  <a:cubicBezTo>
                    <a:pt x="4692" y="6311"/>
                    <a:pt x="4704" y="6287"/>
                    <a:pt x="4740" y="6251"/>
                  </a:cubicBezTo>
                  <a:cubicBezTo>
                    <a:pt x="4799" y="6192"/>
                    <a:pt x="4835" y="6120"/>
                    <a:pt x="4883" y="6061"/>
                  </a:cubicBezTo>
                  <a:cubicBezTo>
                    <a:pt x="4918" y="6049"/>
                    <a:pt x="4930" y="6013"/>
                    <a:pt x="4942" y="5989"/>
                  </a:cubicBezTo>
                  <a:cubicBezTo>
                    <a:pt x="4954" y="5966"/>
                    <a:pt x="4954" y="5954"/>
                    <a:pt x="4978" y="5942"/>
                  </a:cubicBezTo>
                  <a:cubicBezTo>
                    <a:pt x="5002" y="5906"/>
                    <a:pt x="5014" y="5882"/>
                    <a:pt x="5037" y="5846"/>
                  </a:cubicBezTo>
                  <a:cubicBezTo>
                    <a:pt x="5109" y="5704"/>
                    <a:pt x="5180" y="5549"/>
                    <a:pt x="5228" y="5394"/>
                  </a:cubicBezTo>
                  <a:cubicBezTo>
                    <a:pt x="5228" y="5358"/>
                    <a:pt x="5240" y="5346"/>
                    <a:pt x="5240" y="5335"/>
                  </a:cubicBezTo>
                  <a:lnTo>
                    <a:pt x="5287" y="5108"/>
                  </a:lnTo>
                  <a:cubicBezTo>
                    <a:pt x="5287" y="5073"/>
                    <a:pt x="5299" y="5049"/>
                    <a:pt x="5299" y="5013"/>
                  </a:cubicBezTo>
                  <a:lnTo>
                    <a:pt x="5299" y="4989"/>
                  </a:lnTo>
                  <a:lnTo>
                    <a:pt x="5299" y="4942"/>
                  </a:lnTo>
                  <a:cubicBezTo>
                    <a:pt x="5311" y="4894"/>
                    <a:pt x="5311" y="4870"/>
                    <a:pt x="5311" y="4823"/>
                  </a:cubicBezTo>
                  <a:lnTo>
                    <a:pt x="5311" y="4715"/>
                  </a:lnTo>
                  <a:lnTo>
                    <a:pt x="5311" y="4692"/>
                  </a:lnTo>
                  <a:lnTo>
                    <a:pt x="5311" y="4620"/>
                  </a:lnTo>
                  <a:lnTo>
                    <a:pt x="5311" y="4584"/>
                  </a:lnTo>
                  <a:lnTo>
                    <a:pt x="5311" y="4537"/>
                  </a:lnTo>
                  <a:lnTo>
                    <a:pt x="5311" y="4465"/>
                  </a:lnTo>
                  <a:cubicBezTo>
                    <a:pt x="5299" y="4442"/>
                    <a:pt x="5287" y="4418"/>
                    <a:pt x="5240" y="4406"/>
                  </a:cubicBezTo>
                  <a:cubicBezTo>
                    <a:pt x="5061" y="3822"/>
                    <a:pt x="4466" y="3572"/>
                    <a:pt x="3906" y="3525"/>
                  </a:cubicBezTo>
                  <a:cubicBezTo>
                    <a:pt x="3840" y="3520"/>
                    <a:pt x="3773" y="3518"/>
                    <a:pt x="3704" y="3518"/>
                  </a:cubicBezTo>
                  <a:cubicBezTo>
                    <a:pt x="3209" y="3518"/>
                    <a:pt x="2652" y="3641"/>
                    <a:pt x="2370" y="4049"/>
                  </a:cubicBezTo>
                  <a:cubicBezTo>
                    <a:pt x="2335" y="4084"/>
                    <a:pt x="2311" y="4108"/>
                    <a:pt x="2275" y="4120"/>
                  </a:cubicBezTo>
                  <a:cubicBezTo>
                    <a:pt x="2156" y="3787"/>
                    <a:pt x="1977" y="3465"/>
                    <a:pt x="1727" y="3215"/>
                  </a:cubicBezTo>
                  <a:cubicBezTo>
                    <a:pt x="1477" y="2965"/>
                    <a:pt x="1144" y="2787"/>
                    <a:pt x="811" y="2739"/>
                  </a:cubicBezTo>
                  <a:cubicBezTo>
                    <a:pt x="787" y="2703"/>
                    <a:pt x="775" y="2679"/>
                    <a:pt x="775" y="2644"/>
                  </a:cubicBezTo>
                  <a:lnTo>
                    <a:pt x="513" y="88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5" name="Google Shape;1925;p56"/>
            <p:cNvGrpSpPr/>
            <p:nvPr/>
          </p:nvGrpSpPr>
          <p:grpSpPr>
            <a:xfrm>
              <a:off x="6865940" y="1166907"/>
              <a:ext cx="428831" cy="535163"/>
              <a:chOff x="7223428" y="1166907"/>
              <a:chExt cx="428831" cy="535163"/>
            </a:xfrm>
          </p:grpSpPr>
          <p:sp>
            <p:nvSpPr>
              <p:cNvPr id="1926" name="Google Shape;1926;p56"/>
              <p:cNvSpPr/>
              <p:nvPr/>
            </p:nvSpPr>
            <p:spPr>
              <a:xfrm flipH="1">
                <a:off x="7223428" y="1203150"/>
                <a:ext cx="389015" cy="498919"/>
              </a:xfrm>
              <a:custGeom>
                <a:rect b="b" l="l" r="r" t="t"/>
                <a:pathLst>
                  <a:path extrusionOk="0" h="9347" w="7288">
                    <a:moveTo>
                      <a:pt x="60" y="0"/>
                    </a:moveTo>
                    <a:cubicBezTo>
                      <a:pt x="13" y="214"/>
                      <a:pt x="1" y="429"/>
                      <a:pt x="1" y="655"/>
                    </a:cubicBezTo>
                    <a:lnTo>
                      <a:pt x="1" y="5775"/>
                    </a:lnTo>
                    <a:cubicBezTo>
                      <a:pt x="1" y="7739"/>
                      <a:pt x="1608" y="9347"/>
                      <a:pt x="3573" y="9347"/>
                    </a:cubicBezTo>
                    <a:lnTo>
                      <a:pt x="3716" y="9347"/>
                    </a:lnTo>
                    <a:cubicBezTo>
                      <a:pt x="5680" y="9347"/>
                      <a:pt x="7288" y="7739"/>
                      <a:pt x="7288" y="5775"/>
                    </a:cubicBezTo>
                    <a:lnTo>
                      <a:pt x="7288" y="655"/>
                    </a:lnTo>
                    <a:cubicBezTo>
                      <a:pt x="7288" y="429"/>
                      <a:pt x="7276" y="214"/>
                      <a:pt x="7228" y="0"/>
                    </a:cubicBezTo>
                    <a:close/>
                  </a:path>
                </a:pathLst>
              </a:custGeom>
              <a:solidFill>
                <a:srgbClr val="FFFFFF">
                  <a:alpha val="65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56"/>
              <p:cNvSpPr/>
              <p:nvPr/>
            </p:nvSpPr>
            <p:spPr>
              <a:xfrm flipH="1">
                <a:off x="7264524" y="1237472"/>
                <a:ext cx="19109" cy="169100"/>
              </a:xfrm>
              <a:custGeom>
                <a:rect b="b" l="l" r="r" t="t"/>
                <a:pathLst>
                  <a:path extrusionOk="0" h="3168" w="358">
                    <a:moveTo>
                      <a:pt x="179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2989"/>
                    </a:lnTo>
                    <a:cubicBezTo>
                      <a:pt x="0" y="3096"/>
                      <a:pt x="84" y="3167"/>
                      <a:pt x="179" y="3167"/>
                    </a:cubicBezTo>
                    <a:cubicBezTo>
                      <a:pt x="286" y="3167"/>
                      <a:pt x="358" y="3084"/>
                      <a:pt x="358" y="2989"/>
                    </a:cubicBezTo>
                    <a:lnTo>
                      <a:pt x="358" y="179"/>
                    </a:lnTo>
                    <a:cubicBezTo>
                      <a:pt x="358" y="72"/>
                      <a:pt x="286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56"/>
              <p:cNvSpPr/>
              <p:nvPr/>
            </p:nvSpPr>
            <p:spPr>
              <a:xfrm flipH="1">
                <a:off x="7225132" y="1166907"/>
                <a:ext cx="427127" cy="38165"/>
              </a:xfrm>
              <a:custGeom>
                <a:rect b="b" l="l" r="r" t="t"/>
                <a:pathLst>
                  <a:path extrusionOk="0" h="715" w="8002">
                    <a:moveTo>
                      <a:pt x="358" y="1"/>
                    </a:moveTo>
                    <a:cubicBezTo>
                      <a:pt x="167" y="1"/>
                      <a:pt x="1" y="167"/>
                      <a:pt x="1" y="358"/>
                    </a:cubicBezTo>
                    <a:cubicBezTo>
                      <a:pt x="1" y="548"/>
                      <a:pt x="167" y="715"/>
                      <a:pt x="358" y="715"/>
                    </a:cubicBezTo>
                    <a:lnTo>
                      <a:pt x="7621" y="715"/>
                    </a:lnTo>
                    <a:cubicBezTo>
                      <a:pt x="7835" y="715"/>
                      <a:pt x="8002" y="548"/>
                      <a:pt x="7978" y="358"/>
                    </a:cubicBezTo>
                    <a:cubicBezTo>
                      <a:pt x="7978" y="167"/>
                      <a:pt x="7823" y="1"/>
                      <a:pt x="7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9" name="Google Shape;1929;p56"/>
            <p:cNvSpPr/>
            <p:nvPr/>
          </p:nvSpPr>
          <p:spPr>
            <a:xfrm flipH="1">
              <a:off x="7458277" y="2622244"/>
              <a:ext cx="282847" cy="207905"/>
            </a:xfrm>
            <a:custGeom>
              <a:rect b="b" l="l" r="r" t="t"/>
              <a:pathLst>
                <a:path extrusionOk="0" fill="none" h="3895" w="5299">
                  <a:moveTo>
                    <a:pt x="0" y="1"/>
                  </a:moveTo>
                  <a:cubicBezTo>
                    <a:pt x="965" y="846"/>
                    <a:pt x="4156" y="3275"/>
                    <a:pt x="5299" y="3894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6"/>
            <p:cNvSpPr/>
            <p:nvPr/>
          </p:nvSpPr>
          <p:spPr>
            <a:xfrm flipH="1">
              <a:off x="6097631" y="1831670"/>
              <a:ext cx="13398" cy="107449"/>
            </a:xfrm>
            <a:custGeom>
              <a:rect b="b" l="l" r="r" t="t"/>
              <a:pathLst>
                <a:path extrusionOk="0" fill="none" h="2013" w="251">
                  <a:moveTo>
                    <a:pt x="1" y="0"/>
                  </a:moveTo>
                  <a:cubicBezTo>
                    <a:pt x="96" y="667"/>
                    <a:pt x="191" y="1346"/>
                    <a:pt x="251" y="2013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6"/>
            <p:cNvSpPr/>
            <p:nvPr/>
          </p:nvSpPr>
          <p:spPr>
            <a:xfrm flipH="1">
              <a:off x="6124320" y="1433848"/>
              <a:ext cx="51509" cy="309536"/>
            </a:xfrm>
            <a:custGeom>
              <a:rect b="b" l="l" r="r" t="t"/>
              <a:pathLst>
                <a:path extrusionOk="0" fill="none" h="5799" w="965">
                  <a:moveTo>
                    <a:pt x="1" y="0"/>
                  </a:moveTo>
                  <a:cubicBezTo>
                    <a:pt x="298" y="1953"/>
                    <a:pt x="632" y="3846"/>
                    <a:pt x="965" y="5798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6"/>
            <p:cNvSpPr/>
            <p:nvPr/>
          </p:nvSpPr>
          <p:spPr>
            <a:xfrm flipH="1">
              <a:off x="7036915" y="1123351"/>
              <a:ext cx="237103" cy="235555"/>
            </a:xfrm>
            <a:custGeom>
              <a:rect b="b" l="l" r="r" t="t"/>
              <a:pathLst>
                <a:path extrusionOk="0" h="4413" w="4442">
                  <a:moveTo>
                    <a:pt x="2496" y="0"/>
                  </a:moveTo>
                  <a:cubicBezTo>
                    <a:pt x="2337" y="0"/>
                    <a:pt x="2176" y="18"/>
                    <a:pt x="2013" y="55"/>
                  </a:cubicBezTo>
                  <a:cubicBezTo>
                    <a:pt x="1132" y="185"/>
                    <a:pt x="429" y="793"/>
                    <a:pt x="131" y="1590"/>
                  </a:cubicBezTo>
                  <a:lnTo>
                    <a:pt x="131" y="1602"/>
                  </a:lnTo>
                  <a:cubicBezTo>
                    <a:pt x="120" y="1614"/>
                    <a:pt x="120" y="1650"/>
                    <a:pt x="108" y="1674"/>
                  </a:cubicBezTo>
                  <a:lnTo>
                    <a:pt x="108" y="1686"/>
                  </a:lnTo>
                  <a:cubicBezTo>
                    <a:pt x="96" y="1709"/>
                    <a:pt x="72" y="1733"/>
                    <a:pt x="72" y="1769"/>
                  </a:cubicBezTo>
                  <a:lnTo>
                    <a:pt x="72" y="1781"/>
                  </a:lnTo>
                  <a:cubicBezTo>
                    <a:pt x="60" y="1829"/>
                    <a:pt x="48" y="1852"/>
                    <a:pt x="48" y="1888"/>
                  </a:cubicBezTo>
                  <a:cubicBezTo>
                    <a:pt x="36" y="1900"/>
                    <a:pt x="36" y="1912"/>
                    <a:pt x="36" y="1924"/>
                  </a:cubicBezTo>
                  <a:cubicBezTo>
                    <a:pt x="12" y="1948"/>
                    <a:pt x="12" y="1960"/>
                    <a:pt x="12" y="1971"/>
                  </a:cubicBezTo>
                  <a:cubicBezTo>
                    <a:pt x="1" y="1983"/>
                    <a:pt x="1" y="2007"/>
                    <a:pt x="1" y="2019"/>
                  </a:cubicBezTo>
                  <a:lnTo>
                    <a:pt x="1" y="2067"/>
                  </a:lnTo>
                  <a:lnTo>
                    <a:pt x="1" y="2102"/>
                  </a:lnTo>
                  <a:lnTo>
                    <a:pt x="1" y="2162"/>
                  </a:lnTo>
                  <a:lnTo>
                    <a:pt x="1" y="2257"/>
                  </a:lnTo>
                  <a:lnTo>
                    <a:pt x="1" y="2281"/>
                  </a:lnTo>
                  <a:lnTo>
                    <a:pt x="1" y="2329"/>
                  </a:lnTo>
                  <a:lnTo>
                    <a:pt x="1" y="2376"/>
                  </a:lnTo>
                  <a:lnTo>
                    <a:pt x="1" y="2388"/>
                  </a:lnTo>
                  <a:lnTo>
                    <a:pt x="1" y="2424"/>
                  </a:lnTo>
                  <a:lnTo>
                    <a:pt x="1" y="2448"/>
                  </a:lnTo>
                  <a:lnTo>
                    <a:pt x="1" y="2471"/>
                  </a:lnTo>
                  <a:lnTo>
                    <a:pt x="1" y="2507"/>
                  </a:lnTo>
                  <a:lnTo>
                    <a:pt x="1" y="2555"/>
                  </a:lnTo>
                  <a:lnTo>
                    <a:pt x="1" y="2614"/>
                  </a:lnTo>
                  <a:cubicBezTo>
                    <a:pt x="1" y="2662"/>
                    <a:pt x="12" y="2686"/>
                    <a:pt x="12" y="2733"/>
                  </a:cubicBezTo>
                  <a:lnTo>
                    <a:pt x="120" y="3448"/>
                  </a:lnTo>
                  <a:cubicBezTo>
                    <a:pt x="179" y="3626"/>
                    <a:pt x="239" y="3805"/>
                    <a:pt x="286" y="3984"/>
                  </a:cubicBezTo>
                  <a:cubicBezTo>
                    <a:pt x="310" y="4138"/>
                    <a:pt x="346" y="4269"/>
                    <a:pt x="370" y="4412"/>
                  </a:cubicBezTo>
                  <a:lnTo>
                    <a:pt x="370" y="4031"/>
                  </a:lnTo>
                  <a:lnTo>
                    <a:pt x="405" y="2019"/>
                  </a:lnTo>
                  <a:cubicBezTo>
                    <a:pt x="429" y="1995"/>
                    <a:pt x="465" y="1971"/>
                    <a:pt x="489" y="1960"/>
                  </a:cubicBezTo>
                  <a:cubicBezTo>
                    <a:pt x="548" y="1936"/>
                    <a:pt x="632" y="1912"/>
                    <a:pt x="691" y="1912"/>
                  </a:cubicBezTo>
                  <a:cubicBezTo>
                    <a:pt x="1501" y="1829"/>
                    <a:pt x="2334" y="1936"/>
                    <a:pt x="3144" y="1781"/>
                  </a:cubicBezTo>
                  <a:cubicBezTo>
                    <a:pt x="3608" y="1698"/>
                    <a:pt x="4096" y="1483"/>
                    <a:pt x="4442" y="1162"/>
                  </a:cubicBezTo>
                  <a:cubicBezTo>
                    <a:pt x="4043" y="464"/>
                    <a:pt x="3311" y="0"/>
                    <a:pt x="249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57"/>
          <p:cNvSpPr/>
          <p:nvPr/>
        </p:nvSpPr>
        <p:spPr>
          <a:xfrm flipH="1">
            <a:off x="7805924" y="2509137"/>
            <a:ext cx="52790" cy="54071"/>
          </a:xfrm>
          <a:custGeom>
            <a:rect b="b" l="l" r="r" t="t"/>
            <a:pathLst>
              <a:path extrusionOk="0" fill="none" h="1013" w="989">
                <a:moveTo>
                  <a:pt x="1" y="0"/>
                </a:moveTo>
                <a:cubicBezTo>
                  <a:pt x="310" y="346"/>
                  <a:pt x="656" y="691"/>
                  <a:pt x="989" y="1012"/>
                </a:cubicBezTo>
              </a:path>
            </a:pathLst>
          </a:custGeom>
          <a:noFill/>
          <a:ln cap="rnd" cmpd="sng" w="74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7"/>
          <p:cNvSpPr txBox="1"/>
          <p:nvPr>
            <p:ph idx="3" type="subTitle"/>
          </p:nvPr>
        </p:nvSpPr>
        <p:spPr>
          <a:xfrm>
            <a:off x="881488" y="1345775"/>
            <a:ext cx="2626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Report</a:t>
            </a:r>
            <a:endParaRPr/>
          </a:p>
        </p:txBody>
      </p:sp>
      <p:sp>
        <p:nvSpPr>
          <p:cNvPr id="1939" name="Google Shape;1939;p57"/>
          <p:cNvSpPr txBox="1"/>
          <p:nvPr>
            <p:ph idx="4" type="subTitle"/>
          </p:nvPr>
        </p:nvSpPr>
        <p:spPr>
          <a:xfrm>
            <a:off x="881500" y="1641900"/>
            <a:ext cx="26262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has 38 columns and 26,707 records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is in CSV format with full access and available to download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Three columns that contain over 40% of missing values.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57"/>
          <p:cNvSpPr txBox="1"/>
          <p:nvPr>
            <p:ph type="title"/>
          </p:nvPr>
        </p:nvSpPr>
        <p:spPr>
          <a:xfrm>
            <a:off x="881500" y="561900"/>
            <a:ext cx="75492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- Data Exploration</a:t>
            </a:r>
            <a:endParaRPr/>
          </a:p>
        </p:txBody>
      </p:sp>
      <p:grpSp>
        <p:nvGrpSpPr>
          <p:cNvPr id="1941" name="Google Shape;1941;p57"/>
          <p:cNvGrpSpPr/>
          <p:nvPr/>
        </p:nvGrpSpPr>
        <p:grpSpPr>
          <a:xfrm>
            <a:off x="6016871" y="1122390"/>
            <a:ext cx="1980999" cy="3796688"/>
            <a:chOff x="6016871" y="1122390"/>
            <a:chExt cx="1980999" cy="3796688"/>
          </a:xfrm>
        </p:grpSpPr>
        <p:sp>
          <p:nvSpPr>
            <p:cNvPr id="1942" name="Google Shape;1942;p57"/>
            <p:cNvSpPr/>
            <p:nvPr/>
          </p:nvSpPr>
          <p:spPr>
            <a:xfrm flipH="1">
              <a:off x="6993679" y="1122390"/>
              <a:ext cx="283541" cy="436841"/>
            </a:xfrm>
            <a:custGeom>
              <a:rect b="b" l="l" r="r" t="t"/>
              <a:pathLst>
                <a:path extrusionOk="0" h="8184" w="5312">
                  <a:moveTo>
                    <a:pt x="2359" y="0"/>
                  </a:moveTo>
                  <a:cubicBezTo>
                    <a:pt x="2245" y="0"/>
                    <a:pt x="2129" y="8"/>
                    <a:pt x="2013" y="25"/>
                  </a:cubicBezTo>
                  <a:cubicBezTo>
                    <a:pt x="1132" y="156"/>
                    <a:pt x="430" y="775"/>
                    <a:pt x="132" y="1561"/>
                  </a:cubicBezTo>
                  <a:lnTo>
                    <a:pt x="132" y="1573"/>
                  </a:lnTo>
                  <a:cubicBezTo>
                    <a:pt x="120" y="1597"/>
                    <a:pt x="120" y="1620"/>
                    <a:pt x="108" y="1644"/>
                  </a:cubicBezTo>
                  <a:lnTo>
                    <a:pt x="108" y="1668"/>
                  </a:lnTo>
                  <a:cubicBezTo>
                    <a:pt x="96" y="1680"/>
                    <a:pt x="72" y="1716"/>
                    <a:pt x="72" y="1739"/>
                  </a:cubicBezTo>
                  <a:lnTo>
                    <a:pt x="72" y="1751"/>
                  </a:lnTo>
                  <a:cubicBezTo>
                    <a:pt x="61" y="1799"/>
                    <a:pt x="49" y="1835"/>
                    <a:pt x="49" y="1858"/>
                  </a:cubicBezTo>
                  <a:cubicBezTo>
                    <a:pt x="37" y="1870"/>
                    <a:pt x="37" y="1894"/>
                    <a:pt x="37" y="1906"/>
                  </a:cubicBezTo>
                  <a:cubicBezTo>
                    <a:pt x="13" y="1918"/>
                    <a:pt x="13" y="1930"/>
                    <a:pt x="13" y="1954"/>
                  </a:cubicBezTo>
                  <a:cubicBezTo>
                    <a:pt x="1" y="1966"/>
                    <a:pt x="1" y="1978"/>
                    <a:pt x="1" y="1989"/>
                  </a:cubicBezTo>
                  <a:lnTo>
                    <a:pt x="1" y="2037"/>
                  </a:lnTo>
                  <a:lnTo>
                    <a:pt x="1" y="2085"/>
                  </a:lnTo>
                  <a:lnTo>
                    <a:pt x="1" y="2144"/>
                  </a:lnTo>
                  <a:lnTo>
                    <a:pt x="1" y="2228"/>
                  </a:lnTo>
                  <a:lnTo>
                    <a:pt x="1" y="2263"/>
                  </a:lnTo>
                  <a:lnTo>
                    <a:pt x="1" y="2311"/>
                  </a:lnTo>
                  <a:lnTo>
                    <a:pt x="1" y="2347"/>
                  </a:lnTo>
                  <a:lnTo>
                    <a:pt x="1" y="2370"/>
                  </a:lnTo>
                  <a:lnTo>
                    <a:pt x="1" y="2394"/>
                  </a:lnTo>
                  <a:lnTo>
                    <a:pt x="1" y="2430"/>
                  </a:lnTo>
                  <a:lnTo>
                    <a:pt x="1" y="2442"/>
                  </a:lnTo>
                  <a:lnTo>
                    <a:pt x="1" y="2489"/>
                  </a:lnTo>
                  <a:lnTo>
                    <a:pt x="1" y="2525"/>
                  </a:lnTo>
                  <a:lnTo>
                    <a:pt x="1" y="2585"/>
                  </a:lnTo>
                  <a:cubicBezTo>
                    <a:pt x="1" y="2632"/>
                    <a:pt x="13" y="2668"/>
                    <a:pt x="13" y="2704"/>
                  </a:cubicBezTo>
                  <a:lnTo>
                    <a:pt x="120" y="3418"/>
                  </a:lnTo>
                  <a:lnTo>
                    <a:pt x="191" y="3942"/>
                  </a:lnTo>
                  <a:lnTo>
                    <a:pt x="453" y="5585"/>
                  </a:lnTo>
                  <a:lnTo>
                    <a:pt x="537" y="6145"/>
                  </a:lnTo>
                  <a:cubicBezTo>
                    <a:pt x="656" y="6978"/>
                    <a:pt x="1192" y="7633"/>
                    <a:pt x="1906" y="7966"/>
                  </a:cubicBezTo>
                  <a:cubicBezTo>
                    <a:pt x="2200" y="8109"/>
                    <a:pt x="2541" y="8183"/>
                    <a:pt x="2884" y="8183"/>
                  </a:cubicBezTo>
                  <a:cubicBezTo>
                    <a:pt x="2971" y="8183"/>
                    <a:pt x="3058" y="8178"/>
                    <a:pt x="3144" y="8169"/>
                  </a:cubicBezTo>
                  <a:cubicBezTo>
                    <a:pt x="3192" y="8169"/>
                    <a:pt x="3216" y="8157"/>
                    <a:pt x="3263" y="8157"/>
                  </a:cubicBezTo>
                  <a:cubicBezTo>
                    <a:pt x="3442" y="8121"/>
                    <a:pt x="3609" y="8085"/>
                    <a:pt x="3763" y="8026"/>
                  </a:cubicBezTo>
                  <a:cubicBezTo>
                    <a:pt x="3787" y="8026"/>
                    <a:pt x="3811" y="8002"/>
                    <a:pt x="3847" y="7990"/>
                  </a:cubicBezTo>
                  <a:cubicBezTo>
                    <a:pt x="3859" y="7978"/>
                    <a:pt x="3859" y="7978"/>
                    <a:pt x="3871" y="7978"/>
                  </a:cubicBezTo>
                  <a:cubicBezTo>
                    <a:pt x="3882" y="7978"/>
                    <a:pt x="3882" y="7966"/>
                    <a:pt x="3906" y="7966"/>
                  </a:cubicBezTo>
                  <a:cubicBezTo>
                    <a:pt x="3918" y="7943"/>
                    <a:pt x="3930" y="7943"/>
                    <a:pt x="3942" y="7931"/>
                  </a:cubicBezTo>
                  <a:cubicBezTo>
                    <a:pt x="3978" y="7931"/>
                    <a:pt x="4001" y="7919"/>
                    <a:pt x="4025" y="7907"/>
                  </a:cubicBezTo>
                  <a:cubicBezTo>
                    <a:pt x="4121" y="7859"/>
                    <a:pt x="4228" y="7800"/>
                    <a:pt x="4323" y="7728"/>
                  </a:cubicBezTo>
                  <a:cubicBezTo>
                    <a:pt x="4454" y="7633"/>
                    <a:pt x="4561" y="7526"/>
                    <a:pt x="4656" y="7431"/>
                  </a:cubicBezTo>
                  <a:cubicBezTo>
                    <a:pt x="4692" y="7395"/>
                    <a:pt x="4704" y="7371"/>
                    <a:pt x="4740" y="7335"/>
                  </a:cubicBezTo>
                  <a:cubicBezTo>
                    <a:pt x="4799" y="7276"/>
                    <a:pt x="4835" y="7204"/>
                    <a:pt x="4883" y="7145"/>
                  </a:cubicBezTo>
                  <a:cubicBezTo>
                    <a:pt x="4918" y="7133"/>
                    <a:pt x="4930" y="7097"/>
                    <a:pt x="4942" y="7073"/>
                  </a:cubicBezTo>
                  <a:cubicBezTo>
                    <a:pt x="4954" y="7050"/>
                    <a:pt x="4954" y="7038"/>
                    <a:pt x="4978" y="7026"/>
                  </a:cubicBezTo>
                  <a:cubicBezTo>
                    <a:pt x="5002" y="6990"/>
                    <a:pt x="5014" y="6966"/>
                    <a:pt x="5037" y="6930"/>
                  </a:cubicBezTo>
                  <a:cubicBezTo>
                    <a:pt x="5109" y="6788"/>
                    <a:pt x="5180" y="6633"/>
                    <a:pt x="5228" y="6478"/>
                  </a:cubicBezTo>
                  <a:cubicBezTo>
                    <a:pt x="5228" y="6442"/>
                    <a:pt x="5240" y="6430"/>
                    <a:pt x="5240" y="6419"/>
                  </a:cubicBezTo>
                  <a:lnTo>
                    <a:pt x="5287" y="6192"/>
                  </a:lnTo>
                  <a:cubicBezTo>
                    <a:pt x="5287" y="6157"/>
                    <a:pt x="5299" y="6133"/>
                    <a:pt x="5299" y="6097"/>
                  </a:cubicBezTo>
                  <a:lnTo>
                    <a:pt x="5299" y="6073"/>
                  </a:lnTo>
                  <a:lnTo>
                    <a:pt x="5299" y="6026"/>
                  </a:lnTo>
                  <a:cubicBezTo>
                    <a:pt x="5311" y="5978"/>
                    <a:pt x="5311" y="5954"/>
                    <a:pt x="5311" y="5907"/>
                  </a:cubicBezTo>
                  <a:lnTo>
                    <a:pt x="5311" y="5799"/>
                  </a:lnTo>
                  <a:lnTo>
                    <a:pt x="5311" y="5776"/>
                  </a:lnTo>
                  <a:lnTo>
                    <a:pt x="5311" y="5704"/>
                  </a:lnTo>
                  <a:lnTo>
                    <a:pt x="5311" y="5668"/>
                  </a:lnTo>
                  <a:lnTo>
                    <a:pt x="5311" y="5621"/>
                  </a:lnTo>
                  <a:lnTo>
                    <a:pt x="5311" y="5549"/>
                  </a:lnTo>
                  <a:cubicBezTo>
                    <a:pt x="5311" y="5502"/>
                    <a:pt x="5311" y="5466"/>
                    <a:pt x="5240" y="5454"/>
                  </a:cubicBezTo>
                  <a:lnTo>
                    <a:pt x="4716" y="2037"/>
                  </a:lnTo>
                  <a:cubicBezTo>
                    <a:pt x="4680" y="1727"/>
                    <a:pt x="4585" y="1454"/>
                    <a:pt x="4442" y="1204"/>
                  </a:cubicBezTo>
                  <a:cubicBezTo>
                    <a:pt x="4021" y="467"/>
                    <a:pt x="3228" y="0"/>
                    <a:pt x="235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7"/>
            <p:cNvSpPr/>
            <p:nvPr/>
          </p:nvSpPr>
          <p:spPr>
            <a:xfrm flipH="1">
              <a:off x="6241857" y="4491951"/>
              <a:ext cx="633057" cy="409352"/>
            </a:xfrm>
            <a:custGeom>
              <a:rect b="b" l="l" r="r" t="t"/>
              <a:pathLst>
                <a:path extrusionOk="0" h="7669" w="11860">
                  <a:moveTo>
                    <a:pt x="1" y="1"/>
                  </a:moveTo>
                  <a:lnTo>
                    <a:pt x="1" y="7668"/>
                  </a:lnTo>
                  <a:lnTo>
                    <a:pt x="11859" y="7668"/>
                  </a:lnTo>
                  <a:cubicBezTo>
                    <a:pt x="11026" y="6049"/>
                    <a:pt x="9502" y="4799"/>
                    <a:pt x="7752" y="4311"/>
                  </a:cubicBezTo>
                  <a:cubicBezTo>
                    <a:pt x="6859" y="4049"/>
                    <a:pt x="5894" y="3989"/>
                    <a:pt x="5073" y="3561"/>
                  </a:cubicBezTo>
                  <a:cubicBezTo>
                    <a:pt x="3846" y="2918"/>
                    <a:pt x="3120" y="1465"/>
                    <a:pt x="3334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7"/>
            <p:cNvSpPr/>
            <p:nvPr/>
          </p:nvSpPr>
          <p:spPr>
            <a:xfrm flipH="1">
              <a:off x="6241216" y="4588565"/>
              <a:ext cx="633057" cy="312098"/>
            </a:xfrm>
            <a:custGeom>
              <a:rect b="b" l="l" r="r" t="t"/>
              <a:pathLst>
                <a:path extrusionOk="0" h="5847" w="11860">
                  <a:moveTo>
                    <a:pt x="3525" y="1"/>
                  </a:moveTo>
                  <a:cubicBezTo>
                    <a:pt x="3287" y="334"/>
                    <a:pt x="3060" y="679"/>
                    <a:pt x="2810" y="989"/>
                  </a:cubicBezTo>
                  <a:cubicBezTo>
                    <a:pt x="2572" y="1310"/>
                    <a:pt x="2287" y="1620"/>
                    <a:pt x="1953" y="1822"/>
                  </a:cubicBezTo>
                  <a:cubicBezTo>
                    <a:pt x="1689" y="1986"/>
                    <a:pt x="1397" y="2074"/>
                    <a:pt x="1098" y="2074"/>
                  </a:cubicBezTo>
                  <a:cubicBezTo>
                    <a:pt x="1007" y="2074"/>
                    <a:pt x="914" y="2065"/>
                    <a:pt x="822" y="2048"/>
                  </a:cubicBezTo>
                  <a:cubicBezTo>
                    <a:pt x="524" y="1989"/>
                    <a:pt x="251" y="1870"/>
                    <a:pt x="1" y="1703"/>
                  </a:cubicBezTo>
                  <a:lnTo>
                    <a:pt x="1" y="5847"/>
                  </a:lnTo>
                  <a:lnTo>
                    <a:pt x="11859" y="5847"/>
                  </a:lnTo>
                  <a:cubicBezTo>
                    <a:pt x="11014" y="4227"/>
                    <a:pt x="9490" y="2989"/>
                    <a:pt x="7740" y="2501"/>
                  </a:cubicBezTo>
                  <a:cubicBezTo>
                    <a:pt x="6847" y="2239"/>
                    <a:pt x="5882" y="2179"/>
                    <a:pt x="5061" y="1751"/>
                  </a:cubicBezTo>
                  <a:cubicBezTo>
                    <a:pt x="4358" y="1382"/>
                    <a:pt x="3811" y="739"/>
                    <a:pt x="3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7"/>
            <p:cNvSpPr/>
            <p:nvPr/>
          </p:nvSpPr>
          <p:spPr>
            <a:xfrm flipH="1">
              <a:off x="6587583" y="4585736"/>
              <a:ext cx="132910" cy="129654"/>
            </a:xfrm>
            <a:custGeom>
              <a:rect b="b" l="l" r="r" t="t"/>
              <a:pathLst>
                <a:path extrusionOk="0" h="2429" w="2490">
                  <a:moveTo>
                    <a:pt x="2150" y="0"/>
                  </a:moveTo>
                  <a:cubicBezTo>
                    <a:pt x="2070" y="0"/>
                    <a:pt x="1989" y="30"/>
                    <a:pt x="1930" y="89"/>
                  </a:cubicBezTo>
                  <a:lnTo>
                    <a:pt x="120" y="1899"/>
                  </a:lnTo>
                  <a:cubicBezTo>
                    <a:pt x="1" y="2018"/>
                    <a:pt x="1" y="2221"/>
                    <a:pt x="120" y="2340"/>
                  </a:cubicBezTo>
                  <a:cubicBezTo>
                    <a:pt x="179" y="2399"/>
                    <a:pt x="263" y="2429"/>
                    <a:pt x="346" y="2429"/>
                  </a:cubicBezTo>
                  <a:cubicBezTo>
                    <a:pt x="429" y="2429"/>
                    <a:pt x="513" y="2399"/>
                    <a:pt x="572" y="2340"/>
                  </a:cubicBezTo>
                  <a:lnTo>
                    <a:pt x="2370" y="542"/>
                  </a:lnTo>
                  <a:cubicBezTo>
                    <a:pt x="2489" y="423"/>
                    <a:pt x="2489" y="208"/>
                    <a:pt x="2370" y="89"/>
                  </a:cubicBezTo>
                  <a:cubicBezTo>
                    <a:pt x="2311" y="30"/>
                    <a:pt x="2230" y="0"/>
                    <a:pt x="21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7"/>
            <p:cNvSpPr/>
            <p:nvPr/>
          </p:nvSpPr>
          <p:spPr>
            <a:xfrm flipH="1">
              <a:off x="6525291" y="4629559"/>
              <a:ext cx="132910" cy="130188"/>
            </a:xfrm>
            <a:custGeom>
              <a:rect b="b" l="l" r="r" t="t"/>
              <a:pathLst>
                <a:path extrusionOk="0" h="2439" w="2490">
                  <a:moveTo>
                    <a:pt x="2144" y="1"/>
                  </a:moveTo>
                  <a:cubicBezTo>
                    <a:pt x="2060" y="1"/>
                    <a:pt x="1977" y="30"/>
                    <a:pt x="1918" y="90"/>
                  </a:cubicBezTo>
                  <a:lnTo>
                    <a:pt x="120" y="1888"/>
                  </a:lnTo>
                  <a:cubicBezTo>
                    <a:pt x="1" y="2007"/>
                    <a:pt x="1" y="2221"/>
                    <a:pt x="120" y="2340"/>
                  </a:cubicBezTo>
                  <a:cubicBezTo>
                    <a:pt x="185" y="2406"/>
                    <a:pt x="266" y="2438"/>
                    <a:pt x="344" y="2438"/>
                  </a:cubicBezTo>
                  <a:cubicBezTo>
                    <a:pt x="423" y="2438"/>
                    <a:pt x="501" y="2406"/>
                    <a:pt x="560" y="2340"/>
                  </a:cubicBezTo>
                  <a:lnTo>
                    <a:pt x="2370" y="542"/>
                  </a:lnTo>
                  <a:cubicBezTo>
                    <a:pt x="2489" y="423"/>
                    <a:pt x="2489" y="209"/>
                    <a:pt x="2370" y="90"/>
                  </a:cubicBezTo>
                  <a:cubicBezTo>
                    <a:pt x="2310" y="30"/>
                    <a:pt x="2227" y="1"/>
                    <a:pt x="2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7"/>
            <p:cNvSpPr/>
            <p:nvPr/>
          </p:nvSpPr>
          <p:spPr>
            <a:xfrm flipH="1">
              <a:off x="7151303" y="4509779"/>
              <a:ext cx="633698" cy="409299"/>
            </a:xfrm>
            <a:custGeom>
              <a:rect b="b" l="l" r="r" t="t"/>
              <a:pathLst>
                <a:path extrusionOk="0" h="7668" w="11872">
                  <a:moveTo>
                    <a:pt x="11871" y="0"/>
                  </a:moveTo>
                  <a:lnTo>
                    <a:pt x="8538" y="107"/>
                  </a:lnTo>
                  <a:cubicBezTo>
                    <a:pt x="8740" y="1453"/>
                    <a:pt x="8014" y="2917"/>
                    <a:pt x="6787" y="3560"/>
                  </a:cubicBezTo>
                  <a:cubicBezTo>
                    <a:pt x="5978" y="3989"/>
                    <a:pt x="5002" y="4048"/>
                    <a:pt x="4109" y="4298"/>
                  </a:cubicBezTo>
                  <a:cubicBezTo>
                    <a:pt x="2358" y="4787"/>
                    <a:pt x="834" y="6037"/>
                    <a:pt x="1" y="7668"/>
                  </a:cubicBezTo>
                  <a:lnTo>
                    <a:pt x="11871" y="7668"/>
                  </a:lnTo>
                  <a:lnTo>
                    <a:pt x="11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7"/>
            <p:cNvSpPr/>
            <p:nvPr/>
          </p:nvSpPr>
          <p:spPr>
            <a:xfrm flipH="1">
              <a:off x="7152584" y="4605752"/>
              <a:ext cx="633057" cy="312098"/>
            </a:xfrm>
            <a:custGeom>
              <a:rect b="b" l="l" r="r" t="t"/>
              <a:pathLst>
                <a:path extrusionOk="0" h="5847" w="11860">
                  <a:moveTo>
                    <a:pt x="8335" y="0"/>
                  </a:moveTo>
                  <a:cubicBezTo>
                    <a:pt x="8050" y="750"/>
                    <a:pt x="7502" y="1381"/>
                    <a:pt x="6799" y="1762"/>
                  </a:cubicBezTo>
                  <a:cubicBezTo>
                    <a:pt x="5990" y="2191"/>
                    <a:pt x="5014" y="2250"/>
                    <a:pt x="4121" y="2500"/>
                  </a:cubicBezTo>
                  <a:cubicBezTo>
                    <a:pt x="2382" y="2989"/>
                    <a:pt x="846" y="4239"/>
                    <a:pt x="1" y="5846"/>
                  </a:cubicBezTo>
                  <a:lnTo>
                    <a:pt x="11860" y="5846"/>
                  </a:lnTo>
                  <a:lnTo>
                    <a:pt x="11860" y="1715"/>
                  </a:lnTo>
                  <a:cubicBezTo>
                    <a:pt x="11610" y="1881"/>
                    <a:pt x="11336" y="2000"/>
                    <a:pt x="11038" y="2060"/>
                  </a:cubicBezTo>
                  <a:cubicBezTo>
                    <a:pt x="10950" y="2076"/>
                    <a:pt x="10863" y="2083"/>
                    <a:pt x="10776" y="2083"/>
                  </a:cubicBezTo>
                  <a:cubicBezTo>
                    <a:pt x="10473" y="2083"/>
                    <a:pt x="10178" y="1991"/>
                    <a:pt x="9919" y="1834"/>
                  </a:cubicBezTo>
                  <a:cubicBezTo>
                    <a:pt x="9574" y="1619"/>
                    <a:pt x="9288" y="1310"/>
                    <a:pt x="9050" y="1000"/>
                  </a:cubicBezTo>
                  <a:cubicBezTo>
                    <a:pt x="8800" y="691"/>
                    <a:pt x="8573" y="345"/>
                    <a:pt x="8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7"/>
            <p:cNvSpPr/>
            <p:nvPr/>
          </p:nvSpPr>
          <p:spPr>
            <a:xfrm flipH="1">
              <a:off x="7305724" y="4603510"/>
              <a:ext cx="132910" cy="130188"/>
            </a:xfrm>
            <a:custGeom>
              <a:rect b="b" l="l" r="r" t="t"/>
              <a:pathLst>
                <a:path extrusionOk="0" h="2439" w="2490">
                  <a:moveTo>
                    <a:pt x="346" y="0"/>
                  </a:moveTo>
                  <a:cubicBezTo>
                    <a:pt x="263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1930" y="2340"/>
                  </a:lnTo>
                  <a:cubicBezTo>
                    <a:pt x="1989" y="2405"/>
                    <a:pt x="2067" y="2438"/>
                    <a:pt x="2145" y="2438"/>
                  </a:cubicBezTo>
                  <a:cubicBezTo>
                    <a:pt x="2224" y="2438"/>
                    <a:pt x="2305" y="2405"/>
                    <a:pt x="2370" y="2340"/>
                  </a:cubicBezTo>
                  <a:cubicBezTo>
                    <a:pt x="2489" y="2221"/>
                    <a:pt x="2489" y="2007"/>
                    <a:pt x="2370" y="1888"/>
                  </a:cubicBezTo>
                  <a:lnTo>
                    <a:pt x="572" y="90"/>
                  </a:lnTo>
                  <a:cubicBezTo>
                    <a:pt x="513" y="30"/>
                    <a:pt x="429" y="0"/>
                    <a:pt x="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7"/>
            <p:cNvSpPr/>
            <p:nvPr/>
          </p:nvSpPr>
          <p:spPr>
            <a:xfrm flipH="1">
              <a:off x="7368656" y="4647974"/>
              <a:ext cx="132269" cy="129707"/>
            </a:xfrm>
            <a:custGeom>
              <a:rect b="b" l="l" r="r" t="t"/>
              <a:pathLst>
                <a:path extrusionOk="0" h="2430" w="2478">
                  <a:moveTo>
                    <a:pt x="340" y="1"/>
                  </a:moveTo>
                  <a:cubicBezTo>
                    <a:pt x="260" y="1"/>
                    <a:pt x="180" y="31"/>
                    <a:pt x="120" y="90"/>
                  </a:cubicBezTo>
                  <a:cubicBezTo>
                    <a:pt x="1" y="209"/>
                    <a:pt x="1" y="412"/>
                    <a:pt x="120" y="531"/>
                  </a:cubicBezTo>
                  <a:lnTo>
                    <a:pt x="1918" y="2340"/>
                  </a:lnTo>
                  <a:cubicBezTo>
                    <a:pt x="1977" y="2400"/>
                    <a:pt x="2058" y="2430"/>
                    <a:pt x="2138" y="2430"/>
                  </a:cubicBezTo>
                  <a:cubicBezTo>
                    <a:pt x="2219" y="2430"/>
                    <a:pt x="2299" y="2400"/>
                    <a:pt x="2358" y="2340"/>
                  </a:cubicBezTo>
                  <a:cubicBezTo>
                    <a:pt x="2477" y="2221"/>
                    <a:pt x="2477" y="2007"/>
                    <a:pt x="2358" y="1888"/>
                  </a:cubicBezTo>
                  <a:lnTo>
                    <a:pt x="561" y="90"/>
                  </a:lnTo>
                  <a:cubicBezTo>
                    <a:pt x="501" y="31"/>
                    <a:pt x="421" y="1"/>
                    <a:pt x="3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7"/>
            <p:cNvSpPr/>
            <p:nvPr/>
          </p:nvSpPr>
          <p:spPr>
            <a:xfrm flipH="1">
              <a:off x="6963200" y="1445377"/>
              <a:ext cx="262511" cy="331955"/>
            </a:xfrm>
            <a:custGeom>
              <a:rect b="b" l="l" r="r" t="t"/>
              <a:pathLst>
                <a:path extrusionOk="0" h="6219" w="4918">
                  <a:moveTo>
                    <a:pt x="1318" y="0"/>
                  </a:moveTo>
                  <a:cubicBezTo>
                    <a:pt x="1261" y="0"/>
                    <a:pt x="1203" y="3"/>
                    <a:pt x="1143" y="10"/>
                  </a:cubicBezTo>
                  <a:cubicBezTo>
                    <a:pt x="873" y="67"/>
                    <a:pt x="645" y="443"/>
                    <a:pt x="349" y="443"/>
                  </a:cubicBezTo>
                  <a:cubicBezTo>
                    <a:pt x="332" y="443"/>
                    <a:pt x="315" y="442"/>
                    <a:pt x="298" y="439"/>
                  </a:cubicBezTo>
                  <a:lnTo>
                    <a:pt x="298" y="439"/>
                  </a:lnTo>
                  <a:cubicBezTo>
                    <a:pt x="453" y="1058"/>
                    <a:pt x="560" y="1689"/>
                    <a:pt x="620" y="2332"/>
                  </a:cubicBezTo>
                  <a:cubicBezTo>
                    <a:pt x="691" y="3285"/>
                    <a:pt x="631" y="4332"/>
                    <a:pt x="0" y="5047"/>
                  </a:cubicBezTo>
                  <a:cubicBezTo>
                    <a:pt x="453" y="5606"/>
                    <a:pt x="1108" y="6035"/>
                    <a:pt x="1786" y="6166"/>
                  </a:cubicBezTo>
                  <a:cubicBezTo>
                    <a:pt x="1972" y="6201"/>
                    <a:pt x="2161" y="6218"/>
                    <a:pt x="2350" y="6218"/>
                  </a:cubicBezTo>
                  <a:cubicBezTo>
                    <a:pt x="2866" y="6218"/>
                    <a:pt x="3385" y="6091"/>
                    <a:pt x="3846" y="5856"/>
                  </a:cubicBezTo>
                  <a:cubicBezTo>
                    <a:pt x="4013" y="5761"/>
                    <a:pt x="4168" y="5666"/>
                    <a:pt x="4334" y="5547"/>
                  </a:cubicBezTo>
                  <a:lnTo>
                    <a:pt x="4918" y="5142"/>
                  </a:lnTo>
                  <a:cubicBezTo>
                    <a:pt x="3953" y="3677"/>
                    <a:pt x="3120" y="2046"/>
                    <a:pt x="3251" y="308"/>
                  </a:cubicBezTo>
                  <a:cubicBezTo>
                    <a:pt x="2798" y="248"/>
                    <a:pt x="2179" y="94"/>
                    <a:pt x="1727" y="34"/>
                  </a:cubicBezTo>
                  <a:cubicBezTo>
                    <a:pt x="1592" y="17"/>
                    <a:pt x="1457" y="0"/>
                    <a:pt x="1318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7"/>
            <p:cNvSpPr/>
            <p:nvPr/>
          </p:nvSpPr>
          <p:spPr>
            <a:xfrm flipH="1">
              <a:off x="7032484" y="1446285"/>
              <a:ext cx="174171" cy="142678"/>
            </a:xfrm>
            <a:custGeom>
              <a:rect b="b" l="l" r="r" t="t"/>
              <a:pathLst>
                <a:path extrusionOk="0" h="2673" w="3263">
                  <a:moveTo>
                    <a:pt x="963" y="1"/>
                  </a:moveTo>
                  <a:cubicBezTo>
                    <a:pt x="912" y="1"/>
                    <a:pt x="861" y="2"/>
                    <a:pt x="810" y="5"/>
                  </a:cubicBezTo>
                  <a:cubicBezTo>
                    <a:pt x="513" y="29"/>
                    <a:pt x="286" y="410"/>
                    <a:pt x="1" y="422"/>
                  </a:cubicBezTo>
                  <a:cubicBezTo>
                    <a:pt x="179" y="732"/>
                    <a:pt x="417" y="1029"/>
                    <a:pt x="691" y="1303"/>
                  </a:cubicBezTo>
                  <a:cubicBezTo>
                    <a:pt x="1417" y="2029"/>
                    <a:pt x="2298" y="2446"/>
                    <a:pt x="3263" y="2672"/>
                  </a:cubicBezTo>
                  <a:cubicBezTo>
                    <a:pt x="2977" y="1910"/>
                    <a:pt x="2834" y="1124"/>
                    <a:pt x="2906" y="303"/>
                  </a:cubicBezTo>
                  <a:cubicBezTo>
                    <a:pt x="2465" y="243"/>
                    <a:pt x="1834" y="89"/>
                    <a:pt x="1382" y="29"/>
                  </a:cubicBezTo>
                  <a:cubicBezTo>
                    <a:pt x="1242" y="12"/>
                    <a:pt x="1103" y="1"/>
                    <a:pt x="963" y="1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7"/>
            <p:cNvSpPr/>
            <p:nvPr/>
          </p:nvSpPr>
          <p:spPr>
            <a:xfrm flipH="1">
              <a:off x="6755347" y="2191991"/>
              <a:ext cx="615282" cy="902507"/>
            </a:xfrm>
            <a:custGeom>
              <a:rect b="b" l="l" r="r" t="t"/>
              <a:pathLst>
                <a:path extrusionOk="0" h="16908" w="11527">
                  <a:moveTo>
                    <a:pt x="2846" y="0"/>
                  </a:moveTo>
                  <a:cubicBezTo>
                    <a:pt x="1287" y="0"/>
                    <a:pt x="1" y="1274"/>
                    <a:pt x="1" y="2846"/>
                  </a:cubicBezTo>
                  <a:lnTo>
                    <a:pt x="1" y="14062"/>
                  </a:lnTo>
                  <a:cubicBezTo>
                    <a:pt x="1" y="15621"/>
                    <a:pt x="1287" y="16907"/>
                    <a:pt x="2846" y="16907"/>
                  </a:cubicBezTo>
                  <a:lnTo>
                    <a:pt x="8680" y="16907"/>
                  </a:lnTo>
                  <a:cubicBezTo>
                    <a:pt x="10240" y="16907"/>
                    <a:pt x="11526" y="15633"/>
                    <a:pt x="11526" y="14062"/>
                  </a:cubicBezTo>
                  <a:lnTo>
                    <a:pt x="11526" y="2846"/>
                  </a:lnTo>
                  <a:cubicBezTo>
                    <a:pt x="11526" y="1274"/>
                    <a:pt x="10240" y="0"/>
                    <a:pt x="8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7"/>
            <p:cNvSpPr/>
            <p:nvPr/>
          </p:nvSpPr>
          <p:spPr>
            <a:xfrm flipH="1">
              <a:off x="7035634" y="2762093"/>
              <a:ext cx="321012" cy="1776937"/>
            </a:xfrm>
            <a:custGeom>
              <a:rect b="b" l="l" r="r" t="t"/>
              <a:pathLst>
                <a:path extrusionOk="0" h="33290" w="6014">
                  <a:moveTo>
                    <a:pt x="1" y="0"/>
                  </a:moveTo>
                  <a:cubicBezTo>
                    <a:pt x="1" y="2739"/>
                    <a:pt x="1" y="30087"/>
                    <a:pt x="120" y="33052"/>
                  </a:cubicBezTo>
                  <a:lnTo>
                    <a:pt x="4120" y="33290"/>
                  </a:lnTo>
                  <a:cubicBezTo>
                    <a:pt x="4299" y="30599"/>
                    <a:pt x="6013" y="3227"/>
                    <a:pt x="5870" y="5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7"/>
            <p:cNvSpPr/>
            <p:nvPr/>
          </p:nvSpPr>
          <p:spPr>
            <a:xfrm flipH="1">
              <a:off x="6687399" y="2696599"/>
              <a:ext cx="343217" cy="1833571"/>
            </a:xfrm>
            <a:custGeom>
              <a:rect b="b" l="l" r="r" t="t"/>
              <a:pathLst>
                <a:path extrusionOk="0" h="34351" w="6430">
                  <a:moveTo>
                    <a:pt x="5870" y="1"/>
                  </a:moveTo>
                  <a:lnTo>
                    <a:pt x="36" y="775"/>
                  </a:lnTo>
                  <a:cubicBezTo>
                    <a:pt x="1" y="3811"/>
                    <a:pt x="2322" y="31290"/>
                    <a:pt x="2691" y="34291"/>
                  </a:cubicBezTo>
                  <a:lnTo>
                    <a:pt x="6430" y="34350"/>
                  </a:lnTo>
                  <a:cubicBezTo>
                    <a:pt x="6430" y="30945"/>
                    <a:pt x="6025" y="3120"/>
                    <a:pt x="5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7"/>
            <p:cNvSpPr/>
            <p:nvPr/>
          </p:nvSpPr>
          <p:spPr>
            <a:xfrm flipH="1">
              <a:off x="6657507" y="1677943"/>
              <a:ext cx="891031" cy="1143933"/>
            </a:xfrm>
            <a:custGeom>
              <a:rect b="b" l="l" r="r" t="t"/>
              <a:pathLst>
                <a:path extrusionOk="0" h="21431" w="16693">
                  <a:moveTo>
                    <a:pt x="7576" y="0"/>
                  </a:moveTo>
                  <a:cubicBezTo>
                    <a:pt x="7321" y="0"/>
                    <a:pt x="7066" y="3"/>
                    <a:pt x="6810" y="11"/>
                  </a:cubicBezTo>
                  <a:lnTo>
                    <a:pt x="6691" y="11"/>
                  </a:lnTo>
                  <a:cubicBezTo>
                    <a:pt x="6263" y="23"/>
                    <a:pt x="5810" y="35"/>
                    <a:pt x="5370" y="94"/>
                  </a:cubicBezTo>
                  <a:cubicBezTo>
                    <a:pt x="5322" y="94"/>
                    <a:pt x="5286" y="118"/>
                    <a:pt x="5251" y="118"/>
                  </a:cubicBezTo>
                  <a:cubicBezTo>
                    <a:pt x="4905" y="154"/>
                    <a:pt x="4548" y="213"/>
                    <a:pt x="4203" y="309"/>
                  </a:cubicBezTo>
                  <a:cubicBezTo>
                    <a:pt x="3703" y="440"/>
                    <a:pt x="3203" y="618"/>
                    <a:pt x="2750" y="868"/>
                  </a:cubicBezTo>
                  <a:cubicBezTo>
                    <a:pt x="1738" y="1428"/>
                    <a:pt x="869" y="2214"/>
                    <a:pt x="131" y="3071"/>
                  </a:cubicBezTo>
                  <a:cubicBezTo>
                    <a:pt x="131" y="3154"/>
                    <a:pt x="119" y="3226"/>
                    <a:pt x="119" y="3297"/>
                  </a:cubicBezTo>
                  <a:cubicBezTo>
                    <a:pt x="0" y="5274"/>
                    <a:pt x="429" y="7226"/>
                    <a:pt x="833" y="9179"/>
                  </a:cubicBezTo>
                  <a:cubicBezTo>
                    <a:pt x="857" y="9345"/>
                    <a:pt x="905" y="9524"/>
                    <a:pt x="929" y="9679"/>
                  </a:cubicBezTo>
                  <a:cubicBezTo>
                    <a:pt x="1143" y="10739"/>
                    <a:pt x="1322" y="11786"/>
                    <a:pt x="1488" y="12834"/>
                  </a:cubicBezTo>
                  <a:cubicBezTo>
                    <a:pt x="1488" y="12882"/>
                    <a:pt x="1500" y="12917"/>
                    <a:pt x="1500" y="12953"/>
                  </a:cubicBezTo>
                  <a:cubicBezTo>
                    <a:pt x="1643" y="14048"/>
                    <a:pt x="1798" y="15120"/>
                    <a:pt x="1905" y="16203"/>
                  </a:cubicBezTo>
                  <a:cubicBezTo>
                    <a:pt x="2024" y="17406"/>
                    <a:pt x="2107" y="18609"/>
                    <a:pt x="2167" y="19823"/>
                  </a:cubicBezTo>
                  <a:lnTo>
                    <a:pt x="2167" y="19894"/>
                  </a:lnTo>
                  <a:cubicBezTo>
                    <a:pt x="2203" y="20418"/>
                    <a:pt x="2215" y="20918"/>
                    <a:pt x="2226" y="21430"/>
                  </a:cubicBezTo>
                  <a:lnTo>
                    <a:pt x="15847" y="21430"/>
                  </a:lnTo>
                  <a:cubicBezTo>
                    <a:pt x="15907" y="21407"/>
                    <a:pt x="15954" y="21383"/>
                    <a:pt x="16014" y="21335"/>
                  </a:cubicBezTo>
                  <a:cubicBezTo>
                    <a:pt x="16026" y="21264"/>
                    <a:pt x="16026" y="21168"/>
                    <a:pt x="16026" y="21097"/>
                  </a:cubicBezTo>
                  <a:cubicBezTo>
                    <a:pt x="16133" y="17454"/>
                    <a:pt x="16669" y="13715"/>
                    <a:pt x="16693" y="10012"/>
                  </a:cubicBezTo>
                  <a:lnTo>
                    <a:pt x="16693" y="9607"/>
                  </a:lnTo>
                  <a:cubicBezTo>
                    <a:pt x="16693" y="7917"/>
                    <a:pt x="16574" y="6226"/>
                    <a:pt x="16276" y="4523"/>
                  </a:cubicBezTo>
                  <a:cubicBezTo>
                    <a:pt x="16038" y="3273"/>
                    <a:pt x="15561" y="2083"/>
                    <a:pt x="14919" y="1011"/>
                  </a:cubicBezTo>
                  <a:cubicBezTo>
                    <a:pt x="14764" y="737"/>
                    <a:pt x="14585" y="487"/>
                    <a:pt x="14407" y="237"/>
                  </a:cubicBezTo>
                  <a:cubicBezTo>
                    <a:pt x="14061" y="178"/>
                    <a:pt x="13704" y="130"/>
                    <a:pt x="13347" y="94"/>
                  </a:cubicBezTo>
                  <a:cubicBezTo>
                    <a:pt x="13299" y="82"/>
                    <a:pt x="13240" y="82"/>
                    <a:pt x="13192" y="82"/>
                  </a:cubicBezTo>
                  <a:lnTo>
                    <a:pt x="10966" y="82"/>
                  </a:lnTo>
                  <a:cubicBezTo>
                    <a:pt x="10751" y="82"/>
                    <a:pt x="10549" y="71"/>
                    <a:pt x="10335" y="71"/>
                  </a:cubicBezTo>
                  <a:cubicBezTo>
                    <a:pt x="9412" y="43"/>
                    <a:pt x="8496" y="0"/>
                    <a:pt x="7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7"/>
            <p:cNvSpPr/>
            <p:nvPr/>
          </p:nvSpPr>
          <p:spPr>
            <a:xfrm flipH="1">
              <a:off x="7165288" y="1687391"/>
              <a:ext cx="832582" cy="1174412"/>
            </a:xfrm>
            <a:custGeom>
              <a:rect b="b" l="l" r="r" t="t"/>
              <a:pathLst>
                <a:path extrusionOk="0" h="22002" w="15598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rgbClr val="97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7"/>
            <p:cNvSpPr/>
            <p:nvPr/>
          </p:nvSpPr>
          <p:spPr>
            <a:xfrm flipH="1">
              <a:off x="7165288" y="1687391"/>
              <a:ext cx="832582" cy="1174412"/>
            </a:xfrm>
            <a:custGeom>
              <a:rect b="b" l="l" r="r" t="t"/>
              <a:pathLst>
                <a:path extrusionOk="0" h="22002" w="15598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7"/>
            <p:cNvSpPr/>
            <p:nvPr/>
          </p:nvSpPr>
          <p:spPr>
            <a:xfrm flipH="1">
              <a:off x="7090292" y="1688031"/>
              <a:ext cx="736022" cy="717554"/>
            </a:xfrm>
            <a:custGeom>
              <a:rect b="b" l="l" r="r" t="t"/>
              <a:pathLst>
                <a:path extrusionOk="0" h="13443" w="13789">
                  <a:moveTo>
                    <a:pt x="10395" y="1"/>
                  </a:moveTo>
                  <a:lnTo>
                    <a:pt x="10395" y="1"/>
                  </a:lnTo>
                  <a:cubicBezTo>
                    <a:pt x="9859" y="24"/>
                    <a:pt x="9347" y="143"/>
                    <a:pt x="8847" y="263"/>
                  </a:cubicBezTo>
                  <a:cubicBezTo>
                    <a:pt x="4537" y="1382"/>
                    <a:pt x="2216" y="5025"/>
                    <a:pt x="1" y="8299"/>
                  </a:cubicBezTo>
                  <a:cubicBezTo>
                    <a:pt x="263" y="8811"/>
                    <a:pt x="3156" y="12383"/>
                    <a:pt x="3978" y="13443"/>
                  </a:cubicBezTo>
                  <a:cubicBezTo>
                    <a:pt x="7228" y="9585"/>
                    <a:pt x="13788" y="3572"/>
                    <a:pt x="103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7"/>
            <p:cNvSpPr/>
            <p:nvPr/>
          </p:nvSpPr>
          <p:spPr>
            <a:xfrm flipH="1">
              <a:off x="6016871" y="1442388"/>
              <a:ext cx="1041715" cy="665831"/>
            </a:xfrm>
            <a:custGeom>
              <a:rect b="b" l="l" r="r" t="t"/>
              <a:pathLst>
                <a:path extrusionOk="0" h="12474" w="19516">
                  <a:moveTo>
                    <a:pt x="15891" y="0"/>
                  </a:moveTo>
                  <a:cubicBezTo>
                    <a:pt x="15887" y="0"/>
                    <a:pt x="15884" y="2"/>
                    <a:pt x="15884" y="7"/>
                  </a:cubicBezTo>
                  <a:cubicBezTo>
                    <a:pt x="15943" y="2721"/>
                    <a:pt x="14884" y="5758"/>
                    <a:pt x="14395" y="7889"/>
                  </a:cubicBezTo>
                  <a:cubicBezTo>
                    <a:pt x="13276" y="7365"/>
                    <a:pt x="12145" y="6829"/>
                    <a:pt x="11026" y="6293"/>
                  </a:cubicBezTo>
                  <a:cubicBezTo>
                    <a:pt x="10954" y="6258"/>
                    <a:pt x="10895" y="6222"/>
                    <a:pt x="10824" y="6198"/>
                  </a:cubicBezTo>
                  <a:cubicBezTo>
                    <a:pt x="10740" y="6150"/>
                    <a:pt x="10681" y="6115"/>
                    <a:pt x="10609" y="6091"/>
                  </a:cubicBezTo>
                  <a:cubicBezTo>
                    <a:pt x="9573" y="5603"/>
                    <a:pt x="8478" y="5257"/>
                    <a:pt x="7406" y="4829"/>
                  </a:cubicBezTo>
                  <a:cubicBezTo>
                    <a:pt x="6386" y="4421"/>
                    <a:pt x="5270" y="4012"/>
                    <a:pt x="4149" y="4012"/>
                  </a:cubicBezTo>
                  <a:cubicBezTo>
                    <a:pt x="3897" y="4012"/>
                    <a:pt x="3645" y="4033"/>
                    <a:pt x="3394" y="4079"/>
                  </a:cubicBezTo>
                  <a:cubicBezTo>
                    <a:pt x="3334" y="4091"/>
                    <a:pt x="3263" y="4114"/>
                    <a:pt x="3204" y="4126"/>
                  </a:cubicBezTo>
                  <a:cubicBezTo>
                    <a:pt x="3049" y="4150"/>
                    <a:pt x="2918" y="4198"/>
                    <a:pt x="2787" y="4245"/>
                  </a:cubicBezTo>
                  <a:lnTo>
                    <a:pt x="2763" y="4245"/>
                  </a:lnTo>
                  <a:cubicBezTo>
                    <a:pt x="2632" y="4293"/>
                    <a:pt x="2513" y="4329"/>
                    <a:pt x="2394" y="4376"/>
                  </a:cubicBezTo>
                  <a:cubicBezTo>
                    <a:pt x="2275" y="4424"/>
                    <a:pt x="2168" y="4484"/>
                    <a:pt x="2049" y="4531"/>
                  </a:cubicBezTo>
                  <a:cubicBezTo>
                    <a:pt x="2037" y="4531"/>
                    <a:pt x="2025" y="4543"/>
                    <a:pt x="2013" y="4543"/>
                  </a:cubicBezTo>
                  <a:lnTo>
                    <a:pt x="1918" y="4591"/>
                  </a:lnTo>
                  <a:cubicBezTo>
                    <a:pt x="1870" y="4603"/>
                    <a:pt x="1834" y="4626"/>
                    <a:pt x="1787" y="4650"/>
                  </a:cubicBezTo>
                  <a:cubicBezTo>
                    <a:pt x="1739" y="4674"/>
                    <a:pt x="1691" y="4686"/>
                    <a:pt x="1656" y="4722"/>
                  </a:cubicBezTo>
                  <a:cubicBezTo>
                    <a:pt x="1608" y="4734"/>
                    <a:pt x="1572" y="4769"/>
                    <a:pt x="1537" y="4781"/>
                  </a:cubicBezTo>
                  <a:cubicBezTo>
                    <a:pt x="1513" y="4781"/>
                    <a:pt x="1513" y="4793"/>
                    <a:pt x="1501" y="4793"/>
                  </a:cubicBezTo>
                  <a:cubicBezTo>
                    <a:pt x="1453" y="4805"/>
                    <a:pt x="1429" y="4841"/>
                    <a:pt x="1382" y="4853"/>
                  </a:cubicBezTo>
                  <a:cubicBezTo>
                    <a:pt x="1358" y="4888"/>
                    <a:pt x="1310" y="4900"/>
                    <a:pt x="1275" y="4912"/>
                  </a:cubicBezTo>
                  <a:cubicBezTo>
                    <a:pt x="1239" y="4924"/>
                    <a:pt x="1203" y="4960"/>
                    <a:pt x="1156" y="4972"/>
                  </a:cubicBezTo>
                  <a:cubicBezTo>
                    <a:pt x="1132" y="5007"/>
                    <a:pt x="1084" y="5019"/>
                    <a:pt x="1037" y="5043"/>
                  </a:cubicBezTo>
                  <a:cubicBezTo>
                    <a:pt x="1001" y="5055"/>
                    <a:pt x="965" y="5079"/>
                    <a:pt x="918" y="5103"/>
                  </a:cubicBezTo>
                  <a:cubicBezTo>
                    <a:pt x="882" y="5138"/>
                    <a:pt x="834" y="5150"/>
                    <a:pt x="787" y="5174"/>
                  </a:cubicBezTo>
                  <a:cubicBezTo>
                    <a:pt x="715" y="5222"/>
                    <a:pt x="656" y="5257"/>
                    <a:pt x="584" y="5305"/>
                  </a:cubicBezTo>
                  <a:lnTo>
                    <a:pt x="358" y="5436"/>
                  </a:lnTo>
                  <a:cubicBezTo>
                    <a:pt x="346" y="5448"/>
                    <a:pt x="322" y="5448"/>
                    <a:pt x="310" y="5460"/>
                  </a:cubicBezTo>
                  <a:cubicBezTo>
                    <a:pt x="286" y="5472"/>
                    <a:pt x="263" y="5496"/>
                    <a:pt x="239" y="5507"/>
                  </a:cubicBezTo>
                  <a:cubicBezTo>
                    <a:pt x="227" y="5519"/>
                    <a:pt x="203" y="5519"/>
                    <a:pt x="191" y="5531"/>
                  </a:cubicBezTo>
                  <a:cubicBezTo>
                    <a:pt x="179" y="5555"/>
                    <a:pt x="144" y="5555"/>
                    <a:pt x="132" y="5567"/>
                  </a:cubicBezTo>
                  <a:cubicBezTo>
                    <a:pt x="120" y="5567"/>
                    <a:pt x="84" y="5579"/>
                    <a:pt x="72" y="5591"/>
                  </a:cubicBezTo>
                  <a:cubicBezTo>
                    <a:pt x="60" y="5615"/>
                    <a:pt x="25" y="5627"/>
                    <a:pt x="1" y="5638"/>
                  </a:cubicBezTo>
                  <a:cubicBezTo>
                    <a:pt x="1" y="5710"/>
                    <a:pt x="1" y="5805"/>
                    <a:pt x="13" y="5877"/>
                  </a:cubicBezTo>
                  <a:cubicBezTo>
                    <a:pt x="84" y="6341"/>
                    <a:pt x="310" y="6746"/>
                    <a:pt x="548" y="7127"/>
                  </a:cubicBezTo>
                  <a:cubicBezTo>
                    <a:pt x="560" y="7139"/>
                    <a:pt x="584" y="7174"/>
                    <a:pt x="596" y="7186"/>
                  </a:cubicBezTo>
                  <a:cubicBezTo>
                    <a:pt x="667" y="7305"/>
                    <a:pt x="763" y="7424"/>
                    <a:pt x="846" y="7532"/>
                  </a:cubicBezTo>
                  <a:cubicBezTo>
                    <a:pt x="1727" y="8591"/>
                    <a:pt x="3180" y="9198"/>
                    <a:pt x="4716" y="9698"/>
                  </a:cubicBezTo>
                  <a:cubicBezTo>
                    <a:pt x="5978" y="10115"/>
                    <a:pt x="7275" y="10449"/>
                    <a:pt x="8335" y="10865"/>
                  </a:cubicBezTo>
                  <a:cubicBezTo>
                    <a:pt x="8680" y="10996"/>
                    <a:pt x="9014" y="11127"/>
                    <a:pt x="9371" y="11258"/>
                  </a:cubicBezTo>
                  <a:cubicBezTo>
                    <a:pt x="9430" y="11282"/>
                    <a:pt x="9478" y="11294"/>
                    <a:pt x="9538" y="11306"/>
                  </a:cubicBezTo>
                  <a:cubicBezTo>
                    <a:pt x="9573" y="11330"/>
                    <a:pt x="9597" y="11330"/>
                    <a:pt x="9633" y="11342"/>
                  </a:cubicBezTo>
                  <a:cubicBezTo>
                    <a:pt x="10502" y="11639"/>
                    <a:pt x="11419" y="11877"/>
                    <a:pt x="12336" y="12056"/>
                  </a:cubicBezTo>
                  <a:lnTo>
                    <a:pt x="12348" y="12056"/>
                  </a:lnTo>
                  <a:cubicBezTo>
                    <a:pt x="12371" y="12056"/>
                    <a:pt x="12395" y="12068"/>
                    <a:pt x="12407" y="12068"/>
                  </a:cubicBezTo>
                  <a:cubicBezTo>
                    <a:pt x="13811" y="12336"/>
                    <a:pt x="15231" y="12474"/>
                    <a:pt x="16652" y="12474"/>
                  </a:cubicBezTo>
                  <a:cubicBezTo>
                    <a:pt x="17376" y="12474"/>
                    <a:pt x="18101" y="12438"/>
                    <a:pt x="18825" y="12365"/>
                  </a:cubicBezTo>
                  <a:cubicBezTo>
                    <a:pt x="19515" y="9806"/>
                    <a:pt x="18682" y="6508"/>
                    <a:pt x="18098" y="3519"/>
                  </a:cubicBezTo>
                  <a:lnTo>
                    <a:pt x="18098" y="3495"/>
                  </a:lnTo>
                  <a:cubicBezTo>
                    <a:pt x="18003" y="3007"/>
                    <a:pt x="17920" y="2531"/>
                    <a:pt x="17848" y="2055"/>
                  </a:cubicBezTo>
                  <a:lnTo>
                    <a:pt x="17586" y="281"/>
                  </a:lnTo>
                  <a:cubicBezTo>
                    <a:pt x="16312" y="281"/>
                    <a:pt x="17193" y="31"/>
                    <a:pt x="15955" y="19"/>
                  </a:cubicBezTo>
                  <a:cubicBezTo>
                    <a:pt x="15955" y="20"/>
                    <a:pt x="15954" y="21"/>
                    <a:pt x="15953" y="21"/>
                  </a:cubicBezTo>
                  <a:cubicBezTo>
                    <a:pt x="15943" y="21"/>
                    <a:pt x="15907" y="0"/>
                    <a:pt x="15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7"/>
            <p:cNvSpPr/>
            <p:nvPr/>
          </p:nvSpPr>
          <p:spPr>
            <a:xfrm flipH="1">
              <a:off x="6396919" y="1657232"/>
              <a:ext cx="667379" cy="429315"/>
            </a:xfrm>
            <a:custGeom>
              <a:rect b="b" l="l" r="r" t="t"/>
              <a:pathLst>
                <a:path extrusionOk="0" h="8043" w="12503">
                  <a:moveTo>
                    <a:pt x="4199" y="0"/>
                  </a:moveTo>
                  <a:cubicBezTo>
                    <a:pt x="3950" y="0"/>
                    <a:pt x="3701" y="20"/>
                    <a:pt x="3453" y="66"/>
                  </a:cubicBezTo>
                  <a:cubicBezTo>
                    <a:pt x="3394" y="89"/>
                    <a:pt x="3322" y="101"/>
                    <a:pt x="3263" y="113"/>
                  </a:cubicBezTo>
                  <a:cubicBezTo>
                    <a:pt x="3108" y="149"/>
                    <a:pt x="2977" y="185"/>
                    <a:pt x="2846" y="232"/>
                  </a:cubicBezTo>
                  <a:lnTo>
                    <a:pt x="2834" y="232"/>
                  </a:lnTo>
                  <a:cubicBezTo>
                    <a:pt x="2691" y="280"/>
                    <a:pt x="2572" y="328"/>
                    <a:pt x="2453" y="363"/>
                  </a:cubicBezTo>
                  <a:cubicBezTo>
                    <a:pt x="2334" y="411"/>
                    <a:pt x="2239" y="470"/>
                    <a:pt x="2120" y="518"/>
                  </a:cubicBezTo>
                  <a:cubicBezTo>
                    <a:pt x="2096" y="518"/>
                    <a:pt x="2084" y="530"/>
                    <a:pt x="2072" y="530"/>
                  </a:cubicBezTo>
                  <a:lnTo>
                    <a:pt x="1977" y="578"/>
                  </a:lnTo>
                  <a:cubicBezTo>
                    <a:pt x="1941" y="590"/>
                    <a:pt x="1894" y="625"/>
                    <a:pt x="1846" y="637"/>
                  </a:cubicBezTo>
                  <a:cubicBezTo>
                    <a:pt x="1798" y="661"/>
                    <a:pt x="1763" y="685"/>
                    <a:pt x="1715" y="709"/>
                  </a:cubicBezTo>
                  <a:cubicBezTo>
                    <a:pt x="1667" y="720"/>
                    <a:pt x="1644" y="756"/>
                    <a:pt x="1596" y="768"/>
                  </a:cubicBezTo>
                  <a:cubicBezTo>
                    <a:pt x="1584" y="768"/>
                    <a:pt x="1584" y="780"/>
                    <a:pt x="1560" y="780"/>
                  </a:cubicBezTo>
                  <a:cubicBezTo>
                    <a:pt x="1525" y="804"/>
                    <a:pt x="1489" y="828"/>
                    <a:pt x="1441" y="840"/>
                  </a:cubicBezTo>
                  <a:cubicBezTo>
                    <a:pt x="1417" y="875"/>
                    <a:pt x="1370" y="887"/>
                    <a:pt x="1346" y="899"/>
                  </a:cubicBezTo>
                  <a:cubicBezTo>
                    <a:pt x="1298" y="923"/>
                    <a:pt x="1263" y="947"/>
                    <a:pt x="1227" y="959"/>
                  </a:cubicBezTo>
                  <a:cubicBezTo>
                    <a:pt x="1191" y="994"/>
                    <a:pt x="1144" y="1006"/>
                    <a:pt x="1108" y="1042"/>
                  </a:cubicBezTo>
                  <a:cubicBezTo>
                    <a:pt x="1060" y="1054"/>
                    <a:pt x="1025" y="1066"/>
                    <a:pt x="989" y="1101"/>
                  </a:cubicBezTo>
                  <a:cubicBezTo>
                    <a:pt x="941" y="1125"/>
                    <a:pt x="894" y="1137"/>
                    <a:pt x="846" y="1173"/>
                  </a:cubicBezTo>
                  <a:cubicBezTo>
                    <a:pt x="774" y="1221"/>
                    <a:pt x="715" y="1244"/>
                    <a:pt x="644" y="1292"/>
                  </a:cubicBezTo>
                  <a:lnTo>
                    <a:pt x="417" y="1423"/>
                  </a:lnTo>
                  <a:cubicBezTo>
                    <a:pt x="405" y="1435"/>
                    <a:pt x="393" y="1435"/>
                    <a:pt x="370" y="1459"/>
                  </a:cubicBezTo>
                  <a:cubicBezTo>
                    <a:pt x="346" y="1471"/>
                    <a:pt x="334" y="1482"/>
                    <a:pt x="298" y="1494"/>
                  </a:cubicBezTo>
                  <a:cubicBezTo>
                    <a:pt x="286" y="1518"/>
                    <a:pt x="274" y="1518"/>
                    <a:pt x="251" y="1530"/>
                  </a:cubicBezTo>
                  <a:cubicBezTo>
                    <a:pt x="239" y="1542"/>
                    <a:pt x="215" y="1542"/>
                    <a:pt x="191" y="1554"/>
                  </a:cubicBezTo>
                  <a:cubicBezTo>
                    <a:pt x="179" y="1554"/>
                    <a:pt x="155" y="1578"/>
                    <a:pt x="132" y="1590"/>
                  </a:cubicBezTo>
                  <a:cubicBezTo>
                    <a:pt x="120" y="1602"/>
                    <a:pt x="96" y="1613"/>
                    <a:pt x="60" y="1637"/>
                  </a:cubicBezTo>
                  <a:cubicBezTo>
                    <a:pt x="60" y="1709"/>
                    <a:pt x="60" y="1792"/>
                    <a:pt x="72" y="1875"/>
                  </a:cubicBezTo>
                  <a:cubicBezTo>
                    <a:pt x="155" y="2316"/>
                    <a:pt x="1" y="4078"/>
                    <a:pt x="239" y="4459"/>
                  </a:cubicBezTo>
                  <a:cubicBezTo>
                    <a:pt x="251" y="4495"/>
                    <a:pt x="286" y="4519"/>
                    <a:pt x="298" y="4554"/>
                  </a:cubicBezTo>
                  <a:cubicBezTo>
                    <a:pt x="572" y="4947"/>
                    <a:pt x="905" y="5269"/>
                    <a:pt x="1310" y="5507"/>
                  </a:cubicBezTo>
                  <a:cubicBezTo>
                    <a:pt x="2298" y="6102"/>
                    <a:pt x="3584" y="6281"/>
                    <a:pt x="4894" y="6471"/>
                  </a:cubicBezTo>
                  <a:cubicBezTo>
                    <a:pt x="5882" y="6602"/>
                    <a:pt x="6859" y="6757"/>
                    <a:pt x="7716" y="7090"/>
                  </a:cubicBezTo>
                  <a:cubicBezTo>
                    <a:pt x="8264" y="7317"/>
                    <a:pt x="8942" y="7471"/>
                    <a:pt x="9657" y="7602"/>
                  </a:cubicBezTo>
                  <a:cubicBezTo>
                    <a:pt x="10633" y="7769"/>
                    <a:pt x="11621" y="7888"/>
                    <a:pt x="12431" y="8031"/>
                  </a:cubicBezTo>
                  <a:lnTo>
                    <a:pt x="12443" y="8031"/>
                  </a:lnTo>
                  <a:cubicBezTo>
                    <a:pt x="12455" y="8031"/>
                    <a:pt x="12490" y="8043"/>
                    <a:pt x="12502" y="8043"/>
                  </a:cubicBezTo>
                  <a:lnTo>
                    <a:pt x="12502" y="7971"/>
                  </a:lnTo>
                  <a:cubicBezTo>
                    <a:pt x="12383" y="6590"/>
                    <a:pt x="11943" y="5281"/>
                    <a:pt x="11526" y="3959"/>
                  </a:cubicBezTo>
                  <a:cubicBezTo>
                    <a:pt x="11371" y="3447"/>
                    <a:pt x="11192" y="2887"/>
                    <a:pt x="11085" y="2304"/>
                  </a:cubicBezTo>
                  <a:cubicBezTo>
                    <a:pt x="11026" y="2268"/>
                    <a:pt x="10954" y="2244"/>
                    <a:pt x="10883" y="2185"/>
                  </a:cubicBezTo>
                  <a:cubicBezTo>
                    <a:pt x="10811" y="2137"/>
                    <a:pt x="10752" y="2114"/>
                    <a:pt x="10669" y="2078"/>
                  </a:cubicBezTo>
                  <a:cubicBezTo>
                    <a:pt x="9633" y="1590"/>
                    <a:pt x="8549" y="1244"/>
                    <a:pt x="7478" y="816"/>
                  </a:cubicBezTo>
                  <a:cubicBezTo>
                    <a:pt x="6454" y="416"/>
                    <a:pt x="5326" y="0"/>
                    <a:pt x="4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7"/>
            <p:cNvSpPr/>
            <p:nvPr/>
          </p:nvSpPr>
          <p:spPr>
            <a:xfrm flipH="1">
              <a:off x="7479147" y="1999542"/>
              <a:ext cx="39553" cy="256159"/>
            </a:xfrm>
            <a:custGeom>
              <a:rect b="b" l="l" r="r" t="t"/>
              <a:pathLst>
                <a:path extrusionOk="0" h="4799" w="741">
                  <a:moveTo>
                    <a:pt x="315" y="0"/>
                  </a:moveTo>
                  <a:cubicBezTo>
                    <a:pt x="271" y="0"/>
                    <a:pt x="232" y="25"/>
                    <a:pt x="227" y="82"/>
                  </a:cubicBezTo>
                  <a:cubicBezTo>
                    <a:pt x="1" y="1630"/>
                    <a:pt x="298" y="3178"/>
                    <a:pt x="513" y="4714"/>
                  </a:cubicBezTo>
                  <a:cubicBezTo>
                    <a:pt x="517" y="4772"/>
                    <a:pt x="559" y="4799"/>
                    <a:pt x="604" y="4799"/>
                  </a:cubicBezTo>
                  <a:cubicBezTo>
                    <a:pt x="668" y="4799"/>
                    <a:pt x="741" y="4745"/>
                    <a:pt x="727" y="4654"/>
                  </a:cubicBezTo>
                  <a:cubicBezTo>
                    <a:pt x="536" y="3166"/>
                    <a:pt x="227" y="1654"/>
                    <a:pt x="453" y="142"/>
                  </a:cubicBezTo>
                  <a:cubicBezTo>
                    <a:pt x="460" y="56"/>
                    <a:pt x="382" y="0"/>
                    <a:pt x="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7"/>
            <p:cNvSpPr/>
            <p:nvPr/>
          </p:nvSpPr>
          <p:spPr>
            <a:xfrm flipH="1">
              <a:off x="7474664" y="2134267"/>
              <a:ext cx="59142" cy="132003"/>
            </a:xfrm>
            <a:custGeom>
              <a:rect b="b" l="l" r="r" t="t"/>
              <a:pathLst>
                <a:path extrusionOk="0" h="2473" w="1108">
                  <a:moveTo>
                    <a:pt x="135" y="0"/>
                  </a:moveTo>
                  <a:cubicBezTo>
                    <a:pt x="69" y="0"/>
                    <a:pt x="0" y="56"/>
                    <a:pt x="22" y="142"/>
                  </a:cubicBezTo>
                  <a:cubicBezTo>
                    <a:pt x="176" y="939"/>
                    <a:pt x="462" y="1701"/>
                    <a:pt x="867" y="2416"/>
                  </a:cubicBezTo>
                  <a:cubicBezTo>
                    <a:pt x="889" y="2456"/>
                    <a:pt x="922" y="2473"/>
                    <a:pt x="955" y="2473"/>
                  </a:cubicBezTo>
                  <a:cubicBezTo>
                    <a:pt x="1031" y="2473"/>
                    <a:pt x="1107" y="2387"/>
                    <a:pt x="1058" y="2297"/>
                  </a:cubicBezTo>
                  <a:cubicBezTo>
                    <a:pt x="677" y="1594"/>
                    <a:pt x="391" y="868"/>
                    <a:pt x="236" y="82"/>
                  </a:cubicBezTo>
                  <a:cubicBezTo>
                    <a:pt x="222" y="25"/>
                    <a:pt x="179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7"/>
            <p:cNvSpPr/>
            <p:nvPr/>
          </p:nvSpPr>
          <p:spPr>
            <a:xfrm flipH="1">
              <a:off x="6653718" y="1904210"/>
              <a:ext cx="23006" cy="132056"/>
            </a:xfrm>
            <a:custGeom>
              <a:rect b="b" l="l" r="r" t="t"/>
              <a:pathLst>
                <a:path extrusionOk="0" h="2474" w="431">
                  <a:moveTo>
                    <a:pt x="144" y="0"/>
                  </a:moveTo>
                  <a:cubicBezTo>
                    <a:pt x="76" y="0"/>
                    <a:pt x="0" y="56"/>
                    <a:pt x="14" y="142"/>
                  </a:cubicBezTo>
                  <a:cubicBezTo>
                    <a:pt x="169" y="868"/>
                    <a:pt x="193" y="1618"/>
                    <a:pt x="110" y="2356"/>
                  </a:cubicBezTo>
                  <a:cubicBezTo>
                    <a:pt x="110" y="2435"/>
                    <a:pt x="168" y="2474"/>
                    <a:pt x="228" y="2474"/>
                  </a:cubicBezTo>
                  <a:cubicBezTo>
                    <a:pt x="285" y="2474"/>
                    <a:pt x="342" y="2438"/>
                    <a:pt x="348" y="2368"/>
                  </a:cubicBezTo>
                  <a:cubicBezTo>
                    <a:pt x="431" y="1594"/>
                    <a:pt x="407" y="844"/>
                    <a:pt x="241" y="82"/>
                  </a:cubicBezTo>
                  <a:cubicBezTo>
                    <a:pt x="231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7"/>
            <p:cNvSpPr/>
            <p:nvPr/>
          </p:nvSpPr>
          <p:spPr>
            <a:xfrm flipH="1">
              <a:off x="6622225" y="1925881"/>
              <a:ext cx="40514" cy="110972"/>
            </a:xfrm>
            <a:custGeom>
              <a:rect b="b" l="l" r="r" t="t"/>
              <a:pathLst>
                <a:path extrusionOk="0" h="2079" w="759">
                  <a:moveTo>
                    <a:pt x="653" y="1"/>
                  </a:moveTo>
                  <a:cubicBezTo>
                    <a:pt x="598" y="1"/>
                    <a:pt x="538" y="39"/>
                    <a:pt x="526" y="117"/>
                  </a:cubicBezTo>
                  <a:cubicBezTo>
                    <a:pt x="490" y="736"/>
                    <a:pt x="324" y="1331"/>
                    <a:pt x="50" y="1903"/>
                  </a:cubicBezTo>
                  <a:cubicBezTo>
                    <a:pt x="0" y="1993"/>
                    <a:pt x="88" y="2078"/>
                    <a:pt x="167" y="2078"/>
                  </a:cubicBezTo>
                  <a:cubicBezTo>
                    <a:pt x="201" y="2078"/>
                    <a:pt x="234" y="2062"/>
                    <a:pt x="252" y="2022"/>
                  </a:cubicBezTo>
                  <a:cubicBezTo>
                    <a:pt x="550" y="1426"/>
                    <a:pt x="705" y="783"/>
                    <a:pt x="752" y="117"/>
                  </a:cubicBezTo>
                  <a:cubicBezTo>
                    <a:pt x="758" y="39"/>
                    <a:pt x="708" y="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7"/>
            <p:cNvSpPr/>
            <p:nvPr/>
          </p:nvSpPr>
          <p:spPr>
            <a:xfrm flipH="1">
              <a:off x="6910890" y="3051293"/>
              <a:ext cx="216179" cy="55139"/>
            </a:xfrm>
            <a:custGeom>
              <a:rect b="b" l="l" r="r" t="t"/>
              <a:pathLst>
                <a:path extrusionOk="0" h="1033" w="4050">
                  <a:moveTo>
                    <a:pt x="3818" y="0"/>
                  </a:moveTo>
                  <a:cubicBezTo>
                    <a:pt x="3786" y="0"/>
                    <a:pt x="3754" y="11"/>
                    <a:pt x="3725" y="35"/>
                  </a:cubicBezTo>
                  <a:cubicBezTo>
                    <a:pt x="3071" y="555"/>
                    <a:pt x="2169" y="744"/>
                    <a:pt x="1310" y="744"/>
                  </a:cubicBezTo>
                  <a:cubicBezTo>
                    <a:pt x="949" y="744"/>
                    <a:pt x="596" y="711"/>
                    <a:pt x="272" y="654"/>
                  </a:cubicBezTo>
                  <a:cubicBezTo>
                    <a:pt x="258" y="651"/>
                    <a:pt x="244" y="649"/>
                    <a:pt x="231" y="649"/>
                  </a:cubicBezTo>
                  <a:cubicBezTo>
                    <a:pt x="69" y="649"/>
                    <a:pt x="0" y="906"/>
                    <a:pt x="176" y="928"/>
                  </a:cubicBezTo>
                  <a:cubicBezTo>
                    <a:pt x="540" y="994"/>
                    <a:pt x="925" y="1032"/>
                    <a:pt x="1314" y="1032"/>
                  </a:cubicBezTo>
                  <a:cubicBezTo>
                    <a:pt x="2253" y="1032"/>
                    <a:pt x="3212" y="813"/>
                    <a:pt x="3927" y="249"/>
                  </a:cubicBezTo>
                  <a:cubicBezTo>
                    <a:pt x="4050" y="155"/>
                    <a:pt x="3940" y="0"/>
                    <a:pt x="3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7"/>
            <p:cNvSpPr/>
            <p:nvPr/>
          </p:nvSpPr>
          <p:spPr>
            <a:xfrm flipH="1">
              <a:off x="7083834" y="3094208"/>
              <a:ext cx="112893" cy="1452669"/>
            </a:xfrm>
            <a:custGeom>
              <a:rect b="b" l="l" r="r" t="t"/>
              <a:pathLst>
                <a:path extrusionOk="0" h="27215" w="2115">
                  <a:moveTo>
                    <a:pt x="1932" y="1"/>
                  </a:moveTo>
                  <a:cubicBezTo>
                    <a:pt x="1873" y="1"/>
                    <a:pt x="1817" y="35"/>
                    <a:pt x="1803" y="112"/>
                  </a:cubicBezTo>
                  <a:cubicBezTo>
                    <a:pt x="1589" y="993"/>
                    <a:pt x="1636" y="2005"/>
                    <a:pt x="1577" y="2898"/>
                  </a:cubicBezTo>
                  <a:cubicBezTo>
                    <a:pt x="1446" y="4994"/>
                    <a:pt x="1303" y="7113"/>
                    <a:pt x="1172" y="9209"/>
                  </a:cubicBezTo>
                  <a:cubicBezTo>
                    <a:pt x="874" y="13959"/>
                    <a:pt x="612" y="18710"/>
                    <a:pt x="291" y="23448"/>
                  </a:cubicBezTo>
                  <a:cubicBezTo>
                    <a:pt x="219" y="24603"/>
                    <a:pt x="291" y="25925"/>
                    <a:pt x="29" y="27020"/>
                  </a:cubicBezTo>
                  <a:cubicBezTo>
                    <a:pt x="1" y="27141"/>
                    <a:pt x="95" y="27215"/>
                    <a:pt x="185" y="27215"/>
                  </a:cubicBezTo>
                  <a:cubicBezTo>
                    <a:pt x="247" y="27215"/>
                    <a:pt x="307" y="27181"/>
                    <a:pt x="327" y="27104"/>
                  </a:cubicBezTo>
                  <a:cubicBezTo>
                    <a:pt x="529" y="26223"/>
                    <a:pt x="493" y="25211"/>
                    <a:pt x="553" y="24318"/>
                  </a:cubicBezTo>
                  <a:cubicBezTo>
                    <a:pt x="684" y="22222"/>
                    <a:pt x="815" y="20103"/>
                    <a:pt x="946" y="18007"/>
                  </a:cubicBezTo>
                  <a:cubicBezTo>
                    <a:pt x="1243" y="13257"/>
                    <a:pt x="1517" y="8506"/>
                    <a:pt x="1827" y="3767"/>
                  </a:cubicBezTo>
                  <a:cubicBezTo>
                    <a:pt x="1898" y="2636"/>
                    <a:pt x="1827" y="1291"/>
                    <a:pt x="2101" y="196"/>
                  </a:cubicBezTo>
                  <a:cubicBezTo>
                    <a:pt x="2115" y="75"/>
                    <a:pt x="2019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7"/>
            <p:cNvSpPr/>
            <p:nvPr/>
          </p:nvSpPr>
          <p:spPr>
            <a:xfrm flipH="1">
              <a:off x="6848492" y="3082625"/>
              <a:ext cx="149030" cy="1451334"/>
            </a:xfrm>
            <a:custGeom>
              <a:rect b="b" l="l" r="r" t="t"/>
              <a:pathLst>
                <a:path extrusionOk="0" h="27190" w="2792">
                  <a:moveTo>
                    <a:pt x="174" y="0"/>
                  </a:moveTo>
                  <a:cubicBezTo>
                    <a:pt x="88" y="0"/>
                    <a:pt x="1" y="75"/>
                    <a:pt x="35" y="186"/>
                  </a:cubicBezTo>
                  <a:cubicBezTo>
                    <a:pt x="309" y="1079"/>
                    <a:pt x="274" y="2199"/>
                    <a:pt x="357" y="3127"/>
                  </a:cubicBezTo>
                  <a:cubicBezTo>
                    <a:pt x="571" y="5294"/>
                    <a:pt x="762" y="7461"/>
                    <a:pt x="964" y="9640"/>
                  </a:cubicBezTo>
                  <a:cubicBezTo>
                    <a:pt x="1381" y="14355"/>
                    <a:pt x="1798" y="19070"/>
                    <a:pt x="2202" y="23785"/>
                  </a:cubicBezTo>
                  <a:cubicBezTo>
                    <a:pt x="2298" y="24880"/>
                    <a:pt x="2381" y="25963"/>
                    <a:pt x="2488" y="27047"/>
                  </a:cubicBezTo>
                  <a:cubicBezTo>
                    <a:pt x="2494" y="27142"/>
                    <a:pt x="2571" y="27190"/>
                    <a:pt x="2646" y="27190"/>
                  </a:cubicBezTo>
                  <a:cubicBezTo>
                    <a:pt x="2720" y="27190"/>
                    <a:pt x="2792" y="27142"/>
                    <a:pt x="2786" y="27047"/>
                  </a:cubicBezTo>
                  <a:cubicBezTo>
                    <a:pt x="2536" y="24070"/>
                    <a:pt x="2274" y="21094"/>
                    <a:pt x="2012" y="18117"/>
                  </a:cubicBezTo>
                  <a:cubicBezTo>
                    <a:pt x="1595" y="13307"/>
                    <a:pt x="1178" y="8509"/>
                    <a:pt x="714" y="3711"/>
                  </a:cubicBezTo>
                  <a:cubicBezTo>
                    <a:pt x="643" y="2877"/>
                    <a:pt x="547" y="2032"/>
                    <a:pt x="464" y="1198"/>
                  </a:cubicBezTo>
                  <a:cubicBezTo>
                    <a:pt x="416" y="853"/>
                    <a:pt x="416" y="448"/>
                    <a:pt x="309" y="127"/>
                  </a:cubicBezTo>
                  <a:cubicBezTo>
                    <a:pt x="294" y="38"/>
                    <a:pt x="234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7"/>
            <p:cNvSpPr/>
            <p:nvPr/>
          </p:nvSpPr>
          <p:spPr>
            <a:xfrm flipH="1">
              <a:off x="6119836" y="1201068"/>
              <a:ext cx="226321" cy="270304"/>
            </a:xfrm>
            <a:custGeom>
              <a:rect b="b" l="l" r="r" t="t"/>
              <a:pathLst>
                <a:path extrusionOk="0" h="5064" w="4240">
                  <a:moveTo>
                    <a:pt x="2276" y="1"/>
                  </a:moveTo>
                  <a:cubicBezTo>
                    <a:pt x="2268" y="1"/>
                    <a:pt x="2259" y="2"/>
                    <a:pt x="2251" y="3"/>
                  </a:cubicBezTo>
                  <a:cubicBezTo>
                    <a:pt x="1798" y="87"/>
                    <a:pt x="2215" y="2468"/>
                    <a:pt x="2215" y="2468"/>
                  </a:cubicBezTo>
                  <a:cubicBezTo>
                    <a:pt x="2215" y="2468"/>
                    <a:pt x="1721" y="379"/>
                    <a:pt x="1354" y="379"/>
                  </a:cubicBezTo>
                  <a:cubicBezTo>
                    <a:pt x="1344" y="379"/>
                    <a:pt x="1333" y="381"/>
                    <a:pt x="1322" y="384"/>
                  </a:cubicBezTo>
                  <a:cubicBezTo>
                    <a:pt x="953" y="515"/>
                    <a:pt x="1739" y="3361"/>
                    <a:pt x="1739" y="3361"/>
                  </a:cubicBezTo>
                  <a:cubicBezTo>
                    <a:pt x="1739" y="3361"/>
                    <a:pt x="794" y="2703"/>
                    <a:pt x="432" y="2703"/>
                  </a:cubicBezTo>
                  <a:cubicBezTo>
                    <a:pt x="384" y="2703"/>
                    <a:pt x="346" y="2715"/>
                    <a:pt x="322" y="2742"/>
                  </a:cubicBezTo>
                  <a:cubicBezTo>
                    <a:pt x="1" y="3135"/>
                    <a:pt x="2513" y="5064"/>
                    <a:pt x="2513" y="5064"/>
                  </a:cubicBezTo>
                  <a:lnTo>
                    <a:pt x="4239" y="4849"/>
                  </a:lnTo>
                  <a:cubicBezTo>
                    <a:pt x="4239" y="4849"/>
                    <a:pt x="4204" y="849"/>
                    <a:pt x="3858" y="801"/>
                  </a:cubicBezTo>
                  <a:cubicBezTo>
                    <a:pt x="3853" y="800"/>
                    <a:pt x="3848" y="800"/>
                    <a:pt x="3842" y="800"/>
                  </a:cubicBezTo>
                  <a:cubicBezTo>
                    <a:pt x="3511" y="800"/>
                    <a:pt x="3442" y="2266"/>
                    <a:pt x="3442" y="2266"/>
                  </a:cubicBezTo>
                  <a:cubicBezTo>
                    <a:pt x="3442" y="2266"/>
                    <a:pt x="3406" y="301"/>
                    <a:pt x="3156" y="218"/>
                  </a:cubicBezTo>
                  <a:cubicBezTo>
                    <a:pt x="3145" y="215"/>
                    <a:pt x="3135" y="213"/>
                    <a:pt x="3125" y="213"/>
                  </a:cubicBezTo>
                  <a:cubicBezTo>
                    <a:pt x="2755" y="213"/>
                    <a:pt x="2822" y="2337"/>
                    <a:pt x="2822" y="2337"/>
                  </a:cubicBezTo>
                  <a:cubicBezTo>
                    <a:pt x="2822" y="2337"/>
                    <a:pt x="2696" y="1"/>
                    <a:pt x="2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7"/>
            <p:cNvSpPr/>
            <p:nvPr/>
          </p:nvSpPr>
          <p:spPr>
            <a:xfrm flipH="1">
              <a:off x="6882494" y="2270807"/>
              <a:ext cx="360992" cy="394086"/>
            </a:xfrm>
            <a:custGeom>
              <a:rect b="b" l="l" r="r" t="t"/>
              <a:pathLst>
                <a:path extrusionOk="0" fill="none" h="7383" w="6763">
                  <a:moveTo>
                    <a:pt x="0" y="7382"/>
                  </a:moveTo>
                  <a:cubicBezTo>
                    <a:pt x="0" y="7382"/>
                    <a:pt x="5917" y="4108"/>
                    <a:pt x="6763" y="1"/>
                  </a:cubicBezTo>
                </a:path>
              </a:pathLst>
            </a:custGeom>
            <a:noFill/>
            <a:ln cap="rnd" cmpd="sng" w="5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7"/>
            <p:cNvSpPr/>
            <p:nvPr/>
          </p:nvSpPr>
          <p:spPr>
            <a:xfrm flipH="1">
              <a:off x="6698181" y="2764602"/>
              <a:ext cx="724546" cy="22312"/>
            </a:xfrm>
            <a:custGeom>
              <a:rect b="b" l="l" r="r" t="t"/>
              <a:pathLst>
                <a:path extrusionOk="0" fill="none" h="418" w="13574">
                  <a:moveTo>
                    <a:pt x="0" y="417"/>
                  </a:moveTo>
                  <a:lnTo>
                    <a:pt x="13574" y="1"/>
                  </a:lnTo>
                </a:path>
              </a:pathLst>
            </a:custGeom>
            <a:noFill/>
            <a:ln cap="rnd" cmpd="sng" w="5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7"/>
            <p:cNvSpPr/>
            <p:nvPr/>
          </p:nvSpPr>
          <p:spPr>
            <a:xfrm flipH="1">
              <a:off x="7409970" y="2613971"/>
              <a:ext cx="330513" cy="247298"/>
            </a:xfrm>
            <a:custGeom>
              <a:rect b="b" l="l" r="r" t="t"/>
              <a:pathLst>
                <a:path extrusionOk="0" h="4633" w="6192">
                  <a:moveTo>
                    <a:pt x="2489" y="1"/>
                  </a:moveTo>
                  <a:lnTo>
                    <a:pt x="0" y="1465"/>
                  </a:lnTo>
                  <a:lnTo>
                    <a:pt x="4941" y="4633"/>
                  </a:lnTo>
                  <a:lnTo>
                    <a:pt x="6192" y="3430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7"/>
            <p:cNvSpPr/>
            <p:nvPr/>
          </p:nvSpPr>
          <p:spPr>
            <a:xfrm flipH="1">
              <a:off x="7188827" y="2726491"/>
              <a:ext cx="491287" cy="272385"/>
            </a:xfrm>
            <a:custGeom>
              <a:rect b="b" l="l" r="r" t="t"/>
              <a:pathLst>
                <a:path extrusionOk="0" h="5103" w="9204">
                  <a:moveTo>
                    <a:pt x="0" y="0"/>
                  </a:moveTo>
                  <a:cubicBezTo>
                    <a:pt x="1" y="1"/>
                    <a:pt x="6430" y="5103"/>
                    <a:pt x="6931" y="5103"/>
                  </a:cubicBezTo>
                  <a:cubicBezTo>
                    <a:pt x="6941" y="5103"/>
                    <a:pt x="6948" y="5100"/>
                    <a:pt x="6954" y="5096"/>
                  </a:cubicBezTo>
                  <a:cubicBezTo>
                    <a:pt x="7227" y="4894"/>
                    <a:pt x="6216" y="3775"/>
                    <a:pt x="6215" y="3775"/>
                  </a:cubicBezTo>
                  <a:lnTo>
                    <a:pt x="6215" y="3775"/>
                  </a:lnTo>
                  <a:cubicBezTo>
                    <a:pt x="6216" y="3775"/>
                    <a:pt x="7505" y="5020"/>
                    <a:pt x="7823" y="5020"/>
                  </a:cubicBezTo>
                  <a:cubicBezTo>
                    <a:pt x="7836" y="5020"/>
                    <a:pt x="7849" y="5018"/>
                    <a:pt x="7859" y="5013"/>
                  </a:cubicBezTo>
                  <a:cubicBezTo>
                    <a:pt x="8239" y="4822"/>
                    <a:pt x="6597" y="3299"/>
                    <a:pt x="6596" y="3298"/>
                  </a:cubicBezTo>
                  <a:lnTo>
                    <a:pt x="6596" y="3298"/>
                  </a:lnTo>
                  <a:cubicBezTo>
                    <a:pt x="6597" y="3299"/>
                    <a:pt x="8062" y="4592"/>
                    <a:pt x="8545" y="4592"/>
                  </a:cubicBezTo>
                  <a:cubicBezTo>
                    <a:pt x="8600" y="4592"/>
                    <a:pt x="8642" y="4575"/>
                    <a:pt x="8668" y="4537"/>
                  </a:cubicBezTo>
                  <a:cubicBezTo>
                    <a:pt x="8918" y="4156"/>
                    <a:pt x="6942" y="2763"/>
                    <a:pt x="6942" y="2763"/>
                  </a:cubicBezTo>
                  <a:lnTo>
                    <a:pt x="6942" y="2763"/>
                  </a:lnTo>
                  <a:cubicBezTo>
                    <a:pt x="6942" y="2763"/>
                    <a:pt x="8418" y="3663"/>
                    <a:pt x="8897" y="3663"/>
                  </a:cubicBezTo>
                  <a:cubicBezTo>
                    <a:pt x="8969" y="3663"/>
                    <a:pt x="9019" y="3643"/>
                    <a:pt x="9037" y="3596"/>
                  </a:cubicBezTo>
                  <a:cubicBezTo>
                    <a:pt x="9204" y="3239"/>
                    <a:pt x="6644" y="1798"/>
                    <a:pt x="6644" y="1798"/>
                  </a:cubicBezTo>
                  <a:cubicBezTo>
                    <a:pt x="6644" y="1798"/>
                    <a:pt x="8097" y="1524"/>
                    <a:pt x="8073" y="12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7"/>
            <p:cNvSpPr/>
            <p:nvPr/>
          </p:nvSpPr>
          <p:spPr>
            <a:xfrm flipH="1">
              <a:off x="7206602" y="2188178"/>
              <a:ext cx="125864" cy="125918"/>
            </a:xfrm>
            <a:custGeom>
              <a:rect b="b" l="l" r="r" t="t"/>
              <a:pathLst>
                <a:path extrusionOk="0" h="2359" w="2358">
                  <a:moveTo>
                    <a:pt x="1167" y="1"/>
                  </a:moveTo>
                  <a:cubicBezTo>
                    <a:pt x="536" y="1"/>
                    <a:pt x="0" y="525"/>
                    <a:pt x="0" y="1180"/>
                  </a:cubicBezTo>
                  <a:cubicBezTo>
                    <a:pt x="0" y="1822"/>
                    <a:pt x="512" y="2358"/>
                    <a:pt x="1167" y="2358"/>
                  </a:cubicBezTo>
                  <a:cubicBezTo>
                    <a:pt x="1822" y="2358"/>
                    <a:pt x="2358" y="1834"/>
                    <a:pt x="2346" y="1180"/>
                  </a:cubicBezTo>
                  <a:cubicBezTo>
                    <a:pt x="2346" y="537"/>
                    <a:pt x="1822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7"/>
            <p:cNvSpPr/>
            <p:nvPr/>
          </p:nvSpPr>
          <p:spPr>
            <a:xfrm flipH="1">
              <a:off x="7207242" y="1671538"/>
              <a:ext cx="63573" cy="516694"/>
            </a:xfrm>
            <a:custGeom>
              <a:rect b="b" l="l" r="r" t="t"/>
              <a:pathLst>
                <a:path extrusionOk="0" fill="none" h="9680" w="1191">
                  <a:moveTo>
                    <a:pt x="12" y="9680"/>
                  </a:moveTo>
                  <a:lnTo>
                    <a:pt x="12" y="6191"/>
                  </a:lnTo>
                  <a:cubicBezTo>
                    <a:pt x="12" y="5275"/>
                    <a:pt x="0" y="4358"/>
                    <a:pt x="12" y="3453"/>
                  </a:cubicBezTo>
                  <a:cubicBezTo>
                    <a:pt x="36" y="1750"/>
                    <a:pt x="95" y="417"/>
                    <a:pt x="1191" y="0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7"/>
            <p:cNvSpPr/>
            <p:nvPr/>
          </p:nvSpPr>
          <p:spPr>
            <a:xfrm flipH="1">
              <a:off x="6944785" y="1638444"/>
              <a:ext cx="66135" cy="281620"/>
            </a:xfrm>
            <a:custGeom>
              <a:rect b="b" l="l" r="r" t="t"/>
              <a:pathLst>
                <a:path extrusionOk="0" fill="none" h="5276" w="1239">
                  <a:moveTo>
                    <a:pt x="1179" y="5275"/>
                  </a:moveTo>
                  <a:cubicBezTo>
                    <a:pt x="1179" y="4013"/>
                    <a:pt x="1239" y="2727"/>
                    <a:pt x="1060" y="1465"/>
                  </a:cubicBezTo>
                  <a:cubicBezTo>
                    <a:pt x="941" y="858"/>
                    <a:pt x="644" y="263"/>
                    <a:pt x="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7"/>
            <p:cNvSpPr/>
            <p:nvPr/>
          </p:nvSpPr>
          <p:spPr>
            <a:xfrm flipH="1">
              <a:off x="6954286" y="1920650"/>
              <a:ext cx="52150" cy="270784"/>
            </a:xfrm>
            <a:custGeom>
              <a:rect b="b" l="l" r="r" t="t"/>
              <a:pathLst>
                <a:path extrusionOk="0" fill="none" h="5073" w="977">
                  <a:moveTo>
                    <a:pt x="60" y="5072"/>
                  </a:moveTo>
                  <a:lnTo>
                    <a:pt x="60" y="1143"/>
                  </a:lnTo>
                  <a:cubicBezTo>
                    <a:pt x="60" y="1143"/>
                    <a:pt x="0" y="298"/>
                    <a:pt x="976" y="0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7"/>
            <p:cNvSpPr/>
            <p:nvPr/>
          </p:nvSpPr>
          <p:spPr>
            <a:xfrm flipH="1">
              <a:off x="6893276" y="1917448"/>
              <a:ext cx="51563" cy="270784"/>
            </a:xfrm>
            <a:custGeom>
              <a:rect b="b" l="l" r="r" t="t"/>
              <a:pathLst>
                <a:path extrusionOk="0" fill="none" h="5073" w="966">
                  <a:moveTo>
                    <a:pt x="906" y="5073"/>
                  </a:moveTo>
                  <a:lnTo>
                    <a:pt x="906" y="1144"/>
                  </a:lnTo>
                  <a:cubicBezTo>
                    <a:pt x="906" y="1144"/>
                    <a:pt x="965" y="298"/>
                    <a:pt x="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7"/>
            <p:cNvSpPr/>
            <p:nvPr/>
          </p:nvSpPr>
          <p:spPr>
            <a:xfrm flipH="1">
              <a:off x="6867868" y="2180225"/>
              <a:ext cx="53431" cy="48200"/>
            </a:xfrm>
            <a:custGeom>
              <a:rect b="b" l="l" r="r" t="t"/>
              <a:pathLst>
                <a:path extrusionOk="0" h="903" w="1001">
                  <a:moveTo>
                    <a:pt x="496" y="1"/>
                  </a:moveTo>
                  <a:cubicBezTo>
                    <a:pt x="379" y="1"/>
                    <a:pt x="262" y="43"/>
                    <a:pt x="179" y="126"/>
                  </a:cubicBezTo>
                  <a:cubicBezTo>
                    <a:pt x="0" y="305"/>
                    <a:pt x="0" y="578"/>
                    <a:pt x="179" y="769"/>
                  </a:cubicBezTo>
                  <a:cubicBezTo>
                    <a:pt x="268" y="858"/>
                    <a:pt x="384" y="903"/>
                    <a:pt x="501" y="903"/>
                  </a:cubicBezTo>
                  <a:cubicBezTo>
                    <a:pt x="617" y="903"/>
                    <a:pt x="733" y="858"/>
                    <a:pt x="822" y="769"/>
                  </a:cubicBezTo>
                  <a:cubicBezTo>
                    <a:pt x="1001" y="590"/>
                    <a:pt x="1001" y="305"/>
                    <a:pt x="822" y="126"/>
                  </a:cubicBezTo>
                  <a:cubicBezTo>
                    <a:pt x="733" y="43"/>
                    <a:pt x="614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7"/>
            <p:cNvSpPr/>
            <p:nvPr/>
          </p:nvSpPr>
          <p:spPr>
            <a:xfrm flipH="1">
              <a:off x="6976545" y="2175955"/>
              <a:ext cx="53431" cy="48040"/>
            </a:xfrm>
            <a:custGeom>
              <a:rect b="b" l="l" r="r" t="t"/>
              <a:pathLst>
                <a:path extrusionOk="0" h="900" w="1001">
                  <a:moveTo>
                    <a:pt x="501" y="1"/>
                  </a:moveTo>
                  <a:cubicBezTo>
                    <a:pt x="384" y="1"/>
                    <a:pt x="268" y="45"/>
                    <a:pt x="179" y="135"/>
                  </a:cubicBezTo>
                  <a:cubicBezTo>
                    <a:pt x="1" y="313"/>
                    <a:pt x="1" y="587"/>
                    <a:pt x="179" y="766"/>
                  </a:cubicBezTo>
                  <a:cubicBezTo>
                    <a:pt x="268" y="855"/>
                    <a:pt x="384" y="900"/>
                    <a:pt x="501" y="900"/>
                  </a:cubicBezTo>
                  <a:cubicBezTo>
                    <a:pt x="617" y="900"/>
                    <a:pt x="733" y="855"/>
                    <a:pt x="822" y="766"/>
                  </a:cubicBezTo>
                  <a:cubicBezTo>
                    <a:pt x="1001" y="587"/>
                    <a:pt x="1001" y="313"/>
                    <a:pt x="822" y="135"/>
                  </a:cubicBezTo>
                  <a:cubicBezTo>
                    <a:pt x="733" y="45"/>
                    <a:pt x="617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7"/>
            <p:cNvSpPr/>
            <p:nvPr/>
          </p:nvSpPr>
          <p:spPr>
            <a:xfrm flipH="1">
              <a:off x="7225017" y="1330349"/>
              <a:ext cx="106221" cy="98481"/>
            </a:xfrm>
            <a:custGeom>
              <a:rect b="b" l="l" r="r" t="t"/>
              <a:pathLst>
                <a:path extrusionOk="0" h="1845" w="1990">
                  <a:moveTo>
                    <a:pt x="990" y="1"/>
                  </a:moveTo>
                  <a:cubicBezTo>
                    <a:pt x="946" y="1"/>
                    <a:pt x="902" y="4"/>
                    <a:pt x="858" y="10"/>
                  </a:cubicBezTo>
                  <a:cubicBezTo>
                    <a:pt x="358" y="94"/>
                    <a:pt x="1" y="558"/>
                    <a:pt x="84" y="1070"/>
                  </a:cubicBezTo>
                  <a:cubicBezTo>
                    <a:pt x="149" y="1520"/>
                    <a:pt x="540" y="1844"/>
                    <a:pt x="982" y="1844"/>
                  </a:cubicBezTo>
                  <a:cubicBezTo>
                    <a:pt x="1032" y="1844"/>
                    <a:pt x="1082" y="1840"/>
                    <a:pt x="1132" y="1832"/>
                  </a:cubicBezTo>
                  <a:cubicBezTo>
                    <a:pt x="1632" y="1761"/>
                    <a:pt x="1989" y="1296"/>
                    <a:pt x="1906" y="784"/>
                  </a:cubicBezTo>
                  <a:cubicBezTo>
                    <a:pt x="1841" y="328"/>
                    <a:pt x="1439" y="1"/>
                    <a:pt x="990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7"/>
            <p:cNvSpPr/>
            <p:nvPr/>
          </p:nvSpPr>
          <p:spPr>
            <a:xfrm flipH="1">
              <a:off x="6993679" y="1180251"/>
              <a:ext cx="283541" cy="378980"/>
            </a:xfrm>
            <a:custGeom>
              <a:rect b="b" l="l" r="r" t="t"/>
              <a:pathLst>
                <a:path extrusionOk="0" h="7100" w="5312">
                  <a:moveTo>
                    <a:pt x="370" y="1"/>
                  </a:moveTo>
                  <a:cubicBezTo>
                    <a:pt x="215" y="239"/>
                    <a:pt x="108" y="513"/>
                    <a:pt x="49" y="774"/>
                  </a:cubicBezTo>
                  <a:cubicBezTo>
                    <a:pt x="37" y="786"/>
                    <a:pt x="37" y="810"/>
                    <a:pt x="37" y="822"/>
                  </a:cubicBezTo>
                  <a:cubicBezTo>
                    <a:pt x="13" y="834"/>
                    <a:pt x="13" y="846"/>
                    <a:pt x="13" y="870"/>
                  </a:cubicBezTo>
                  <a:cubicBezTo>
                    <a:pt x="1" y="882"/>
                    <a:pt x="1" y="894"/>
                    <a:pt x="1" y="905"/>
                  </a:cubicBezTo>
                  <a:lnTo>
                    <a:pt x="1" y="953"/>
                  </a:lnTo>
                  <a:lnTo>
                    <a:pt x="1" y="1001"/>
                  </a:lnTo>
                  <a:lnTo>
                    <a:pt x="1" y="1060"/>
                  </a:lnTo>
                  <a:lnTo>
                    <a:pt x="1" y="1144"/>
                  </a:lnTo>
                  <a:lnTo>
                    <a:pt x="1" y="1179"/>
                  </a:lnTo>
                  <a:lnTo>
                    <a:pt x="1" y="1227"/>
                  </a:lnTo>
                  <a:lnTo>
                    <a:pt x="1" y="1263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46"/>
                  </a:lnTo>
                  <a:lnTo>
                    <a:pt x="1" y="1358"/>
                  </a:lnTo>
                  <a:lnTo>
                    <a:pt x="1" y="1405"/>
                  </a:lnTo>
                  <a:lnTo>
                    <a:pt x="1" y="1441"/>
                  </a:lnTo>
                  <a:lnTo>
                    <a:pt x="1" y="1501"/>
                  </a:lnTo>
                  <a:cubicBezTo>
                    <a:pt x="1" y="1548"/>
                    <a:pt x="13" y="1584"/>
                    <a:pt x="13" y="1620"/>
                  </a:cubicBezTo>
                  <a:lnTo>
                    <a:pt x="120" y="2334"/>
                  </a:lnTo>
                  <a:lnTo>
                    <a:pt x="191" y="2858"/>
                  </a:lnTo>
                  <a:lnTo>
                    <a:pt x="453" y="4501"/>
                  </a:lnTo>
                  <a:lnTo>
                    <a:pt x="537" y="5061"/>
                  </a:lnTo>
                  <a:cubicBezTo>
                    <a:pt x="656" y="5894"/>
                    <a:pt x="1192" y="6549"/>
                    <a:pt x="1906" y="6882"/>
                  </a:cubicBezTo>
                  <a:cubicBezTo>
                    <a:pt x="2200" y="7025"/>
                    <a:pt x="2541" y="7099"/>
                    <a:pt x="2884" y="7099"/>
                  </a:cubicBezTo>
                  <a:cubicBezTo>
                    <a:pt x="2971" y="7099"/>
                    <a:pt x="3058" y="7094"/>
                    <a:pt x="3144" y="7085"/>
                  </a:cubicBezTo>
                  <a:cubicBezTo>
                    <a:pt x="3192" y="7085"/>
                    <a:pt x="3216" y="7073"/>
                    <a:pt x="3263" y="7073"/>
                  </a:cubicBezTo>
                  <a:cubicBezTo>
                    <a:pt x="3442" y="7037"/>
                    <a:pt x="3609" y="7001"/>
                    <a:pt x="3763" y="6942"/>
                  </a:cubicBezTo>
                  <a:cubicBezTo>
                    <a:pt x="3787" y="6942"/>
                    <a:pt x="3811" y="6918"/>
                    <a:pt x="3847" y="6906"/>
                  </a:cubicBezTo>
                  <a:cubicBezTo>
                    <a:pt x="3859" y="6894"/>
                    <a:pt x="3859" y="6894"/>
                    <a:pt x="3871" y="6894"/>
                  </a:cubicBezTo>
                  <a:cubicBezTo>
                    <a:pt x="3882" y="6894"/>
                    <a:pt x="3882" y="6882"/>
                    <a:pt x="3906" y="6882"/>
                  </a:cubicBezTo>
                  <a:cubicBezTo>
                    <a:pt x="3918" y="6859"/>
                    <a:pt x="3930" y="6859"/>
                    <a:pt x="3942" y="6847"/>
                  </a:cubicBezTo>
                  <a:cubicBezTo>
                    <a:pt x="3978" y="6847"/>
                    <a:pt x="4001" y="6835"/>
                    <a:pt x="4025" y="6823"/>
                  </a:cubicBezTo>
                  <a:cubicBezTo>
                    <a:pt x="4121" y="6775"/>
                    <a:pt x="4228" y="6716"/>
                    <a:pt x="4323" y="6644"/>
                  </a:cubicBezTo>
                  <a:cubicBezTo>
                    <a:pt x="4454" y="6549"/>
                    <a:pt x="4561" y="6442"/>
                    <a:pt x="4656" y="6347"/>
                  </a:cubicBezTo>
                  <a:cubicBezTo>
                    <a:pt x="4692" y="6311"/>
                    <a:pt x="4704" y="6287"/>
                    <a:pt x="4740" y="6251"/>
                  </a:cubicBezTo>
                  <a:cubicBezTo>
                    <a:pt x="4799" y="6192"/>
                    <a:pt x="4835" y="6120"/>
                    <a:pt x="4883" y="6061"/>
                  </a:cubicBezTo>
                  <a:cubicBezTo>
                    <a:pt x="4918" y="6049"/>
                    <a:pt x="4930" y="6013"/>
                    <a:pt x="4942" y="5989"/>
                  </a:cubicBezTo>
                  <a:cubicBezTo>
                    <a:pt x="4954" y="5966"/>
                    <a:pt x="4954" y="5954"/>
                    <a:pt x="4978" y="5942"/>
                  </a:cubicBezTo>
                  <a:cubicBezTo>
                    <a:pt x="5002" y="5906"/>
                    <a:pt x="5014" y="5882"/>
                    <a:pt x="5037" y="5846"/>
                  </a:cubicBezTo>
                  <a:cubicBezTo>
                    <a:pt x="5109" y="5704"/>
                    <a:pt x="5180" y="5549"/>
                    <a:pt x="5228" y="5394"/>
                  </a:cubicBezTo>
                  <a:cubicBezTo>
                    <a:pt x="5228" y="5358"/>
                    <a:pt x="5240" y="5346"/>
                    <a:pt x="5240" y="5335"/>
                  </a:cubicBezTo>
                  <a:lnTo>
                    <a:pt x="5287" y="5108"/>
                  </a:lnTo>
                  <a:cubicBezTo>
                    <a:pt x="5287" y="5073"/>
                    <a:pt x="5299" y="5049"/>
                    <a:pt x="5299" y="5013"/>
                  </a:cubicBezTo>
                  <a:lnTo>
                    <a:pt x="5299" y="4989"/>
                  </a:lnTo>
                  <a:lnTo>
                    <a:pt x="5299" y="4942"/>
                  </a:lnTo>
                  <a:cubicBezTo>
                    <a:pt x="5311" y="4894"/>
                    <a:pt x="5311" y="4870"/>
                    <a:pt x="5311" y="4823"/>
                  </a:cubicBezTo>
                  <a:lnTo>
                    <a:pt x="5311" y="4715"/>
                  </a:lnTo>
                  <a:lnTo>
                    <a:pt x="5311" y="4692"/>
                  </a:lnTo>
                  <a:lnTo>
                    <a:pt x="5311" y="4620"/>
                  </a:lnTo>
                  <a:lnTo>
                    <a:pt x="5311" y="4584"/>
                  </a:lnTo>
                  <a:lnTo>
                    <a:pt x="5311" y="4537"/>
                  </a:lnTo>
                  <a:lnTo>
                    <a:pt x="5311" y="4465"/>
                  </a:lnTo>
                  <a:cubicBezTo>
                    <a:pt x="5299" y="4442"/>
                    <a:pt x="5287" y="4418"/>
                    <a:pt x="5240" y="4406"/>
                  </a:cubicBezTo>
                  <a:cubicBezTo>
                    <a:pt x="5061" y="3822"/>
                    <a:pt x="4466" y="3572"/>
                    <a:pt x="3906" y="3525"/>
                  </a:cubicBezTo>
                  <a:cubicBezTo>
                    <a:pt x="3840" y="3520"/>
                    <a:pt x="3773" y="3518"/>
                    <a:pt x="3704" y="3518"/>
                  </a:cubicBezTo>
                  <a:cubicBezTo>
                    <a:pt x="3209" y="3518"/>
                    <a:pt x="2652" y="3641"/>
                    <a:pt x="2370" y="4049"/>
                  </a:cubicBezTo>
                  <a:cubicBezTo>
                    <a:pt x="2335" y="4084"/>
                    <a:pt x="2311" y="4108"/>
                    <a:pt x="2275" y="4120"/>
                  </a:cubicBezTo>
                  <a:cubicBezTo>
                    <a:pt x="2156" y="3787"/>
                    <a:pt x="1977" y="3465"/>
                    <a:pt x="1727" y="3215"/>
                  </a:cubicBezTo>
                  <a:cubicBezTo>
                    <a:pt x="1477" y="2965"/>
                    <a:pt x="1144" y="2787"/>
                    <a:pt x="811" y="2739"/>
                  </a:cubicBezTo>
                  <a:cubicBezTo>
                    <a:pt x="787" y="2703"/>
                    <a:pt x="775" y="2679"/>
                    <a:pt x="775" y="2644"/>
                  </a:cubicBezTo>
                  <a:lnTo>
                    <a:pt x="513" y="88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3" name="Google Shape;1983;p57"/>
            <p:cNvGrpSpPr/>
            <p:nvPr/>
          </p:nvGrpSpPr>
          <p:grpSpPr>
            <a:xfrm>
              <a:off x="6865940" y="1166907"/>
              <a:ext cx="428831" cy="535163"/>
              <a:chOff x="7223428" y="1166907"/>
              <a:chExt cx="428831" cy="535163"/>
            </a:xfrm>
          </p:grpSpPr>
          <p:sp>
            <p:nvSpPr>
              <p:cNvPr id="1984" name="Google Shape;1984;p57"/>
              <p:cNvSpPr/>
              <p:nvPr/>
            </p:nvSpPr>
            <p:spPr>
              <a:xfrm flipH="1">
                <a:off x="7223428" y="1203150"/>
                <a:ext cx="389015" cy="498919"/>
              </a:xfrm>
              <a:custGeom>
                <a:rect b="b" l="l" r="r" t="t"/>
                <a:pathLst>
                  <a:path extrusionOk="0" h="9347" w="7288">
                    <a:moveTo>
                      <a:pt x="60" y="0"/>
                    </a:moveTo>
                    <a:cubicBezTo>
                      <a:pt x="13" y="214"/>
                      <a:pt x="1" y="429"/>
                      <a:pt x="1" y="655"/>
                    </a:cubicBezTo>
                    <a:lnTo>
                      <a:pt x="1" y="5775"/>
                    </a:lnTo>
                    <a:cubicBezTo>
                      <a:pt x="1" y="7739"/>
                      <a:pt x="1608" y="9347"/>
                      <a:pt x="3573" y="9347"/>
                    </a:cubicBezTo>
                    <a:lnTo>
                      <a:pt x="3716" y="9347"/>
                    </a:lnTo>
                    <a:cubicBezTo>
                      <a:pt x="5680" y="9347"/>
                      <a:pt x="7288" y="7739"/>
                      <a:pt x="7288" y="5775"/>
                    </a:cubicBezTo>
                    <a:lnTo>
                      <a:pt x="7288" y="655"/>
                    </a:lnTo>
                    <a:cubicBezTo>
                      <a:pt x="7288" y="429"/>
                      <a:pt x="7276" y="214"/>
                      <a:pt x="7228" y="0"/>
                    </a:cubicBezTo>
                    <a:close/>
                  </a:path>
                </a:pathLst>
              </a:custGeom>
              <a:solidFill>
                <a:srgbClr val="FFFFFF">
                  <a:alpha val="65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57"/>
              <p:cNvSpPr/>
              <p:nvPr/>
            </p:nvSpPr>
            <p:spPr>
              <a:xfrm flipH="1">
                <a:off x="7264524" y="1237472"/>
                <a:ext cx="19109" cy="169100"/>
              </a:xfrm>
              <a:custGeom>
                <a:rect b="b" l="l" r="r" t="t"/>
                <a:pathLst>
                  <a:path extrusionOk="0" h="3168" w="358">
                    <a:moveTo>
                      <a:pt x="179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2989"/>
                    </a:lnTo>
                    <a:cubicBezTo>
                      <a:pt x="0" y="3096"/>
                      <a:pt x="84" y="3167"/>
                      <a:pt x="179" y="3167"/>
                    </a:cubicBezTo>
                    <a:cubicBezTo>
                      <a:pt x="286" y="3167"/>
                      <a:pt x="358" y="3084"/>
                      <a:pt x="358" y="2989"/>
                    </a:cubicBezTo>
                    <a:lnTo>
                      <a:pt x="358" y="179"/>
                    </a:lnTo>
                    <a:cubicBezTo>
                      <a:pt x="358" y="72"/>
                      <a:pt x="286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57"/>
              <p:cNvSpPr/>
              <p:nvPr/>
            </p:nvSpPr>
            <p:spPr>
              <a:xfrm flipH="1">
                <a:off x="7225132" y="1166907"/>
                <a:ext cx="427127" cy="38165"/>
              </a:xfrm>
              <a:custGeom>
                <a:rect b="b" l="l" r="r" t="t"/>
                <a:pathLst>
                  <a:path extrusionOk="0" h="715" w="8002">
                    <a:moveTo>
                      <a:pt x="358" y="1"/>
                    </a:moveTo>
                    <a:cubicBezTo>
                      <a:pt x="167" y="1"/>
                      <a:pt x="1" y="167"/>
                      <a:pt x="1" y="358"/>
                    </a:cubicBezTo>
                    <a:cubicBezTo>
                      <a:pt x="1" y="548"/>
                      <a:pt x="167" y="715"/>
                      <a:pt x="358" y="715"/>
                    </a:cubicBezTo>
                    <a:lnTo>
                      <a:pt x="7621" y="715"/>
                    </a:lnTo>
                    <a:cubicBezTo>
                      <a:pt x="7835" y="715"/>
                      <a:pt x="8002" y="548"/>
                      <a:pt x="7978" y="358"/>
                    </a:cubicBezTo>
                    <a:cubicBezTo>
                      <a:pt x="7978" y="167"/>
                      <a:pt x="7823" y="1"/>
                      <a:pt x="7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7" name="Google Shape;1987;p57"/>
            <p:cNvSpPr/>
            <p:nvPr/>
          </p:nvSpPr>
          <p:spPr>
            <a:xfrm flipH="1">
              <a:off x="7458277" y="2622244"/>
              <a:ext cx="282847" cy="207905"/>
            </a:xfrm>
            <a:custGeom>
              <a:rect b="b" l="l" r="r" t="t"/>
              <a:pathLst>
                <a:path extrusionOk="0" fill="none" h="3895" w="5299">
                  <a:moveTo>
                    <a:pt x="0" y="1"/>
                  </a:moveTo>
                  <a:cubicBezTo>
                    <a:pt x="965" y="846"/>
                    <a:pt x="4156" y="3275"/>
                    <a:pt x="5299" y="3894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7"/>
            <p:cNvSpPr/>
            <p:nvPr/>
          </p:nvSpPr>
          <p:spPr>
            <a:xfrm flipH="1">
              <a:off x="6097631" y="1831670"/>
              <a:ext cx="13398" cy="107449"/>
            </a:xfrm>
            <a:custGeom>
              <a:rect b="b" l="l" r="r" t="t"/>
              <a:pathLst>
                <a:path extrusionOk="0" fill="none" h="2013" w="251">
                  <a:moveTo>
                    <a:pt x="1" y="0"/>
                  </a:moveTo>
                  <a:cubicBezTo>
                    <a:pt x="96" y="667"/>
                    <a:pt x="191" y="1346"/>
                    <a:pt x="251" y="2013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7"/>
            <p:cNvSpPr/>
            <p:nvPr/>
          </p:nvSpPr>
          <p:spPr>
            <a:xfrm flipH="1">
              <a:off x="6124320" y="1433848"/>
              <a:ext cx="51509" cy="309536"/>
            </a:xfrm>
            <a:custGeom>
              <a:rect b="b" l="l" r="r" t="t"/>
              <a:pathLst>
                <a:path extrusionOk="0" fill="none" h="5799" w="965">
                  <a:moveTo>
                    <a:pt x="1" y="0"/>
                  </a:moveTo>
                  <a:cubicBezTo>
                    <a:pt x="298" y="1953"/>
                    <a:pt x="632" y="3846"/>
                    <a:pt x="965" y="5798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7"/>
            <p:cNvSpPr/>
            <p:nvPr/>
          </p:nvSpPr>
          <p:spPr>
            <a:xfrm flipH="1">
              <a:off x="7036915" y="1123351"/>
              <a:ext cx="237103" cy="235555"/>
            </a:xfrm>
            <a:custGeom>
              <a:rect b="b" l="l" r="r" t="t"/>
              <a:pathLst>
                <a:path extrusionOk="0" h="4413" w="4442">
                  <a:moveTo>
                    <a:pt x="2496" y="0"/>
                  </a:moveTo>
                  <a:cubicBezTo>
                    <a:pt x="2337" y="0"/>
                    <a:pt x="2176" y="18"/>
                    <a:pt x="2013" y="55"/>
                  </a:cubicBezTo>
                  <a:cubicBezTo>
                    <a:pt x="1132" y="185"/>
                    <a:pt x="429" y="793"/>
                    <a:pt x="131" y="1590"/>
                  </a:cubicBezTo>
                  <a:lnTo>
                    <a:pt x="131" y="1602"/>
                  </a:lnTo>
                  <a:cubicBezTo>
                    <a:pt x="120" y="1614"/>
                    <a:pt x="120" y="1650"/>
                    <a:pt x="108" y="1674"/>
                  </a:cubicBezTo>
                  <a:lnTo>
                    <a:pt x="108" y="1686"/>
                  </a:lnTo>
                  <a:cubicBezTo>
                    <a:pt x="96" y="1709"/>
                    <a:pt x="72" y="1733"/>
                    <a:pt x="72" y="1769"/>
                  </a:cubicBezTo>
                  <a:lnTo>
                    <a:pt x="72" y="1781"/>
                  </a:lnTo>
                  <a:cubicBezTo>
                    <a:pt x="60" y="1829"/>
                    <a:pt x="48" y="1852"/>
                    <a:pt x="48" y="1888"/>
                  </a:cubicBezTo>
                  <a:cubicBezTo>
                    <a:pt x="36" y="1900"/>
                    <a:pt x="36" y="1912"/>
                    <a:pt x="36" y="1924"/>
                  </a:cubicBezTo>
                  <a:cubicBezTo>
                    <a:pt x="12" y="1948"/>
                    <a:pt x="12" y="1960"/>
                    <a:pt x="12" y="1971"/>
                  </a:cubicBezTo>
                  <a:cubicBezTo>
                    <a:pt x="1" y="1983"/>
                    <a:pt x="1" y="2007"/>
                    <a:pt x="1" y="2019"/>
                  </a:cubicBezTo>
                  <a:lnTo>
                    <a:pt x="1" y="2067"/>
                  </a:lnTo>
                  <a:lnTo>
                    <a:pt x="1" y="2102"/>
                  </a:lnTo>
                  <a:lnTo>
                    <a:pt x="1" y="2162"/>
                  </a:lnTo>
                  <a:lnTo>
                    <a:pt x="1" y="2257"/>
                  </a:lnTo>
                  <a:lnTo>
                    <a:pt x="1" y="2281"/>
                  </a:lnTo>
                  <a:lnTo>
                    <a:pt x="1" y="2329"/>
                  </a:lnTo>
                  <a:lnTo>
                    <a:pt x="1" y="2376"/>
                  </a:lnTo>
                  <a:lnTo>
                    <a:pt x="1" y="2388"/>
                  </a:lnTo>
                  <a:lnTo>
                    <a:pt x="1" y="2424"/>
                  </a:lnTo>
                  <a:lnTo>
                    <a:pt x="1" y="2448"/>
                  </a:lnTo>
                  <a:lnTo>
                    <a:pt x="1" y="2471"/>
                  </a:lnTo>
                  <a:lnTo>
                    <a:pt x="1" y="2507"/>
                  </a:lnTo>
                  <a:lnTo>
                    <a:pt x="1" y="2555"/>
                  </a:lnTo>
                  <a:lnTo>
                    <a:pt x="1" y="2614"/>
                  </a:lnTo>
                  <a:cubicBezTo>
                    <a:pt x="1" y="2662"/>
                    <a:pt x="12" y="2686"/>
                    <a:pt x="12" y="2733"/>
                  </a:cubicBezTo>
                  <a:lnTo>
                    <a:pt x="120" y="3448"/>
                  </a:lnTo>
                  <a:cubicBezTo>
                    <a:pt x="179" y="3626"/>
                    <a:pt x="239" y="3805"/>
                    <a:pt x="286" y="3984"/>
                  </a:cubicBezTo>
                  <a:cubicBezTo>
                    <a:pt x="310" y="4138"/>
                    <a:pt x="346" y="4269"/>
                    <a:pt x="370" y="4412"/>
                  </a:cubicBezTo>
                  <a:lnTo>
                    <a:pt x="370" y="4031"/>
                  </a:lnTo>
                  <a:lnTo>
                    <a:pt x="405" y="2019"/>
                  </a:lnTo>
                  <a:cubicBezTo>
                    <a:pt x="429" y="1995"/>
                    <a:pt x="465" y="1971"/>
                    <a:pt x="489" y="1960"/>
                  </a:cubicBezTo>
                  <a:cubicBezTo>
                    <a:pt x="548" y="1936"/>
                    <a:pt x="632" y="1912"/>
                    <a:pt x="691" y="1912"/>
                  </a:cubicBezTo>
                  <a:cubicBezTo>
                    <a:pt x="1501" y="1829"/>
                    <a:pt x="2334" y="1936"/>
                    <a:pt x="3144" y="1781"/>
                  </a:cubicBezTo>
                  <a:cubicBezTo>
                    <a:pt x="3608" y="1698"/>
                    <a:pt x="4096" y="1483"/>
                    <a:pt x="4442" y="1162"/>
                  </a:cubicBezTo>
                  <a:cubicBezTo>
                    <a:pt x="4043" y="464"/>
                    <a:pt x="3311" y="0"/>
                    <a:pt x="249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3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61"/>
          <p:cNvSpPr txBox="1"/>
          <p:nvPr>
            <p:ph type="title"/>
          </p:nvPr>
        </p:nvSpPr>
        <p:spPr>
          <a:xfrm>
            <a:off x="713225" y="557784"/>
            <a:ext cx="7717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Stages</a:t>
            </a:r>
            <a:endParaRPr/>
          </a:p>
        </p:txBody>
      </p:sp>
      <p:grpSp>
        <p:nvGrpSpPr>
          <p:cNvPr id="2011" name="Google Shape;2011;p61"/>
          <p:cNvGrpSpPr/>
          <p:nvPr/>
        </p:nvGrpSpPr>
        <p:grpSpPr>
          <a:xfrm>
            <a:off x="2394059" y="2365112"/>
            <a:ext cx="5649600" cy="1213445"/>
            <a:chOff x="2169446" y="2321774"/>
            <a:chExt cx="5649600" cy="1213445"/>
          </a:xfrm>
        </p:grpSpPr>
        <p:cxnSp>
          <p:nvCxnSpPr>
            <p:cNvPr id="2012" name="Google Shape;2012;p61"/>
            <p:cNvCxnSpPr/>
            <p:nvPr/>
          </p:nvCxnSpPr>
          <p:spPr>
            <a:xfrm rot="10800000">
              <a:off x="2169446" y="2928500"/>
              <a:ext cx="564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3" name="Google Shape;2013;p61"/>
            <p:cNvCxnSpPr/>
            <p:nvPr/>
          </p:nvCxnSpPr>
          <p:spPr>
            <a:xfrm rot="10800000">
              <a:off x="2169446" y="2321774"/>
              <a:ext cx="564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4" name="Google Shape;2014;p61"/>
            <p:cNvCxnSpPr/>
            <p:nvPr/>
          </p:nvCxnSpPr>
          <p:spPr>
            <a:xfrm rot="10800000">
              <a:off x="2169446" y="3535219"/>
              <a:ext cx="564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5" name="Google Shape;2015;p61"/>
          <p:cNvSpPr txBox="1"/>
          <p:nvPr/>
        </p:nvSpPr>
        <p:spPr>
          <a:xfrm flipH="1">
            <a:off x="2435987" y="1521337"/>
            <a:ext cx="1371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March</a:t>
            </a:r>
            <a:endParaRPr sz="200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16" name="Google Shape;2016;p61"/>
          <p:cNvSpPr txBox="1"/>
          <p:nvPr/>
        </p:nvSpPr>
        <p:spPr>
          <a:xfrm flipH="1">
            <a:off x="4163177" y="1521333"/>
            <a:ext cx="1411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April</a:t>
            </a:r>
            <a:endParaRPr sz="200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17" name="Google Shape;2017;p61"/>
          <p:cNvSpPr txBox="1"/>
          <p:nvPr/>
        </p:nvSpPr>
        <p:spPr>
          <a:xfrm flipH="1">
            <a:off x="5712165" y="1521337"/>
            <a:ext cx="1371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May</a:t>
            </a:r>
            <a:endParaRPr sz="200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18" name="Google Shape;2018;p61"/>
          <p:cNvSpPr txBox="1"/>
          <p:nvPr/>
        </p:nvSpPr>
        <p:spPr>
          <a:xfrm flipH="1">
            <a:off x="1" y="2169038"/>
            <a:ext cx="2206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Cleaning  </a:t>
            </a:r>
            <a:endParaRPr b="1" sz="1600">
              <a:solidFill>
                <a:schemeClr val="accen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19" name="Google Shape;2019;p61"/>
          <p:cNvSpPr txBox="1"/>
          <p:nvPr/>
        </p:nvSpPr>
        <p:spPr>
          <a:xfrm flipH="1">
            <a:off x="-134" y="2775775"/>
            <a:ext cx="2206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Modeling</a:t>
            </a:r>
            <a:endParaRPr b="1" sz="1600">
              <a:solidFill>
                <a:schemeClr val="accen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20" name="Google Shape;2020;p61"/>
          <p:cNvSpPr txBox="1"/>
          <p:nvPr/>
        </p:nvSpPr>
        <p:spPr>
          <a:xfrm flipH="1">
            <a:off x="-126" y="3382475"/>
            <a:ext cx="2206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rPr>
              <a:t>Evaluation</a:t>
            </a:r>
            <a:endParaRPr b="1" sz="1600">
              <a:solidFill>
                <a:schemeClr val="accen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21" name="Google Shape;2021;p61"/>
          <p:cNvSpPr/>
          <p:nvPr/>
        </p:nvSpPr>
        <p:spPr>
          <a:xfrm>
            <a:off x="2577786" y="2221102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22" name="Google Shape;2022;p61"/>
          <p:cNvSpPr/>
          <p:nvPr/>
        </p:nvSpPr>
        <p:spPr>
          <a:xfrm>
            <a:off x="2968786" y="2221090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23" name="Google Shape;2023;p61"/>
          <p:cNvSpPr/>
          <p:nvPr/>
        </p:nvSpPr>
        <p:spPr>
          <a:xfrm>
            <a:off x="4361161" y="2827815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61"/>
          <p:cNvSpPr/>
          <p:nvPr/>
        </p:nvSpPr>
        <p:spPr>
          <a:xfrm>
            <a:off x="4724961" y="2827815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61"/>
          <p:cNvSpPr/>
          <p:nvPr/>
        </p:nvSpPr>
        <p:spPr>
          <a:xfrm>
            <a:off x="5859536" y="3434527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61"/>
          <p:cNvSpPr/>
          <p:nvPr/>
        </p:nvSpPr>
        <p:spPr>
          <a:xfrm>
            <a:off x="6245548" y="3434515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61"/>
          <p:cNvSpPr txBox="1"/>
          <p:nvPr/>
        </p:nvSpPr>
        <p:spPr>
          <a:xfrm flipH="1">
            <a:off x="15799" y="3989175"/>
            <a:ext cx="2206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rPr>
              <a:t>Deployment</a:t>
            </a:r>
            <a:endParaRPr b="1" sz="1600">
              <a:solidFill>
                <a:schemeClr val="accen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2028" name="Google Shape;2028;p61"/>
          <p:cNvCxnSpPr/>
          <p:nvPr/>
        </p:nvCxnSpPr>
        <p:spPr>
          <a:xfrm flipH="1" rot="10800000">
            <a:off x="2442700" y="4178775"/>
            <a:ext cx="5583900" cy="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9" name="Google Shape;2029;p61"/>
          <p:cNvSpPr/>
          <p:nvPr/>
        </p:nvSpPr>
        <p:spPr>
          <a:xfrm>
            <a:off x="6973686" y="4041227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61"/>
          <p:cNvSpPr/>
          <p:nvPr/>
        </p:nvSpPr>
        <p:spPr>
          <a:xfrm>
            <a:off x="7364686" y="4041215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61"/>
          <p:cNvSpPr/>
          <p:nvPr/>
        </p:nvSpPr>
        <p:spPr>
          <a:xfrm>
            <a:off x="3371086" y="2221090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61"/>
          <p:cNvSpPr/>
          <p:nvPr/>
        </p:nvSpPr>
        <p:spPr>
          <a:xfrm>
            <a:off x="3773373" y="2221102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33" name="Google Shape;2033;p61"/>
          <p:cNvSpPr/>
          <p:nvPr/>
        </p:nvSpPr>
        <p:spPr>
          <a:xfrm>
            <a:off x="5088761" y="2827840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61"/>
          <p:cNvSpPr/>
          <p:nvPr/>
        </p:nvSpPr>
        <p:spPr>
          <a:xfrm>
            <a:off x="7755686" y="4041227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61"/>
          <p:cNvSpPr/>
          <p:nvPr/>
        </p:nvSpPr>
        <p:spPr>
          <a:xfrm>
            <a:off x="5452561" y="2827852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61"/>
          <p:cNvSpPr/>
          <p:nvPr/>
        </p:nvSpPr>
        <p:spPr>
          <a:xfrm>
            <a:off x="6669911" y="3434527"/>
            <a:ext cx="287975" cy="287975"/>
          </a:xfrm>
          <a:custGeom>
            <a:rect b="b" l="l" r="r" t="t"/>
            <a:pathLst>
              <a:path extrusionOk="0" h="23953" w="23953">
                <a:moveTo>
                  <a:pt x="11976" y="0"/>
                </a:moveTo>
                <a:cubicBezTo>
                  <a:pt x="5381" y="0"/>
                  <a:pt x="0" y="5380"/>
                  <a:pt x="0" y="11976"/>
                </a:cubicBezTo>
                <a:cubicBezTo>
                  <a:pt x="0" y="18572"/>
                  <a:pt x="5381" y="23952"/>
                  <a:pt x="11976" y="23952"/>
                </a:cubicBezTo>
                <a:cubicBezTo>
                  <a:pt x="18572" y="23952"/>
                  <a:pt x="23952" y="18572"/>
                  <a:pt x="23952" y="11976"/>
                </a:cubicBezTo>
                <a:cubicBezTo>
                  <a:pt x="23952" y="5380"/>
                  <a:pt x="18572" y="0"/>
                  <a:pt x="11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61"/>
          <p:cNvSpPr txBox="1"/>
          <p:nvPr/>
        </p:nvSpPr>
        <p:spPr>
          <a:xfrm flipH="1">
            <a:off x="6807063" y="1521325"/>
            <a:ext cx="1371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June</a:t>
            </a:r>
            <a:endParaRPr sz="200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62"/>
          <p:cNvSpPr/>
          <p:nvPr/>
        </p:nvSpPr>
        <p:spPr>
          <a:xfrm>
            <a:off x="1527750" y="1064900"/>
            <a:ext cx="6162690" cy="3013689"/>
          </a:xfrm>
          <a:custGeom>
            <a:rect b="b" l="l" r="r" t="t"/>
            <a:pathLst>
              <a:path extrusionOk="0" h="79664" w="95442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rgbClr val="F5F0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62"/>
          <p:cNvSpPr txBox="1"/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2044" name="Google Shape;2044;p62"/>
          <p:cNvGrpSpPr/>
          <p:nvPr/>
        </p:nvGrpSpPr>
        <p:grpSpPr>
          <a:xfrm>
            <a:off x="6903123" y="3539259"/>
            <a:ext cx="1703528" cy="1313803"/>
            <a:chOff x="6741832" y="3407978"/>
            <a:chExt cx="1544870" cy="1191442"/>
          </a:xfrm>
        </p:grpSpPr>
        <p:sp>
          <p:nvSpPr>
            <p:cNvPr id="2045" name="Google Shape;2045;p62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2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2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8" name="Google Shape;2048;p62"/>
          <p:cNvGrpSpPr/>
          <p:nvPr/>
        </p:nvGrpSpPr>
        <p:grpSpPr>
          <a:xfrm>
            <a:off x="1527757" y="385380"/>
            <a:ext cx="1789037" cy="1058056"/>
            <a:chOff x="2373608" y="486350"/>
            <a:chExt cx="1622415" cy="959514"/>
          </a:xfrm>
        </p:grpSpPr>
        <p:sp>
          <p:nvSpPr>
            <p:cNvPr id="2049" name="Google Shape;2049;p62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2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2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2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2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62"/>
          <p:cNvGrpSpPr/>
          <p:nvPr/>
        </p:nvGrpSpPr>
        <p:grpSpPr>
          <a:xfrm>
            <a:off x="477242" y="3313216"/>
            <a:ext cx="287163" cy="287881"/>
            <a:chOff x="623344" y="1024551"/>
            <a:chExt cx="260418" cy="261069"/>
          </a:xfrm>
        </p:grpSpPr>
        <p:sp>
          <p:nvSpPr>
            <p:cNvPr id="2055" name="Google Shape;2055;p62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2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7" name="Google Shape;2057;p62"/>
          <p:cNvGrpSpPr/>
          <p:nvPr/>
        </p:nvGrpSpPr>
        <p:grpSpPr>
          <a:xfrm>
            <a:off x="352906" y="616503"/>
            <a:ext cx="144688" cy="144688"/>
            <a:chOff x="1846423" y="362300"/>
            <a:chExt cx="131213" cy="131213"/>
          </a:xfrm>
        </p:grpSpPr>
        <p:sp>
          <p:nvSpPr>
            <p:cNvPr id="2058" name="Google Shape;2058;p6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0" name="Google Shape;2060;p62"/>
          <p:cNvGrpSpPr/>
          <p:nvPr/>
        </p:nvGrpSpPr>
        <p:grpSpPr>
          <a:xfrm>
            <a:off x="8143617" y="2838141"/>
            <a:ext cx="287163" cy="287881"/>
            <a:chOff x="623344" y="1024551"/>
            <a:chExt cx="260418" cy="261069"/>
          </a:xfrm>
        </p:grpSpPr>
        <p:sp>
          <p:nvSpPr>
            <p:cNvPr id="2061" name="Google Shape;2061;p62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966031" y="2017378"/>
            <a:ext cx="144688" cy="144688"/>
            <a:chOff x="1846423" y="362300"/>
            <a:chExt cx="131213" cy="131213"/>
          </a:xfrm>
        </p:grpSpPr>
        <p:sp>
          <p:nvSpPr>
            <p:cNvPr id="2064" name="Google Shape;2064;p6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62"/>
          <p:cNvGrpSpPr/>
          <p:nvPr/>
        </p:nvGrpSpPr>
        <p:grpSpPr>
          <a:xfrm>
            <a:off x="5580256" y="4527078"/>
            <a:ext cx="144688" cy="144688"/>
            <a:chOff x="1846423" y="362300"/>
            <a:chExt cx="131213" cy="131213"/>
          </a:xfrm>
        </p:grpSpPr>
        <p:sp>
          <p:nvSpPr>
            <p:cNvPr id="2067" name="Google Shape;2067;p6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2"/>
          <p:cNvGrpSpPr/>
          <p:nvPr/>
        </p:nvGrpSpPr>
        <p:grpSpPr>
          <a:xfrm>
            <a:off x="1784056" y="4123803"/>
            <a:ext cx="144688" cy="144688"/>
            <a:chOff x="1846423" y="362300"/>
            <a:chExt cx="131213" cy="131213"/>
          </a:xfrm>
        </p:grpSpPr>
        <p:sp>
          <p:nvSpPr>
            <p:cNvPr id="2070" name="Google Shape;2070;p6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2" name="Google Shape;2072;p62"/>
          <p:cNvGrpSpPr/>
          <p:nvPr/>
        </p:nvGrpSpPr>
        <p:grpSpPr>
          <a:xfrm>
            <a:off x="7643731" y="1843753"/>
            <a:ext cx="144688" cy="144688"/>
            <a:chOff x="1846423" y="362300"/>
            <a:chExt cx="131213" cy="131213"/>
          </a:xfrm>
        </p:grpSpPr>
        <p:sp>
          <p:nvSpPr>
            <p:cNvPr id="2073" name="Google Shape;2073;p6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5" name="Google Shape;2075;p62"/>
          <p:cNvSpPr/>
          <p:nvPr/>
        </p:nvSpPr>
        <p:spPr>
          <a:xfrm>
            <a:off x="8024292" y="630484"/>
            <a:ext cx="812952" cy="812952"/>
          </a:xfrm>
          <a:custGeom>
            <a:rect b="b" l="l" r="r" t="t"/>
            <a:pathLst>
              <a:path extrusionOk="0" fill="none" h="13586" w="13586">
                <a:moveTo>
                  <a:pt x="7299" y="286"/>
                </a:moveTo>
                <a:cubicBezTo>
                  <a:pt x="10895" y="560"/>
                  <a:pt x="13586" y="3703"/>
                  <a:pt x="13312" y="7299"/>
                </a:cubicBezTo>
                <a:cubicBezTo>
                  <a:pt x="13026" y="10907"/>
                  <a:pt x="9883" y="13586"/>
                  <a:pt x="6287" y="13312"/>
                </a:cubicBezTo>
                <a:cubicBezTo>
                  <a:pt x="2691" y="13026"/>
                  <a:pt x="1" y="9883"/>
                  <a:pt x="275" y="6287"/>
                </a:cubicBezTo>
                <a:cubicBezTo>
                  <a:pt x="560" y="2691"/>
                  <a:pt x="3704" y="1"/>
                  <a:pt x="7299" y="286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6" name="Google Shape;2076;p62"/>
          <p:cNvGrpSpPr/>
          <p:nvPr/>
        </p:nvGrpSpPr>
        <p:grpSpPr>
          <a:xfrm>
            <a:off x="7440906" y="630478"/>
            <a:ext cx="144688" cy="144688"/>
            <a:chOff x="1846423" y="362300"/>
            <a:chExt cx="131213" cy="131213"/>
          </a:xfrm>
        </p:grpSpPr>
        <p:sp>
          <p:nvSpPr>
            <p:cNvPr id="2077" name="Google Shape;2077;p6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9" name="Google Shape;2079;p62"/>
          <p:cNvGrpSpPr/>
          <p:nvPr/>
        </p:nvGrpSpPr>
        <p:grpSpPr>
          <a:xfrm>
            <a:off x="4928867" y="404703"/>
            <a:ext cx="287163" cy="287881"/>
            <a:chOff x="623344" y="1024551"/>
            <a:chExt cx="260418" cy="261069"/>
          </a:xfrm>
        </p:grpSpPr>
        <p:sp>
          <p:nvSpPr>
            <p:cNvPr id="2080" name="Google Shape;2080;p62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2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2" name="Google Shape;2082;p62"/>
          <p:cNvGrpSpPr/>
          <p:nvPr/>
        </p:nvGrpSpPr>
        <p:grpSpPr>
          <a:xfrm>
            <a:off x="2841756" y="4708353"/>
            <a:ext cx="144688" cy="144688"/>
            <a:chOff x="1846423" y="362300"/>
            <a:chExt cx="131213" cy="131213"/>
          </a:xfrm>
        </p:grpSpPr>
        <p:sp>
          <p:nvSpPr>
            <p:cNvPr id="2083" name="Google Shape;2083;p62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2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5" name="Google Shape;2085;p62"/>
          <p:cNvSpPr txBox="1"/>
          <p:nvPr/>
        </p:nvSpPr>
        <p:spPr>
          <a:xfrm>
            <a:off x="356388" y="13511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63"/>
          <p:cNvGrpSpPr/>
          <p:nvPr/>
        </p:nvGrpSpPr>
        <p:grpSpPr>
          <a:xfrm>
            <a:off x="10" y="1364117"/>
            <a:ext cx="1624807" cy="3775559"/>
            <a:chOff x="5399775" y="2255750"/>
            <a:chExt cx="927825" cy="1793700"/>
          </a:xfrm>
        </p:grpSpPr>
        <p:sp>
          <p:nvSpPr>
            <p:cNvPr id="2091" name="Google Shape;2091;p63"/>
            <p:cNvSpPr/>
            <p:nvPr/>
          </p:nvSpPr>
          <p:spPr>
            <a:xfrm>
              <a:off x="5925725" y="3833925"/>
              <a:ext cx="296500" cy="191725"/>
            </a:xfrm>
            <a:custGeom>
              <a:rect b="b" l="l" r="r" t="t"/>
              <a:pathLst>
                <a:path extrusionOk="0" h="7669" w="11860">
                  <a:moveTo>
                    <a:pt x="1" y="1"/>
                  </a:moveTo>
                  <a:lnTo>
                    <a:pt x="1" y="7668"/>
                  </a:lnTo>
                  <a:lnTo>
                    <a:pt x="11859" y="7668"/>
                  </a:lnTo>
                  <a:cubicBezTo>
                    <a:pt x="11026" y="6049"/>
                    <a:pt x="9502" y="4799"/>
                    <a:pt x="7752" y="4311"/>
                  </a:cubicBezTo>
                  <a:cubicBezTo>
                    <a:pt x="6859" y="4049"/>
                    <a:pt x="5894" y="3989"/>
                    <a:pt x="5073" y="3561"/>
                  </a:cubicBezTo>
                  <a:cubicBezTo>
                    <a:pt x="3846" y="2918"/>
                    <a:pt x="3120" y="1465"/>
                    <a:pt x="3334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3"/>
            <p:cNvSpPr/>
            <p:nvPr/>
          </p:nvSpPr>
          <p:spPr>
            <a:xfrm>
              <a:off x="5926025" y="3879175"/>
              <a:ext cx="296500" cy="146175"/>
            </a:xfrm>
            <a:custGeom>
              <a:rect b="b" l="l" r="r" t="t"/>
              <a:pathLst>
                <a:path extrusionOk="0" h="5847" w="11860">
                  <a:moveTo>
                    <a:pt x="3525" y="1"/>
                  </a:moveTo>
                  <a:cubicBezTo>
                    <a:pt x="3287" y="334"/>
                    <a:pt x="3060" y="679"/>
                    <a:pt x="2810" y="989"/>
                  </a:cubicBezTo>
                  <a:cubicBezTo>
                    <a:pt x="2572" y="1310"/>
                    <a:pt x="2287" y="1620"/>
                    <a:pt x="1953" y="1822"/>
                  </a:cubicBezTo>
                  <a:cubicBezTo>
                    <a:pt x="1689" y="1986"/>
                    <a:pt x="1397" y="2074"/>
                    <a:pt x="1098" y="2074"/>
                  </a:cubicBezTo>
                  <a:cubicBezTo>
                    <a:pt x="1007" y="2074"/>
                    <a:pt x="914" y="2065"/>
                    <a:pt x="822" y="2048"/>
                  </a:cubicBezTo>
                  <a:cubicBezTo>
                    <a:pt x="524" y="1989"/>
                    <a:pt x="251" y="1870"/>
                    <a:pt x="1" y="1703"/>
                  </a:cubicBezTo>
                  <a:lnTo>
                    <a:pt x="1" y="5847"/>
                  </a:lnTo>
                  <a:lnTo>
                    <a:pt x="11859" y="5847"/>
                  </a:lnTo>
                  <a:cubicBezTo>
                    <a:pt x="11014" y="4227"/>
                    <a:pt x="9490" y="2989"/>
                    <a:pt x="7740" y="2501"/>
                  </a:cubicBezTo>
                  <a:cubicBezTo>
                    <a:pt x="6847" y="2239"/>
                    <a:pt x="5882" y="2179"/>
                    <a:pt x="5061" y="1751"/>
                  </a:cubicBezTo>
                  <a:cubicBezTo>
                    <a:pt x="4358" y="1382"/>
                    <a:pt x="3811" y="739"/>
                    <a:pt x="3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3"/>
            <p:cNvSpPr/>
            <p:nvPr/>
          </p:nvSpPr>
          <p:spPr>
            <a:xfrm>
              <a:off x="5912325" y="4011625"/>
              <a:ext cx="317925" cy="29800"/>
            </a:xfrm>
            <a:custGeom>
              <a:rect b="b" l="l" r="r" t="t"/>
              <a:pathLst>
                <a:path extrusionOk="0" h="1192" w="12717"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18"/>
                    <a:pt x="263" y="1192"/>
                    <a:pt x="596" y="1192"/>
                  </a:cubicBezTo>
                  <a:lnTo>
                    <a:pt x="12121" y="1192"/>
                  </a:lnTo>
                  <a:cubicBezTo>
                    <a:pt x="12455" y="1192"/>
                    <a:pt x="12717" y="918"/>
                    <a:pt x="12717" y="596"/>
                  </a:cubicBezTo>
                  <a:cubicBezTo>
                    <a:pt x="12717" y="263"/>
                    <a:pt x="12455" y="1"/>
                    <a:pt x="121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3"/>
            <p:cNvSpPr/>
            <p:nvPr/>
          </p:nvSpPr>
          <p:spPr>
            <a:xfrm>
              <a:off x="5998050" y="3877850"/>
              <a:ext cx="62250" cy="60725"/>
            </a:xfrm>
            <a:custGeom>
              <a:rect b="b" l="l" r="r" t="t"/>
              <a:pathLst>
                <a:path extrusionOk="0" h="2429" w="2490">
                  <a:moveTo>
                    <a:pt x="2150" y="0"/>
                  </a:moveTo>
                  <a:cubicBezTo>
                    <a:pt x="2070" y="0"/>
                    <a:pt x="1989" y="30"/>
                    <a:pt x="1930" y="89"/>
                  </a:cubicBezTo>
                  <a:lnTo>
                    <a:pt x="120" y="1899"/>
                  </a:lnTo>
                  <a:cubicBezTo>
                    <a:pt x="1" y="2018"/>
                    <a:pt x="1" y="2221"/>
                    <a:pt x="120" y="2340"/>
                  </a:cubicBezTo>
                  <a:cubicBezTo>
                    <a:pt x="179" y="2399"/>
                    <a:pt x="263" y="2429"/>
                    <a:pt x="346" y="2429"/>
                  </a:cubicBezTo>
                  <a:cubicBezTo>
                    <a:pt x="429" y="2429"/>
                    <a:pt x="513" y="2399"/>
                    <a:pt x="572" y="2340"/>
                  </a:cubicBezTo>
                  <a:lnTo>
                    <a:pt x="2370" y="542"/>
                  </a:lnTo>
                  <a:cubicBezTo>
                    <a:pt x="2489" y="423"/>
                    <a:pt x="2489" y="208"/>
                    <a:pt x="2370" y="89"/>
                  </a:cubicBezTo>
                  <a:cubicBezTo>
                    <a:pt x="2311" y="30"/>
                    <a:pt x="2230" y="0"/>
                    <a:pt x="21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3"/>
            <p:cNvSpPr/>
            <p:nvPr/>
          </p:nvSpPr>
          <p:spPr>
            <a:xfrm>
              <a:off x="6027225" y="3898375"/>
              <a:ext cx="62250" cy="60975"/>
            </a:xfrm>
            <a:custGeom>
              <a:rect b="b" l="l" r="r" t="t"/>
              <a:pathLst>
                <a:path extrusionOk="0" h="2439" w="2490">
                  <a:moveTo>
                    <a:pt x="2144" y="1"/>
                  </a:moveTo>
                  <a:cubicBezTo>
                    <a:pt x="2060" y="1"/>
                    <a:pt x="1977" y="30"/>
                    <a:pt x="1918" y="90"/>
                  </a:cubicBezTo>
                  <a:lnTo>
                    <a:pt x="120" y="1888"/>
                  </a:lnTo>
                  <a:cubicBezTo>
                    <a:pt x="1" y="2007"/>
                    <a:pt x="1" y="2221"/>
                    <a:pt x="120" y="2340"/>
                  </a:cubicBezTo>
                  <a:cubicBezTo>
                    <a:pt x="185" y="2406"/>
                    <a:pt x="266" y="2438"/>
                    <a:pt x="344" y="2438"/>
                  </a:cubicBezTo>
                  <a:cubicBezTo>
                    <a:pt x="423" y="2438"/>
                    <a:pt x="501" y="2406"/>
                    <a:pt x="560" y="2340"/>
                  </a:cubicBezTo>
                  <a:lnTo>
                    <a:pt x="2370" y="542"/>
                  </a:lnTo>
                  <a:cubicBezTo>
                    <a:pt x="2489" y="423"/>
                    <a:pt x="2489" y="209"/>
                    <a:pt x="2370" y="90"/>
                  </a:cubicBezTo>
                  <a:cubicBezTo>
                    <a:pt x="2310" y="30"/>
                    <a:pt x="2227" y="1"/>
                    <a:pt x="2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3"/>
            <p:cNvSpPr/>
            <p:nvPr/>
          </p:nvSpPr>
          <p:spPr>
            <a:xfrm>
              <a:off x="5499475" y="3842275"/>
              <a:ext cx="296800" cy="191700"/>
            </a:xfrm>
            <a:custGeom>
              <a:rect b="b" l="l" r="r" t="t"/>
              <a:pathLst>
                <a:path extrusionOk="0" h="7668" w="11872">
                  <a:moveTo>
                    <a:pt x="11871" y="0"/>
                  </a:moveTo>
                  <a:lnTo>
                    <a:pt x="8538" y="107"/>
                  </a:lnTo>
                  <a:cubicBezTo>
                    <a:pt x="8740" y="1453"/>
                    <a:pt x="8014" y="2917"/>
                    <a:pt x="6787" y="3560"/>
                  </a:cubicBezTo>
                  <a:cubicBezTo>
                    <a:pt x="5978" y="3989"/>
                    <a:pt x="5002" y="4048"/>
                    <a:pt x="4109" y="4298"/>
                  </a:cubicBezTo>
                  <a:cubicBezTo>
                    <a:pt x="2358" y="4787"/>
                    <a:pt x="834" y="6037"/>
                    <a:pt x="1" y="7668"/>
                  </a:cubicBezTo>
                  <a:lnTo>
                    <a:pt x="11871" y="7668"/>
                  </a:lnTo>
                  <a:lnTo>
                    <a:pt x="11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3"/>
            <p:cNvSpPr/>
            <p:nvPr/>
          </p:nvSpPr>
          <p:spPr>
            <a:xfrm>
              <a:off x="5499175" y="3887225"/>
              <a:ext cx="296500" cy="146175"/>
            </a:xfrm>
            <a:custGeom>
              <a:rect b="b" l="l" r="r" t="t"/>
              <a:pathLst>
                <a:path extrusionOk="0" h="5847" w="11860">
                  <a:moveTo>
                    <a:pt x="8335" y="0"/>
                  </a:moveTo>
                  <a:cubicBezTo>
                    <a:pt x="8050" y="750"/>
                    <a:pt x="7502" y="1381"/>
                    <a:pt x="6799" y="1762"/>
                  </a:cubicBezTo>
                  <a:cubicBezTo>
                    <a:pt x="5990" y="2191"/>
                    <a:pt x="5014" y="2250"/>
                    <a:pt x="4121" y="2500"/>
                  </a:cubicBezTo>
                  <a:cubicBezTo>
                    <a:pt x="2382" y="2989"/>
                    <a:pt x="846" y="4239"/>
                    <a:pt x="1" y="5846"/>
                  </a:cubicBezTo>
                  <a:lnTo>
                    <a:pt x="11860" y="5846"/>
                  </a:lnTo>
                  <a:lnTo>
                    <a:pt x="11860" y="1715"/>
                  </a:lnTo>
                  <a:cubicBezTo>
                    <a:pt x="11610" y="1881"/>
                    <a:pt x="11336" y="2000"/>
                    <a:pt x="11038" y="2060"/>
                  </a:cubicBezTo>
                  <a:cubicBezTo>
                    <a:pt x="10950" y="2076"/>
                    <a:pt x="10863" y="2083"/>
                    <a:pt x="10776" y="2083"/>
                  </a:cubicBezTo>
                  <a:cubicBezTo>
                    <a:pt x="10473" y="2083"/>
                    <a:pt x="10178" y="1991"/>
                    <a:pt x="9919" y="1834"/>
                  </a:cubicBezTo>
                  <a:cubicBezTo>
                    <a:pt x="9574" y="1619"/>
                    <a:pt x="9288" y="1310"/>
                    <a:pt x="9050" y="1000"/>
                  </a:cubicBezTo>
                  <a:cubicBezTo>
                    <a:pt x="8800" y="691"/>
                    <a:pt x="8573" y="345"/>
                    <a:pt x="8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3"/>
            <p:cNvSpPr/>
            <p:nvPr/>
          </p:nvSpPr>
          <p:spPr>
            <a:xfrm>
              <a:off x="5491450" y="4019675"/>
              <a:ext cx="318525" cy="29775"/>
            </a:xfrm>
            <a:custGeom>
              <a:rect b="b" l="l" r="r" t="t"/>
              <a:pathLst>
                <a:path extrusionOk="0" h="1191" w="12741">
                  <a:moveTo>
                    <a:pt x="608" y="0"/>
                  </a:moveTo>
                  <a:cubicBezTo>
                    <a:pt x="286" y="0"/>
                    <a:pt x="12" y="262"/>
                    <a:pt x="12" y="596"/>
                  </a:cubicBezTo>
                  <a:cubicBezTo>
                    <a:pt x="0" y="929"/>
                    <a:pt x="262" y="1191"/>
                    <a:pt x="608" y="1191"/>
                  </a:cubicBezTo>
                  <a:lnTo>
                    <a:pt x="12145" y="1191"/>
                  </a:lnTo>
                  <a:cubicBezTo>
                    <a:pt x="12466" y="1191"/>
                    <a:pt x="12740" y="929"/>
                    <a:pt x="12740" y="596"/>
                  </a:cubicBezTo>
                  <a:cubicBezTo>
                    <a:pt x="12740" y="262"/>
                    <a:pt x="12466" y="0"/>
                    <a:pt x="121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3"/>
            <p:cNvSpPr/>
            <p:nvPr/>
          </p:nvSpPr>
          <p:spPr>
            <a:xfrm>
              <a:off x="5661700" y="3886175"/>
              <a:ext cx="62250" cy="60975"/>
            </a:xfrm>
            <a:custGeom>
              <a:rect b="b" l="l" r="r" t="t"/>
              <a:pathLst>
                <a:path extrusionOk="0" h="2439" w="2490">
                  <a:moveTo>
                    <a:pt x="346" y="0"/>
                  </a:moveTo>
                  <a:cubicBezTo>
                    <a:pt x="263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1930" y="2340"/>
                  </a:lnTo>
                  <a:cubicBezTo>
                    <a:pt x="1989" y="2405"/>
                    <a:pt x="2067" y="2438"/>
                    <a:pt x="2145" y="2438"/>
                  </a:cubicBezTo>
                  <a:cubicBezTo>
                    <a:pt x="2224" y="2438"/>
                    <a:pt x="2305" y="2405"/>
                    <a:pt x="2370" y="2340"/>
                  </a:cubicBezTo>
                  <a:cubicBezTo>
                    <a:pt x="2489" y="2221"/>
                    <a:pt x="2489" y="2007"/>
                    <a:pt x="2370" y="1888"/>
                  </a:cubicBezTo>
                  <a:lnTo>
                    <a:pt x="572" y="90"/>
                  </a:lnTo>
                  <a:cubicBezTo>
                    <a:pt x="513" y="30"/>
                    <a:pt x="429" y="0"/>
                    <a:pt x="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3"/>
            <p:cNvSpPr/>
            <p:nvPr/>
          </p:nvSpPr>
          <p:spPr>
            <a:xfrm>
              <a:off x="5632525" y="3907000"/>
              <a:ext cx="61950" cy="60750"/>
            </a:xfrm>
            <a:custGeom>
              <a:rect b="b" l="l" r="r" t="t"/>
              <a:pathLst>
                <a:path extrusionOk="0" h="2430" w="2478">
                  <a:moveTo>
                    <a:pt x="340" y="1"/>
                  </a:moveTo>
                  <a:cubicBezTo>
                    <a:pt x="260" y="1"/>
                    <a:pt x="180" y="31"/>
                    <a:pt x="120" y="90"/>
                  </a:cubicBezTo>
                  <a:cubicBezTo>
                    <a:pt x="1" y="209"/>
                    <a:pt x="1" y="412"/>
                    <a:pt x="120" y="531"/>
                  </a:cubicBezTo>
                  <a:lnTo>
                    <a:pt x="1918" y="2340"/>
                  </a:lnTo>
                  <a:cubicBezTo>
                    <a:pt x="1977" y="2400"/>
                    <a:pt x="2058" y="2430"/>
                    <a:pt x="2138" y="2430"/>
                  </a:cubicBezTo>
                  <a:cubicBezTo>
                    <a:pt x="2219" y="2430"/>
                    <a:pt x="2299" y="2400"/>
                    <a:pt x="2358" y="2340"/>
                  </a:cubicBezTo>
                  <a:cubicBezTo>
                    <a:pt x="2477" y="2221"/>
                    <a:pt x="2477" y="2007"/>
                    <a:pt x="2358" y="1888"/>
                  </a:cubicBezTo>
                  <a:lnTo>
                    <a:pt x="561" y="90"/>
                  </a:lnTo>
                  <a:cubicBezTo>
                    <a:pt x="501" y="31"/>
                    <a:pt x="421" y="1"/>
                    <a:pt x="3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3"/>
            <p:cNvSpPr/>
            <p:nvPr/>
          </p:nvSpPr>
          <p:spPr>
            <a:xfrm>
              <a:off x="5761425" y="2407025"/>
              <a:ext cx="122950" cy="155475"/>
            </a:xfrm>
            <a:custGeom>
              <a:rect b="b" l="l" r="r" t="t"/>
              <a:pathLst>
                <a:path extrusionOk="0" h="6219" w="4918">
                  <a:moveTo>
                    <a:pt x="1318" y="0"/>
                  </a:moveTo>
                  <a:cubicBezTo>
                    <a:pt x="1261" y="0"/>
                    <a:pt x="1203" y="3"/>
                    <a:pt x="1143" y="10"/>
                  </a:cubicBezTo>
                  <a:cubicBezTo>
                    <a:pt x="873" y="67"/>
                    <a:pt x="645" y="443"/>
                    <a:pt x="349" y="443"/>
                  </a:cubicBezTo>
                  <a:cubicBezTo>
                    <a:pt x="332" y="443"/>
                    <a:pt x="315" y="442"/>
                    <a:pt x="298" y="439"/>
                  </a:cubicBezTo>
                  <a:lnTo>
                    <a:pt x="298" y="439"/>
                  </a:lnTo>
                  <a:cubicBezTo>
                    <a:pt x="453" y="1058"/>
                    <a:pt x="560" y="1689"/>
                    <a:pt x="620" y="2332"/>
                  </a:cubicBezTo>
                  <a:cubicBezTo>
                    <a:pt x="691" y="3285"/>
                    <a:pt x="631" y="4332"/>
                    <a:pt x="0" y="5047"/>
                  </a:cubicBezTo>
                  <a:cubicBezTo>
                    <a:pt x="453" y="5606"/>
                    <a:pt x="1108" y="6035"/>
                    <a:pt x="1786" y="6166"/>
                  </a:cubicBezTo>
                  <a:cubicBezTo>
                    <a:pt x="1972" y="6201"/>
                    <a:pt x="2161" y="6218"/>
                    <a:pt x="2350" y="6218"/>
                  </a:cubicBezTo>
                  <a:cubicBezTo>
                    <a:pt x="2866" y="6218"/>
                    <a:pt x="3385" y="6091"/>
                    <a:pt x="3846" y="5856"/>
                  </a:cubicBezTo>
                  <a:cubicBezTo>
                    <a:pt x="4013" y="5761"/>
                    <a:pt x="4168" y="5666"/>
                    <a:pt x="4334" y="5547"/>
                  </a:cubicBezTo>
                  <a:lnTo>
                    <a:pt x="4918" y="5142"/>
                  </a:lnTo>
                  <a:cubicBezTo>
                    <a:pt x="3953" y="3677"/>
                    <a:pt x="3120" y="2046"/>
                    <a:pt x="3251" y="308"/>
                  </a:cubicBezTo>
                  <a:cubicBezTo>
                    <a:pt x="2798" y="248"/>
                    <a:pt x="2179" y="94"/>
                    <a:pt x="1727" y="34"/>
                  </a:cubicBezTo>
                  <a:cubicBezTo>
                    <a:pt x="1592" y="17"/>
                    <a:pt x="1457" y="0"/>
                    <a:pt x="1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3"/>
            <p:cNvSpPr/>
            <p:nvPr/>
          </p:nvSpPr>
          <p:spPr>
            <a:xfrm>
              <a:off x="5770350" y="2407450"/>
              <a:ext cx="81575" cy="66825"/>
            </a:xfrm>
            <a:custGeom>
              <a:rect b="b" l="l" r="r" t="t"/>
              <a:pathLst>
                <a:path extrusionOk="0" h="2673" w="3263">
                  <a:moveTo>
                    <a:pt x="963" y="1"/>
                  </a:moveTo>
                  <a:cubicBezTo>
                    <a:pt x="912" y="1"/>
                    <a:pt x="861" y="2"/>
                    <a:pt x="810" y="5"/>
                  </a:cubicBezTo>
                  <a:cubicBezTo>
                    <a:pt x="513" y="29"/>
                    <a:pt x="286" y="410"/>
                    <a:pt x="1" y="422"/>
                  </a:cubicBezTo>
                  <a:cubicBezTo>
                    <a:pt x="179" y="732"/>
                    <a:pt x="417" y="1029"/>
                    <a:pt x="691" y="1303"/>
                  </a:cubicBezTo>
                  <a:cubicBezTo>
                    <a:pt x="1417" y="2029"/>
                    <a:pt x="2298" y="2446"/>
                    <a:pt x="3263" y="2672"/>
                  </a:cubicBezTo>
                  <a:cubicBezTo>
                    <a:pt x="2977" y="1910"/>
                    <a:pt x="2834" y="1124"/>
                    <a:pt x="2906" y="303"/>
                  </a:cubicBezTo>
                  <a:cubicBezTo>
                    <a:pt x="2465" y="243"/>
                    <a:pt x="1834" y="89"/>
                    <a:pt x="1382" y="29"/>
                  </a:cubicBezTo>
                  <a:cubicBezTo>
                    <a:pt x="1242" y="12"/>
                    <a:pt x="1103" y="1"/>
                    <a:pt x="963" y="1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3"/>
            <p:cNvSpPr/>
            <p:nvPr/>
          </p:nvSpPr>
          <p:spPr>
            <a:xfrm>
              <a:off x="5706050" y="2756125"/>
              <a:ext cx="288175" cy="422700"/>
            </a:xfrm>
            <a:custGeom>
              <a:rect b="b" l="l" r="r" t="t"/>
              <a:pathLst>
                <a:path extrusionOk="0" h="16908" w="11527">
                  <a:moveTo>
                    <a:pt x="2846" y="0"/>
                  </a:moveTo>
                  <a:cubicBezTo>
                    <a:pt x="1287" y="0"/>
                    <a:pt x="1" y="1274"/>
                    <a:pt x="1" y="2846"/>
                  </a:cubicBezTo>
                  <a:lnTo>
                    <a:pt x="1" y="14062"/>
                  </a:lnTo>
                  <a:cubicBezTo>
                    <a:pt x="1" y="15621"/>
                    <a:pt x="1287" y="16907"/>
                    <a:pt x="2846" y="16907"/>
                  </a:cubicBezTo>
                  <a:lnTo>
                    <a:pt x="8680" y="16907"/>
                  </a:lnTo>
                  <a:cubicBezTo>
                    <a:pt x="10240" y="16907"/>
                    <a:pt x="11526" y="15633"/>
                    <a:pt x="11526" y="14062"/>
                  </a:cubicBezTo>
                  <a:lnTo>
                    <a:pt x="11526" y="2846"/>
                  </a:lnTo>
                  <a:cubicBezTo>
                    <a:pt x="11526" y="1274"/>
                    <a:pt x="10240" y="0"/>
                    <a:pt x="8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3"/>
            <p:cNvSpPr/>
            <p:nvPr/>
          </p:nvSpPr>
          <p:spPr>
            <a:xfrm>
              <a:off x="5700100" y="3023725"/>
              <a:ext cx="150350" cy="832250"/>
            </a:xfrm>
            <a:custGeom>
              <a:rect b="b" l="l" r="r" t="t"/>
              <a:pathLst>
                <a:path extrusionOk="0" h="33290" w="6014">
                  <a:moveTo>
                    <a:pt x="1" y="0"/>
                  </a:moveTo>
                  <a:cubicBezTo>
                    <a:pt x="1" y="2739"/>
                    <a:pt x="1" y="30087"/>
                    <a:pt x="120" y="33052"/>
                  </a:cubicBezTo>
                  <a:lnTo>
                    <a:pt x="4120" y="33290"/>
                  </a:lnTo>
                  <a:cubicBezTo>
                    <a:pt x="4299" y="30599"/>
                    <a:pt x="6013" y="3227"/>
                    <a:pt x="5870" y="5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3"/>
            <p:cNvSpPr/>
            <p:nvPr/>
          </p:nvSpPr>
          <p:spPr>
            <a:xfrm>
              <a:off x="5852800" y="2993050"/>
              <a:ext cx="160750" cy="858775"/>
            </a:xfrm>
            <a:custGeom>
              <a:rect b="b" l="l" r="r" t="t"/>
              <a:pathLst>
                <a:path extrusionOk="0" h="34351" w="6430">
                  <a:moveTo>
                    <a:pt x="5870" y="1"/>
                  </a:moveTo>
                  <a:lnTo>
                    <a:pt x="36" y="775"/>
                  </a:lnTo>
                  <a:cubicBezTo>
                    <a:pt x="1" y="3811"/>
                    <a:pt x="2322" y="31290"/>
                    <a:pt x="2691" y="34291"/>
                  </a:cubicBezTo>
                  <a:lnTo>
                    <a:pt x="6430" y="34350"/>
                  </a:lnTo>
                  <a:cubicBezTo>
                    <a:pt x="6430" y="30945"/>
                    <a:pt x="6025" y="3120"/>
                    <a:pt x="5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3"/>
            <p:cNvSpPr/>
            <p:nvPr/>
          </p:nvSpPr>
          <p:spPr>
            <a:xfrm>
              <a:off x="5610225" y="2515950"/>
              <a:ext cx="417325" cy="535775"/>
            </a:xfrm>
            <a:custGeom>
              <a:rect b="b" l="l" r="r" t="t"/>
              <a:pathLst>
                <a:path extrusionOk="0" h="21431" w="16693">
                  <a:moveTo>
                    <a:pt x="7576" y="0"/>
                  </a:moveTo>
                  <a:cubicBezTo>
                    <a:pt x="7321" y="0"/>
                    <a:pt x="7066" y="3"/>
                    <a:pt x="6810" y="11"/>
                  </a:cubicBezTo>
                  <a:lnTo>
                    <a:pt x="6691" y="11"/>
                  </a:lnTo>
                  <a:cubicBezTo>
                    <a:pt x="6263" y="23"/>
                    <a:pt x="5810" y="35"/>
                    <a:pt x="5370" y="94"/>
                  </a:cubicBezTo>
                  <a:cubicBezTo>
                    <a:pt x="5322" y="94"/>
                    <a:pt x="5286" y="118"/>
                    <a:pt x="5251" y="118"/>
                  </a:cubicBezTo>
                  <a:cubicBezTo>
                    <a:pt x="4905" y="154"/>
                    <a:pt x="4548" y="213"/>
                    <a:pt x="4203" y="309"/>
                  </a:cubicBezTo>
                  <a:cubicBezTo>
                    <a:pt x="3703" y="440"/>
                    <a:pt x="3203" y="618"/>
                    <a:pt x="2750" y="868"/>
                  </a:cubicBezTo>
                  <a:cubicBezTo>
                    <a:pt x="1738" y="1428"/>
                    <a:pt x="869" y="2214"/>
                    <a:pt x="131" y="3071"/>
                  </a:cubicBezTo>
                  <a:cubicBezTo>
                    <a:pt x="131" y="3154"/>
                    <a:pt x="119" y="3226"/>
                    <a:pt x="119" y="3297"/>
                  </a:cubicBezTo>
                  <a:cubicBezTo>
                    <a:pt x="0" y="5274"/>
                    <a:pt x="429" y="7226"/>
                    <a:pt x="833" y="9179"/>
                  </a:cubicBezTo>
                  <a:cubicBezTo>
                    <a:pt x="857" y="9345"/>
                    <a:pt x="905" y="9524"/>
                    <a:pt x="929" y="9679"/>
                  </a:cubicBezTo>
                  <a:cubicBezTo>
                    <a:pt x="1143" y="10739"/>
                    <a:pt x="1322" y="11786"/>
                    <a:pt x="1488" y="12834"/>
                  </a:cubicBezTo>
                  <a:cubicBezTo>
                    <a:pt x="1488" y="12882"/>
                    <a:pt x="1500" y="12917"/>
                    <a:pt x="1500" y="12953"/>
                  </a:cubicBezTo>
                  <a:cubicBezTo>
                    <a:pt x="1643" y="14048"/>
                    <a:pt x="1798" y="15120"/>
                    <a:pt x="1905" y="16203"/>
                  </a:cubicBezTo>
                  <a:cubicBezTo>
                    <a:pt x="2024" y="17406"/>
                    <a:pt x="2107" y="18609"/>
                    <a:pt x="2167" y="19823"/>
                  </a:cubicBezTo>
                  <a:lnTo>
                    <a:pt x="2167" y="19894"/>
                  </a:lnTo>
                  <a:cubicBezTo>
                    <a:pt x="2203" y="20418"/>
                    <a:pt x="2215" y="20918"/>
                    <a:pt x="2226" y="21430"/>
                  </a:cubicBezTo>
                  <a:lnTo>
                    <a:pt x="15847" y="21430"/>
                  </a:lnTo>
                  <a:cubicBezTo>
                    <a:pt x="15907" y="21407"/>
                    <a:pt x="15954" y="21383"/>
                    <a:pt x="16014" y="21335"/>
                  </a:cubicBezTo>
                  <a:cubicBezTo>
                    <a:pt x="16026" y="21264"/>
                    <a:pt x="16026" y="21168"/>
                    <a:pt x="16026" y="21097"/>
                  </a:cubicBezTo>
                  <a:cubicBezTo>
                    <a:pt x="16133" y="17454"/>
                    <a:pt x="16669" y="13715"/>
                    <a:pt x="16693" y="10012"/>
                  </a:cubicBezTo>
                  <a:lnTo>
                    <a:pt x="16693" y="9607"/>
                  </a:lnTo>
                  <a:cubicBezTo>
                    <a:pt x="16693" y="7917"/>
                    <a:pt x="16574" y="6226"/>
                    <a:pt x="16276" y="4523"/>
                  </a:cubicBezTo>
                  <a:cubicBezTo>
                    <a:pt x="16038" y="3273"/>
                    <a:pt x="15561" y="2083"/>
                    <a:pt x="14919" y="1011"/>
                  </a:cubicBezTo>
                  <a:cubicBezTo>
                    <a:pt x="14764" y="737"/>
                    <a:pt x="14585" y="487"/>
                    <a:pt x="14407" y="237"/>
                  </a:cubicBezTo>
                  <a:cubicBezTo>
                    <a:pt x="14061" y="178"/>
                    <a:pt x="13704" y="130"/>
                    <a:pt x="13347" y="94"/>
                  </a:cubicBezTo>
                  <a:cubicBezTo>
                    <a:pt x="13299" y="82"/>
                    <a:pt x="13240" y="82"/>
                    <a:pt x="13192" y="82"/>
                  </a:cubicBezTo>
                  <a:lnTo>
                    <a:pt x="10966" y="82"/>
                  </a:lnTo>
                  <a:cubicBezTo>
                    <a:pt x="10751" y="82"/>
                    <a:pt x="10549" y="71"/>
                    <a:pt x="10335" y="71"/>
                  </a:cubicBezTo>
                  <a:cubicBezTo>
                    <a:pt x="9412" y="43"/>
                    <a:pt x="8496" y="0"/>
                    <a:pt x="7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3"/>
            <p:cNvSpPr/>
            <p:nvPr/>
          </p:nvSpPr>
          <p:spPr>
            <a:xfrm>
              <a:off x="5399775" y="2520375"/>
              <a:ext cx="389950" cy="550050"/>
            </a:xfrm>
            <a:custGeom>
              <a:rect b="b" l="l" r="r" t="t"/>
              <a:pathLst>
                <a:path extrusionOk="0" h="22002" w="15598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rgbClr val="97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3"/>
            <p:cNvSpPr/>
            <p:nvPr/>
          </p:nvSpPr>
          <p:spPr>
            <a:xfrm>
              <a:off x="5399775" y="2520375"/>
              <a:ext cx="389950" cy="550050"/>
            </a:xfrm>
            <a:custGeom>
              <a:rect b="b" l="l" r="r" t="t"/>
              <a:pathLst>
                <a:path extrusionOk="0" h="22002" w="15598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3"/>
            <p:cNvSpPr/>
            <p:nvPr/>
          </p:nvSpPr>
          <p:spPr>
            <a:xfrm>
              <a:off x="5480125" y="2520675"/>
              <a:ext cx="344725" cy="336075"/>
            </a:xfrm>
            <a:custGeom>
              <a:rect b="b" l="l" r="r" t="t"/>
              <a:pathLst>
                <a:path extrusionOk="0" h="13443" w="13789">
                  <a:moveTo>
                    <a:pt x="10395" y="1"/>
                  </a:moveTo>
                  <a:lnTo>
                    <a:pt x="10395" y="1"/>
                  </a:lnTo>
                  <a:cubicBezTo>
                    <a:pt x="9859" y="24"/>
                    <a:pt x="9347" y="143"/>
                    <a:pt x="8847" y="263"/>
                  </a:cubicBezTo>
                  <a:cubicBezTo>
                    <a:pt x="4537" y="1382"/>
                    <a:pt x="2216" y="5025"/>
                    <a:pt x="1" y="8299"/>
                  </a:cubicBezTo>
                  <a:cubicBezTo>
                    <a:pt x="263" y="8811"/>
                    <a:pt x="3156" y="12383"/>
                    <a:pt x="3978" y="13443"/>
                  </a:cubicBezTo>
                  <a:cubicBezTo>
                    <a:pt x="7228" y="9585"/>
                    <a:pt x="13788" y="3572"/>
                    <a:pt x="103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3"/>
            <p:cNvSpPr/>
            <p:nvPr/>
          </p:nvSpPr>
          <p:spPr>
            <a:xfrm>
              <a:off x="5839700" y="2405625"/>
              <a:ext cx="487900" cy="311850"/>
            </a:xfrm>
            <a:custGeom>
              <a:rect b="b" l="l" r="r" t="t"/>
              <a:pathLst>
                <a:path extrusionOk="0" h="12474" w="19516">
                  <a:moveTo>
                    <a:pt x="15891" y="0"/>
                  </a:moveTo>
                  <a:cubicBezTo>
                    <a:pt x="15887" y="0"/>
                    <a:pt x="15884" y="2"/>
                    <a:pt x="15884" y="7"/>
                  </a:cubicBezTo>
                  <a:cubicBezTo>
                    <a:pt x="15943" y="2721"/>
                    <a:pt x="14884" y="5758"/>
                    <a:pt x="14395" y="7889"/>
                  </a:cubicBezTo>
                  <a:cubicBezTo>
                    <a:pt x="13276" y="7365"/>
                    <a:pt x="12145" y="6829"/>
                    <a:pt x="11026" y="6293"/>
                  </a:cubicBezTo>
                  <a:cubicBezTo>
                    <a:pt x="10954" y="6258"/>
                    <a:pt x="10895" y="6222"/>
                    <a:pt x="10824" y="6198"/>
                  </a:cubicBezTo>
                  <a:cubicBezTo>
                    <a:pt x="10740" y="6150"/>
                    <a:pt x="10681" y="6115"/>
                    <a:pt x="10609" y="6091"/>
                  </a:cubicBezTo>
                  <a:cubicBezTo>
                    <a:pt x="9573" y="5603"/>
                    <a:pt x="8478" y="5257"/>
                    <a:pt x="7406" y="4829"/>
                  </a:cubicBezTo>
                  <a:cubicBezTo>
                    <a:pt x="6386" y="4421"/>
                    <a:pt x="5270" y="4012"/>
                    <a:pt x="4149" y="4012"/>
                  </a:cubicBezTo>
                  <a:cubicBezTo>
                    <a:pt x="3897" y="4012"/>
                    <a:pt x="3645" y="4033"/>
                    <a:pt x="3394" y="4079"/>
                  </a:cubicBezTo>
                  <a:cubicBezTo>
                    <a:pt x="3334" y="4091"/>
                    <a:pt x="3263" y="4114"/>
                    <a:pt x="3204" y="4126"/>
                  </a:cubicBezTo>
                  <a:cubicBezTo>
                    <a:pt x="3049" y="4150"/>
                    <a:pt x="2918" y="4198"/>
                    <a:pt x="2787" y="4245"/>
                  </a:cubicBezTo>
                  <a:lnTo>
                    <a:pt x="2763" y="4245"/>
                  </a:lnTo>
                  <a:cubicBezTo>
                    <a:pt x="2632" y="4293"/>
                    <a:pt x="2513" y="4329"/>
                    <a:pt x="2394" y="4376"/>
                  </a:cubicBezTo>
                  <a:cubicBezTo>
                    <a:pt x="2275" y="4424"/>
                    <a:pt x="2168" y="4484"/>
                    <a:pt x="2049" y="4531"/>
                  </a:cubicBezTo>
                  <a:cubicBezTo>
                    <a:pt x="2037" y="4531"/>
                    <a:pt x="2025" y="4543"/>
                    <a:pt x="2013" y="4543"/>
                  </a:cubicBezTo>
                  <a:lnTo>
                    <a:pt x="1918" y="4591"/>
                  </a:lnTo>
                  <a:cubicBezTo>
                    <a:pt x="1870" y="4603"/>
                    <a:pt x="1834" y="4626"/>
                    <a:pt x="1787" y="4650"/>
                  </a:cubicBezTo>
                  <a:cubicBezTo>
                    <a:pt x="1739" y="4674"/>
                    <a:pt x="1691" y="4686"/>
                    <a:pt x="1656" y="4722"/>
                  </a:cubicBezTo>
                  <a:cubicBezTo>
                    <a:pt x="1608" y="4734"/>
                    <a:pt x="1572" y="4769"/>
                    <a:pt x="1537" y="4781"/>
                  </a:cubicBezTo>
                  <a:cubicBezTo>
                    <a:pt x="1513" y="4781"/>
                    <a:pt x="1513" y="4793"/>
                    <a:pt x="1501" y="4793"/>
                  </a:cubicBezTo>
                  <a:cubicBezTo>
                    <a:pt x="1453" y="4805"/>
                    <a:pt x="1429" y="4841"/>
                    <a:pt x="1382" y="4853"/>
                  </a:cubicBezTo>
                  <a:cubicBezTo>
                    <a:pt x="1358" y="4888"/>
                    <a:pt x="1310" y="4900"/>
                    <a:pt x="1275" y="4912"/>
                  </a:cubicBezTo>
                  <a:cubicBezTo>
                    <a:pt x="1239" y="4924"/>
                    <a:pt x="1203" y="4960"/>
                    <a:pt x="1156" y="4972"/>
                  </a:cubicBezTo>
                  <a:cubicBezTo>
                    <a:pt x="1132" y="5007"/>
                    <a:pt x="1084" y="5019"/>
                    <a:pt x="1037" y="5043"/>
                  </a:cubicBezTo>
                  <a:cubicBezTo>
                    <a:pt x="1001" y="5055"/>
                    <a:pt x="965" y="5079"/>
                    <a:pt x="918" y="5103"/>
                  </a:cubicBezTo>
                  <a:cubicBezTo>
                    <a:pt x="882" y="5138"/>
                    <a:pt x="834" y="5150"/>
                    <a:pt x="787" y="5174"/>
                  </a:cubicBezTo>
                  <a:cubicBezTo>
                    <a:pt x="715" y="5222"/>
                    <a:pt x="656" y="5257"/>
                    <a:pt x="584" y="5305"/>
                  </a:cubicBezTo>
                  <a:lnTo>
                    <a:pt x="358" y="5436"/>
                  </a:lnTo>
                  <a:cubicBezTo>
                    <a:pt x="346" y="5448"/>
                    <a:pt x="322" y="5448"/>
                    <a:pt x="310" y="5460"/>
                  </a:cubicBezTo>
                  <a:cubicBezTo>
                    <a:pt x="286" y="5472"/>
                    <a:pt x="263" y="5496"/>
                    <a:pt x="239" y="5507"/>
                  </a:cubicBezTo>
                  <a:cubicBezTo>
                    <a:pt x="227" y="5519"/>
                    <a:pt x="203" y="5519"/>
                    <a:pt x="191" y="5531"/>
                  </a:cubicBezTo>
                  <a:cubicBezTo>
                    <a:pt x="179" y="5555"/>
                    <a:pt x="144" y="5555"/>
                    <a:pt x="132" y="5567"/>
                  </a:cubicBezTo>
                  <a:cubicBezTo>
                    <a:pt x="120" y="5567"/>
                    <a:pt x="84" y="5579"/>
                    <a:pt x="72" y="5591"/>
                  </a:cubicBezTo>
                  <a:cubicBezTo>
                    <a:pt x="60" y="5615"/>
                    <a:pt x="25" y="5627"/>
                    <a:pt x="1" y="5638"/>
                  </a:cubicBezTo>
                  <a:cubicBezTo>
                    <a:pt x="1" y="5710"/>
                    <a:pt x="1" y="5805"/>
                    <a:pt x="13" y="5877"/>
                  </a:cubicBezTo>
                  <a:cubicBezTo>
                    <a:pt x="84" y="6341"/>
                    <a:pt x="310" y="6746"/>
                    <a:pt x="548" y="7127"/>
                  </a:cubicBezTo>
                  <a:cubicBezTo>
                    <a:pt x="560" y="7139"/>
                    <a:pt x="584" y="7174"/>
                    <a:pt x="596" y="7186"/>
                  </a:cubicBezTo>
                  <a:cubicBezTo>
                    <a:pt x="667" y="7305"/>
                    <a:pt x="763" y="7424"/>
                    <a:pt x="846" y="7532"/>
                  </a:cubicBezTo>
                  <a:cubicBezTo>
                    <a:pt x="1727" y="8591"/>
                    <a:pt x="3180" y="9198"/>
                    <a:pt x="4716" y="9698"/>
                  </a:cubicBezTo>
                  <a:cubicBezTo>
                    <a:pt x="5978" y="10115"/>
                    <a:pt x="7275" y="10449"/>
                    <a:pt x="8335" y="10865"/>
                  </a:cubicBezTo>
                  <a:cubicBezTo>
                    <a:pt x="8680" y="10996"/>
                    <a:pt x="9014" y="11127"/>
                    <a:pt x="9371" y="11258"/>
                  </a:cubicBezTo>
                  <a:cubicBezTo>
                    <a:pt x="9430" y="11282"/>
                    <a:pt x="9478" y="11294"/>
                    <a:pt x="9538" y="11306"/>
                  </a:cubicBezTo>
                  <a:cubicBezTo>
                    <a:pt x="9573" y="11330"/>
                    <a:pt x="9597" y="11330"/>
                    <a:pt x="9633" y="11342"/>
                  </a:cubicBezTo>
                  <a:cubicBezTo>
                    <a:pt x="10502" y="11639"/>
                    <a:pt x="11419" y="11877"/>
                    <a:pt x="12336" y="12056"/>
                  </a:cubicBezTo>
                  <a:lnTo>
                    <a:pt x="12348" y="12056"/>
                  </a:lnTo>
                  <a:cubicBezTo>
                    <a:pt x="12371" y="12056"/>
                    <a:pt x="12395" y="12068"/>
                    <a:pt x="12407" y="12068"/>
                  </a:cubicBezTo>
                  <a:cubicBezTo>
                    <a:pt x="13811" y="12336"/>
                    <a:pt x="15231" y="12474"/>
                    <a:pt x="16652" y="12474"/>
                  </a:cubicBezTo>
                  <a:cubicBezTo>
                    <a:pt x="17376" y="12474"/>
                    <a:pt x="18101" y="12438"/>
                    <a:pt x="18825" y="12365"/>
                  </a:cubicBezTo>
                  <a:cubicBezTo>
                    <a:pt x="19515" y="9806"/>
                    <a:pt x="18682" y="6508"/>
                    <a:pt x="18098" y="3519"/>
                  </a:cubicBezTo>
                  <a:lnTo>
                    <a:pt x="18098" y="3495"/>
                  </a:lnTo>
                  <a:cubicBezTo>
                    <a:pt x="18003" y="3007"/>
                    <a:pt x="17920" y="2531"/>
                    <a:pt x="17848" y="2055"/>
                  </a:cubicBezTo>
                  <a:lnTo>
                    <a:pt x="17586" y="281"/>
                  </a:lnTo>
                  <a:cubicBezTo>
                    <a:pt x="16312" y="281"/>
                    <a:pt x="17193" y="31"/>
                    <a:pt x="15955" y="19"/>
                  </a:cubicBezTo>
                  <a:cubicBezTo>
                    <a:pt x="15955" y="20"/>
                    <a:pt x="15954" y="21"/>
                    <a:pt x="15953" y="21"/>
                  </a:cubicBezTo>
                  <a:cubicBezTo>
                    <a:pt x="15943" y="21"/>
                    <a:pt x="15907" y="0"/>
                    <a:pt x="15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3"/>
            <p:cNvSpPr/>
            <p:nvPr/>
          </p:nvSpPr>
          <p:spPr>
            <a:xfrm>
              <a:off x="5837025" y="2506250"/>
              <a:ext cx="312575" cy="201075"/>
            </a:xfrm>
            <a:custGeom>
              <a:rect b="b" l="l" r="r" t="t"/>
              <a:pathLst>
                <a:path extrusionOk="0" h="8043" w="12503">
                  <a:moveTo>
                    <a:pt x="4199" y="0"/>
                  </a:moveTo>
                  <a:cubicBezTo>
                    <a:pt x="3950" y="0"/>
                    <a:pt x="3701" y="20"/>
                    <a:pt x="3453" y="66"/>
                  </a:cubicBezTo>
                  <a:cubicBezTo>
                    <a:pt x="3394" y="89"/>
                    <a:pt x="3322" y="101"/>
                    <a:pt x="3263" y="113"/>
                  </a:cubicBezTo>
                  <a:cubicBezTo>
                    <a:pt x="3108" y="149"/>
                    <a:pt x="2977" y="185"/>
                    <a:pt x="2846" y="232"/>
                  </a:cubicBezTo>
                  <a:lnTo>
                    <a:pt x="2834" y="232"/>
                  </a:lnTo>
                  <a:cubicBezTo>
                    <a:pt x="2691" y="280"/>
                    <a:pt x="2572" y="328"/>
                    <a:pt x="2453" y="363"/>
                  </a:cubicBezTo>
                  <a:cubicBezTo>
                    <a:pt x="2334" y="411"/>
                    <a:pt x="2239" y="470"/>
                    <a:pt x="2120" y="518"/>
                  </a:cubicBezTo>
                  <a:cubicBezTo>
                    <a:pt x="2096" y="518"/>
                    <a:pt x="2084" y="530"/>
                    <a:pt x="2072" y="530"/>
                  </a:cubicBezTo>
                  <a:lnTo>
                    <a:pt x="1977" y="578"/>
                  </a:lnTo>
                  <a:cubicBezTo>
                    <a:pt x="1941" y="590"/>
                    <a:pt x="1894" y="625"/>
                    <a:pt x="1846" y="637"/>
                  </a:cubicBezTo>
                  <a:cubicBezTo>
                    <a:pt x="1798" y="661"/>
                    <a:pt x="1763" y="685"/>
                    <a:pt x="1715" y="709"/>
                  </a:cubicBezTo>
                  <a:cubicBezTo>
                    <a:pt x="1667" y="720"/>
                    <a:pt x="1644" y="756"/>
                    <a:pt x="1596" y="768"/>
                  </a:cubicBezTo>
                  <a:cubicBezTo>
                    <a:pt x="1584" y="768"/>
                    <a:pt x="1584" y="780"/>
                    <a:pt x="1560" y="780"/>
                  </a:cubicBezTo>
                  <a:cubicBezTo>
                    <a:pt x="1525" y="804"/>
                    <a:pt x="1489" y="828"/>
                    <a:pt x="1441" y="840"/>
                  </a:cubicBezTo>
                  <a:cubicBezTo>
                    <a:pt x="1417" y="875"/>
                    <a:pt x="1370" y="887"/>
                    <a:pt x="1346" y="899"/>
                  </a:cubicBezTo>
                  <a:cubicBezTo>
                    <a:pt x="1298" y="923"/>
                    <a:pt x="1263" y="947"/>
                    <a:pt x="1227" y="959"/>
                  </a:cubicBezTo>
                  <a:cubicBezTo>
                    <a:pt x="1191" y="994"/>
                    <a:pt x="1144" y="1006"/>
                    <a:pt x="1108" y="1042"/>
                  </a:cubicBezTo>
                  <a:cubicBezTo>
                    <a:pt x="1060" y="1054"/>
                    <a:pt x="1025" y="1066"/>
                    <a:pt x="989" y="1101"/>
                  </a:cubicBezTo>
                  <a:cubicBezTo>
                    <a:pt x="941" y="1125"/>
                    <a:pt x="894" y="1137"/>
                    <a:pt x="846" y="1173"/>
                  </a:cubicBezTo>
                  <a:cubicBezTo>
                    <a:pt x="774" y="1221"/>
                    <a:pt x="715" y="1244"/>
                    <a:pt x="644" y="1292"/>
                  </a:cubicBezTo>
                  <a:lnTo>
                    <a:pt x="417" y="1423"/>
                  </a:lnTo>
                  <a:cubicBezTo>
                    <a:pt x="405" y="1435"/>
                    <a:pt x="393" y="1435"/>
                    <a:pt x="370" y="1459"/>
                  </a:cubicBezTo>
                  <a:cubicBezTo>
                    <a:pt x="346" y="1471"/>
                    <a:pt x="334" y="1482"/>
                    <a:pt x="298" y="1494"/>
                  </a:cubicBezTo>
                  <a:cubicBezTo>
                    <a:pt x="286" y="1518"/>
                    <a:pt x="274" y="1518"/>
                    <a:pt x="251" y="1530"/>
                  </a:cubicBezTo>
                  <a:cubicBezTo>
                    <a:pt x="239" y="1542"/>
                    <a:pt x="215" y="1542"/>
                    <a:pt x="191" y="1554"/>
                  </a:cubicBezTo>
                  <a:cubicBezTo>
                    <a:pt x="179" y="1554"/>
                    <a:pt x="155" y="1578"/>
                    <a:pt x="132" y="1590"/>
                  </a:cubicBezTo>
                  <a:cubicBezTo>
                    <a:pt x="120" y="1602"/>
                    <a:pt x="96" y="1613"/>
                    <a:pt x="60" y="1637"/>
                  </a:cubicBezTo>
                  <a:cubicBezTo>
                    <a:pt x="60" y="1709"/>
                    <a:pt x="60" y="1792"/>
                    <a:pt x="72" y="1875"/>
                  </a:cubicBezTo>
                  <a:cubicBezTo>
                    <a:pt x="155" y="2316"/>
                    <a:pt x="1" y="4078"/>
                    <a:pt x="239" y="4459"/>
                  </a:cubicBezTo>
                  <a:cubicBezTo>
                    <a:pt x="251" y="4495"/>
                    <a:pt x="286" y="4519"/>
                    <a:pt x="298" y="4554"/>
                  </a:cubicBezTo>
                  <a:cubicBezTo>
                    <a:pt x="572" y="4947"/>
                    <a:pt x="905" y="5269"/>
                    <a:pt x="1310" y="5507"/>
                  </a:cubicBezTo>
                  <a:cubicBezTo>
                    <a:pt x="2298" y="6102"/>
                    <a:pt x="3584" y="6281"/>
                    <a:pt x="4894" y="6471"/>
                  </a:cubicBezTo>
                  <a:cubicBezTo>
                    <a:pt x="5882" y="6602"/>
                    <a:pt x="6859" y="6757"/>
                    <a:pt x="7716" y="7090"/>
                  </a:cubicBezTo>
                  <a:cubicBezTo>
                    <a:pt x="8264" y="7317"/>
                    <a:pt x="8942" y="7471"/>
                    <a:pt x="9657" y="7602"/>
                  </a:cubicBezTo>
                  <a:cubicBezTo>
                    <a:pt x="10633" y="7769"/>
                    <a:pt x="11621" y="7888"/>
                    <a:pt x="12431" y="8031"/>
                  </a:cubicBezTo>
                  <a:lnTo>
                    <a:pt x="12443" y="8031"/>
                  </a:lnTo>
                  <a:cubicBezTo>
                    <a:pt x="12455" y="8031"/>
                    <a:pt x="12490" y="8043"/>
                    <a:pt x="12502" y="8043"/>
                  </a:cubicBezTo>
                  <a:lnTo>
                    <a:pt x="12502" y="7971"/>
                  </a:lnTo>
                  <a:cubicBezTo>
                    <a:pt x="12383" y="6590"/>
                    <a:pt x="11943" y="5281"/>
                    <a:pt x="11526" y="3959"/>
                  </a:cubicBezTo>
                  <a:cubicBezTo>
                    <a:pt x="11371" y="3447"/>
                    <a:pt x="11192" y="2887"/>
                    <a:pt x="11085" y="2304"/>
                  </a:cubicBezTo>
                  <a:cubicBezTo>
                    <a:pt x="11026" y="2268"/>
                    <a:pt x="10954" y="2244"/>
                    <a:pt x="10883" y="2185"/>
                  </a:cubicBezTo>
                  <a:cubicBezTo>
                    <a:pt x="10811" y="2137"/>
                    <a:pt x="10752" y="2114"/>
                    <a:pt x="10669" y="2078"/>
                  </a:cubicBezTo>
                  <a:cubicBezTo>
                    <a:pt x="9633" y="1590"/>
                    <a:pt x="8549" y="1244"/>
                    <a:pt x="7478" y="816"/>
                  </a:cubicBezTo>
                  <a:cubicBezTo>
                    <a:pt x="6454" y="416"/>
                    <a:pt x="5326" y="0"/>
                    <a:pt x="4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3"/>
            <p:cNvSpPr/>
            <p:nvPr/>
          </p:nvSpPr>
          <p:spPr>
            <a:xfrm>
              <a:off x="5738800" y="2257550"/>
              <a:ext cx="131000" cy="199775"/>
            </a:xfrm>
            <a:custGeom>
              <a:rect b="b" l="l" r="r" t="t"/>
              <a:pathLst>
                <a:path extrusionOk="0" h="7991" w="5240">
                  <a:moveTo>
                    <a:pt x="2438" y="0"/>
                  </a:moveTo>
                  <a:cubicBezTo>
                    <a:pt x="2360" y="0"/>
                    <a:pt x="2282" y="4"/>
                    <a:pt x="2203" y="12"/>
                  </a:cubicBezTo>
                  <a:cubicBezTo>
                    <a:pt x="941" y="155"/>
                    <a:pt x="1" y="1298"/>
                    <a:pt x="131" y="2560"/>
                  </a:cubicBezTo>
                  <a:lnTo>
                    <a:pt x="489" y="5906"/>
                  </a:lnTo>
                  <a:cubicBezTo>
                    <a:pt x="622" y="7110"/>
                    <a:pt x="1633" y="7990"/>
                    <a:pt x="2797" y="7990"/>
                  </a:cubicBezTo>
                  <a:cubicBezTo>
                    <a:pt x="2876" y="7990"/>
                    <a:pt x="2956" y="7986"/>
                    <a:pt x="3037" y="7978"/>
                  </a:cubicBezTo>
                  <a:cubicBezTo>
                    <a:pt x="4299" y="7847"/>
                    <a:pt x="5239" y="6704"/>
                    <a:pt x="5108" y="5430"/>
                  </a:cubicBezTo>
                  <a:lnTo>
                    <a:pt x="4751" y="2084"/>
                  </a:lnTo>
                  <a:cubicBezTo>
                    <a:pt x="4628" y="901"/>
                    <a:pt x="3606" y="0"/>
                    <a:pt x="2438" y="0"/>
                  </a:cubicBezTo>
                  <a:close/>
                </a:path>
              </a:pathLst>
            </a:custGeom>
            <a:solidFill>
              <a:srgbClr val="F17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3"/>
            <p:cNvSpPr/>
            <p:nvPr/>
          </p:nvSpPr>
          <p:spPr>
            <a:xfrm>
              <a:off x="5714700" y="2350000"/>
              <a:ext cx="47050" cy="44600"/>
            </a:xfrm>
            <a:custGeom>
              <a:rect b="b" l="l" r="r" t="t"/>
              <a:pathLst>
                <a:path extrusionOk="0" h="1784" w="1882">
                  <a:moveTo>
                    <a:pt x="935" y="1"/>
                  </a:moveTo>
                  <a:cubicBezTo>
                    <a:pt x="906" y="1"/>
                    <a:pt x="876" y="2"/>
                    <a:pt x="845" y="5"/>
                  </a:cubicBezTo>
                  <a:cubicBezTo>
                    <a:pt x="357" y="53"/>
                    <a:pt x="0" y="493"/>
                    <a:pt x="60" y="982"/>
                  </a:cubicBezTo>
                  <a:cubicBezTo>
                    <a:pt x="104" y="1451"/>
                    <a:pt x="495" y="1784"/>
                    <a:pt x="946" y="1784"/>
                  </a:cubicBezTo>
                  <a:cubicBezTo>
                    <a:pt x="976" y="1784"/>
                    <a:pt x="1006" y="1782"/>
                    <a:pt x="1036" y="1779"/>
                  </a:cubicBezTo>
                  <a:cubicBezTo>
                    <a:pt x="1524" y="1732"/>
                    <a:pt x="1881" y="1291"/>
                    <a:pt x="1834" y="803"/>
                  </a:cubicBezTo>
                  <a:cubicBezTo>
                    <a:pt x="1778" y="334"/>
                    <a:pt x="1387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3"/>
            <p:cNvSpPr/>
            <p:nvPr/>
          </p:nvSpPr>
          <p:spPr>
            <a:xfrm>
              <a:off x="5624200" y="2666575"/>
              <a:ext cx="18525" cy="119975"/>
            </a:xfrm>
            <a:custGeom>
              <a:rect b="b" l="l" r="r" t="t"/>
              <a:pathLst>
                <a:path extrusionOk="0" h="4799" w="741">
                  <a:moveTo>
                    <a:pt x="315" y="0"/>
                  </a:moveTo>
                  <a:cubicBezTo>
                    <a:pt x="271" y="0"/>
                    <a:pt x="232" y="25"/>
                    <a:pt x="227" y="82"/>
                  </a:cubicBezTo>
                  <a:cubicBezTo>
                    <a:pt x="1" y="1630"/>
                    <a:pt x="298" y="3178"/>
                    <a:pt x="513" y="4714"/>
                  </a:cubicBezTo>
                  <a:cubicBezTo>
                    <a:pt x="517" y="4772"/>
                    <a:pt x="559" y="4799"/>
                    <a:pt x="604" y="4799"/>
                  </a:cubicBezTo>
                  <a:cubicBezTo>
                    <a:pt x="668" y="4799"/>
                    <a:pt x="741" y="4745"/>
                    <a:pt x="727" y="4654"/>
                  </a:cubicBezTo>
                  <a:cubicBezTo>
                    <a:pt x="536" y="3166"/>
                    <a:pt x="227" y="1654"/>
                    <a:pt x="453" y="142"/>
                  </a:cubicBezTo>
                  <a:cubicBezTo>
                    <a:pt x="460" y="56"/>
                    <a:pt x="382" y="0"/>
                    <a:pt x="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3"/>
            <p:cNvSpPr/>
            <p:nvPr/>
          </p:nvSpPr>
          <p:spPr>
            <a:xfrm>
              <a:off x="5617125" y="2729675"/>
              <a:ext cx="27700" cy="61825"/>
            </a:xfrm>
            <a:custGeom>
              <a:rect b="b" l="l" r="r" t="t"/>
              <a:pathLst>
                <a:path extrusionOk="0" h="2473" w="1108">
                  <a:moveTo>
                    <a:pt x="135" y="0"/>
                  </a:moveTo>
                  <a:cubicBezTo>
                    <a:pt x="69" y="0"/>
                    <a:pt x="0" y="56"/>
                    <a:pt x="22" y="142"/>
                  </a:cubicBezTo>
                  <a:cubicBezTo>
                    <a:pt x="176" y="939"/>
                    <a:pt x="462" y="1701"/>
                    <a:pt x="867" y="2416"/>
                  </a:cubicBezTo>
                  <a:cubicBezTo>
                    <a:pt x="889" y="2456"/>
                    <a:pt x="922" y="2473"/>
                    <a:pt x="955" y="2473"/>
                  </a:cubicBezTo>
                  <a:cubicBezTo>
                    <a:pt x="1031" y="2473"/>
                    <a:pt x="1107" y="2387"/>
                    <a:pt x="1058" y="2297"/>
                  </a:cubicBezTo>
                  <a:cubicBezTo>
                    <a:pt x="677" y="1594"/>
                    <a:pt x="391" y="868"/>
                    <a:pt x="236" y="82"/>
                  </a:cubicBezTo>
                  <a:cubicBezTo>
                    <a:pt x="222" y="25"/>
                    <a:pt x="179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3"/>
            <p:cNvSpPr/>
            <p:nvPr/>
          </p:nvSpPr>
          <p:spPr>
            <a:xfrm>
              <a:off x="6018550" y="2621925"/>
              <a:ext cx="10775" cy="61850"/>
            </a:xfrm>
            <a:custGeom>
              <a:rect b="b" l="l" r="r" t="t"/>
              <a:pathLst>
                <a:path extrusionOk="0" h="2474" w="431">
                  <a:moveTo>
                    <a:pt x="144" y="0"/>
                  </a:moveTo>
                  <a:cubicBezTo>
                    <a:pt x="76" y="0"/>
                    <a:pt x="0" y="56"/>
                    <a:pt x="14" y="142"/>
                  </a:cubicBezTo>
                  <a:cubicBezTo>
                    <a:pt x="169" y="868"/>
                    <a:pt x="193" y="1618"/>
                    <a:pt x="110" y="2356"/>
                  </a:cubicBezTo>
                  <a:cubicBezTo>
                    <a:pt x="110" y="2435"/>
                    <a:pt x="168" y="2474"/>
                    <a:pt x="228" y="2474"/>
                  </a:cubicBezTo>
                  <a:cubicBezTo>
                    <a:pt x="285" y="2474"/>
                    <a:pt x="342" y="2438"/>
                    <a:pt x="348" y="2368"/>
                  </a:cubicBezTo>
                  <a:cubicBezTo>
                    <a:pt x="431" y="1594"/>
                    <a:pt x="407" y="844"/>
                    <a:pt x="241" y="82"/>
                  </a:cubicBezTo>
                  <a:cubicBezTo>
                    <a:pt x="231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3"/>
            <p:cNvSpPr/>
            <p:nvPr/>
          </p:nvSpPr>
          <p:spPr>
            <a:xfrm>
              <a:off x="6025100" y="2632075"/>
              <a:ext cx="18975" cy="51975"/>
            </a:xfrm>
            <a:custGeom>
              <a:rect b="b" l="l" r="r" t="t"/>
              <a:pathLst>
                <a:path extrusionOk="0" h="2079" w="759">
                  <a:moveTo>
                    <a:pt x="653" y="1"/>
                  </a:moveTo>
                  <a:cubicBezTo>
                    <a:pt x="598" y="1"/>
                    <a:pt x="538" y="39"/>
                    <a:pt x="526" y="117"/>
                  </a:cubicBezTo>
                  <a:cubicBezTo>
                    <a:pt x="490" y="736"/>
                    <a:pt x="324" y="1331"/>
                    <a:pt x="50" y="1903"/>
                  </a:cubicBezTo>
                  <a:cubicBezTo>
                    <a:pt x="0" y="1993"/>
                    <a:pt x="88" y="2078"/>
                    <a:pt x="167" y="2078"/>
                  </a:cubicBezTo>
                  <a:cubicBezTo>
                    <a:pt x="201" y="2078"/>
                    <a:pt x="234" y="2062"/>
                    <a:pt x="252" y="2022"/>
                  </a:cubicBezTo>
                  <a:cubicBezTo>
                    <a:pt x="550" y="1426"/>
                    <a:pt x="705" y="783"/>
                    <a:pt x="752" y="117"/>
                  </a:cubicBezTo>
                  <a:cubicBezTo>
                    <a:pt x="758" y="39"/>
                    <a:pt x="708" y="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3"/>
            <p:cNvSpPr/>
            <p:nvPr/>
          </p:nvSpPr>
          <p:spPr>
            <a:xfrm>
              <a:off x="5807625" y="3159175"/>
              <a:ext cx="101250" cy="25825"/>
            </a:xfrm>
            <a:custGeom>
              <a:rect b="b" l="l" r="r" t="t"/>
              <a:pathLst>
                <a:path extrusionOk="0" h="1033" w="4050">
                  <a:moveTo>
                    <a:pt x="3818" y="0"/>
                  </a:moveTo>
                  <a:cubicBezTo>
                    <a:pt x="3786" y="0"/>
                    <a:pt x="3754" y="11"/>
                    <a:pt x="3725" y="35"/>
                  </a:cubicBezTo>
                  <a:cubicBezTo>
                    <a:pt x="3071" y="555"/>
                    <a:pt x="2169" y="744"/>
                    <a:pt x="1310" y="744"/>
                  </a:cubicBezTo>
                  <a:cubicBezTo>
                    <a:pt x="949" y="744"/>
                    <a:pt x="596" y="711"/>
                    <a:pt x="272" y="654"/>
                  </a:cubicBezTo>
                  <a:cubicBezTo>
                    <a:pt x="258" y="651"/>
                    <a:pt x="244" y="649"/>
                    <a:pt x="231" y="649"/>
                  </a:cubicBezTo>
                  <a:cubicBezTo>
                    <a:pt x="69" y="649"/>
                    <a:pt x="0" y="906"/>
                    <a:pt x="176" y="928"/>
                  </a:cubicBezTo>
                  <a:cubicBezTo>
                    <a:pt x="540" y="994"/>
                    <a:pt x="925" y="1032"/>
                    <a:pt x="1314" y="1032"/>
                  </a:cubicBezTo>
                  <a:cubicBezTo>
                    <a:pt x="2253" y="1032"/>
                    <a:pt x="3212" y="813"/>
                    <a:pt x="3927" y="249"/>
                  </a:cubicBezTo>
                  <a:cubicBezTo>
                    <a:pt x="4050" y="155"/>
                    <a:pt x="3940" y="0"/>
                    <a:pt x="3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3"/>
            <p:cNvSpPr/>
            <p:nvPr/>
          </p:nvSpPr>
          <p:spPr>
            <a:xfrm>
              <a:off x="5775000" y="3179275"/>
              <a:ext cx="52875" cy="680375"/>
            </a:xfrm>
            <a:custGeom>
              <a:rect b="b" l="l" r="r" t="t"/>
              <a:pathLst>
                <a:path extrusionOk="0" h="27215" w="2115">
                  <a:moveTo>
                    <a:pt x="1932" y="1"/>
                  </a:moveTo>
                  <a:cubicBezTo>
                    <a:pt x="1873" y="1"/>
                    <a:pt x="1817" y="35"/>
                    <a:pt x="1803" y="112"/>
                  </a:cubicBezTo>
                  <a:cubicBezTo>
                    <a:pt x="1589" y="993"/>
                    <a:pt x="1636" y="2005"/>
                    <a:pt x="1577" y="2898"/>
                  </a:cubicBezTo>
                  <a:cubicBezTo>
                    <a:pt x="1446" y="4994"/>
                    <a:pt x="1303" y="7113"/>
                    <a:pt x="1172" y="9209"/>
                  </a:cubicBezTo>
                  <a:cubicBezTo>
                    <a:pt x="874" y="13959"/>
                    <a:pt x="612" y="18710"/>
                    <a:pt x="291" y="23448"/>
                  </a:cubicBezTo>
                  <a:cubicBezTo>
                    <a:pt x="219" y="24603"/>
                    <a:pt x="291" y="25925"/>
                    <a:pt x="29" y="27020"/>
                  </a:cubicBezTo>
                  <a:cubicBezTo>
                    <a:pt x="1" y="27141"/>
                    <a:pt x="95" y="27215"/>
                    <a:pt x="185" y="27215"/>
                  </a:cubicBezTo>
                  <a:cubicBezTo>
                    <a:pt x="247" y="27215"/>
                    <a:pt x="307" y="27181"/>
                    <a:pt x="327" y="27104"/>
                  </a:cubicBezTo>
                  <a:cubicBezTo>
                    <a:pt x="529" y="26223"/>
                    <a:pt x="493" y="25211"/>
                    <a:pt x="553" y="24318"/>
                  </a:cubicBezTo>
                  <a:cubicBezTo>
                    <a:pt x="684" y="22222"/>
                    <a:pt x="815" y="20103"/>
                    <a:pt x="946" y="18007"/>
                  </a:cubicBezTo>
                  <a:cubicBezTo>
                    <a:pt x="1243" y="13257"/>
                    <a:pt x="1517" y="8506"/>
                    <a:pt x="1827" y="3767"/>
                  </a:cubicBezTo>
                  <a:cubicBezTo>
                    <a:pt x="1898" y="2636"/>
                    <a:pt x="1827" y="1291"/>
                    <a:pt x="2101" y="196"/>
                  </a:cubicBezTo>
                  <a:cubicBezTo>
                    <a:pt x="2115" y="75"/>
                    <a:pt x="2019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3"/>
            <p:cNvSpPr/>
            <p:nvPr/>
          </p:nvSpPr>
          <p:spPr>
            <a:xfrm>
              <a:off x="5868300" y="3173850"/>
              <a:ext cx="69800" cy="679750"/>
            </a:xfrm>
            <a:custGeom>
              <a:rect b="b" l="l" r="r" t="t"/>
              <a:pathLst>
                <a:path extrusionOk="0" h="27190" w="2792">
                  <a:moveTo>
                    <a:pt x="174" y="0"/>
                  </a:moveTo>
                  <a:cubicBezTo>
                    <a:pt x="88" y="0"/>
                    <a:pt x="1" y="75"/>
                    <a:pt x="35" y="186"/>
                  </a:cubicBezTo>
                  <a:cubicBezTo>
                    <a:pt x="309" y="1079"/>
                    <a:pt x="274" y="2199"/>
                    <a:pt x="357" y="3127"/>
                  </a:cubicBezTo>
                  <a:cubicBezTo>
                    <a:pt x="571" y="5294"/>
                    <a:pt x="762" y="7461"/>
                    <a:pt x="964" y="9640"/>
                  </a:cubicBezTo>
                  <a:cubicBezTo>
                    <a:pt x="1381" y="14355"/>
                    <a:pt x="1798" y="19070"/>
                    <a:pt x="2202" y="23785"/>
                  </a:cubicBezTo>
                  <a:cubicBezTo>
                    <a:pt x="2298" y="24880"/>
                    <a:pt x="2381" y="25963"/>
                    <a:pt x="2488" y="27047"/>
                  </a:cubicBezTo>
                  <a:cubicBezTo>
                    <a:pt x="2494" y="27142"/>
                    <a:pt x="2571" y="27190"/>
                    <a:pt x="2646" y="27190"/>
                  </a:cubicBezTo>
                  <a:cubicBezTo>
                    <a:pt x="2720" y="27190"/>
                    <a:pt x="2792" y="27142"/>
                    <a:pt x="2786" y="27047"/>
                  </a:cubicBezTo>
                  <a:cubicBezTo>
                    <a:pt x="2536" y="24070"/>
                    <a:pt x="2274" y="21094"/>
                    <a:pt x="2012" y="18117"/>
                  </a:cubicBezTo>
                  <a:cubicBezTo>
                    <a:pt x="1595" y="13307"/>
                    <a:pt x="1178" y="8509"/>
                    <a:pt x="714" y="3711"/>
                  </a:cubicBezTo>
                  <a:cubicBezTo>
                    <a:pt x="643" y="2877"/>
                    <a:pt x="547" y="2032"/>
                    <a:pt x="464" y="1198"/>
                  </a:cubicBezTo>
                  <a:cubicBezTo>
                    <a:pt x="416" y="853"/>
                    <a:pt x="416" y="448"/>
                    <a:pt x="309" y="127"/>
                  </a:cubicBezTo>
                  <a:cubicBezTo>
                    <a:pt x="294" y="38"/>
                    <a:pt x="234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3"/>
            <p:cNvSpPr/>
            <p:nvPr/>
          </p:nvSpPr>
          <p:spPr>
            <a:xfrm>
              <a:off x="6173375" y="2292600"/>
              <a:ext cx="106000" cy="126600"/>
            </a:xfrm>
            <a:custGeom>
              <a:rect b="b" l="l" r="r" t="t"/>
              <a:pathLst>
                <a:path extrusionOk="0" h="5064" w="4240">
                  <a:moveTo>
                    <a:pt x="2276" y="1"/>
                  </a:moveTo>
                  <a:cubicBezTo>
                    <a:pt x="2268" y="1"/>
                    <a:pt x="2259" y="2"/>
                    <a:pt x="2251" y="3"/>
                  </a:cubicBezTo>
                  <a:cubicBezTo>
                    <a:pt x="1798" y="87"/>
                    <a:pt x="2215" y="2468"/>
                    <a:pt x="2215" y="2468"/>
                  </a:cubicBezTo>
                  <a:cubicBezTo>
                    <a:pt x="2215" y="2468"/>
                    <a:pt x="1721" y="379"/>
                    <a:pt x="1354" y="379"/>
                  </a:cubicBezTo>
                  <a:cubicBezTo>
                    <a:pt x="1344" y="379"/>
                    <a:pt x="1333" y="381"/>
                    <a:pt x="1322" y="384"/>
                  </a:cubicBezTo>
                  <a:cubicBezTo>
                    <a:pt x="953" y="515"/>
                    <a:pt x="1739" y="3361"/>
                    <a:pt x="1739" y="3361"/>
                  </a:cubicBezTo>
                  <a:cubicBezTo>
                    <a:pt x="1739" y="3361"/>
                    <a:pt x="794" y="2703"/>
                    <a:pt x="432" y="2703"/>
                  </a:cubicBezTo>
                  <a:cubicBezTo>
                    <a:pt x="384" y="2703"/>
                    <a:pt x="346" y="2715"/>
                    <a:pt x="322" y="2742"/>
                  </a:cubicBezTo>
                  <a:cubicBezTo>
                    <a:pt x="1" y="3135"/>
                    <a:pt x="2513" y="5064"/>
                    <a:pt x="2513" y="5064"/>
                  </a:cubicBezTo>
                  <a:lnTo>
                    <a:pt x="4239" y="4849"/>
                  </a:lnTo>
                  <a:cubicBezTo>
                    <a:pt x="4239" y="4849"/>
                    <a:pt x="4204" y="849"/>
                    <a:pt x="3858" y="801"/>
                  </a:cubicBezTo>
                  <a:cubicBezTo>
                    <a:pt x="3853" y="800"/>
                    <a:pt x="3848" y="800"/>
                    <a:pt x="3842" y="800"/>
                  </a:cubicBezTo>
                  <a:cubicBezTo>
                    <a:pt x="3511" y="800"/>
                    <a:pt x="3442" y="2266"/>
                    <a:pt x="3442" y="2266"/>
                  </a:cubicBezTo>
                  <a:cubicBezTo>
                    <a:pt x="3442" y="2266"/>
                    <a:pt x="3406" y="301"/>
                    <a:pt x="3156" y="218"/>
                  </a:cubicBezTo>
                  <a:cubicBezTo>
                    <a:pt x="3145" y="215"/>
                    <a:pt x="3135" y="213"/>
                    <a:pt x="3125" y="213"/>
                  </a:cubicBezTo>
                  <a:cubicBezTo>
                    <a:pt x="2755" y="213"/>
                    <a:pt x="2822" y="2337"/>
                    <a:pt x="2822" y="2337"/>
                  </a:cubicBezTo>
                  <a:cubicBezTo>
                    <a:pt x="2822" y="2337"/>
                    <a:pt x="2696" y="1"/>
                    <a:pt x="2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3"/>
            <p:cNvSpPr/>
            <p:nvPr/>
          </p:nvSpPr>
          <p:spPr>
            <a:xfrm>
              <a:off x="5753100" y="2793625"/>
              <a:ext cx="169075" cy="184575"/>
            </a:xfrm>
            <a:custGeom>
              <a:rect b="b" l="l" r="r" t="t"/>
              <a:pathLst>
                <a:path extrusionOk="0" fill="none" h="7383" w="6763">
                  <a:moveTo>
                    <a:pt x="0" y="7382"/>
                  </a:moveTo>
                  <a:cubicBezTo>
                    <a:pt x="0" y="7382"/>
                    <a:pt x="5917" y="4108"/>
                    <a:pt x="6763" y="1"/>
                  </a:cubicBezTo>
                </a:path>
              </a:pathLst>
            </a:custGeom>
            <a:noFill/>
            <a:ln cap="rnd" cmpd="sng" w="5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3"/>
            <p:cNvSpPr/>
            <p:nvPr/>
          </p:nvSpPr>
          <p:spPr>
            <a:xfrm>
              <a:off x="5669150" y="3024900"/>
              <a:ext cx="339350" cy="10450"/>
            </a:xfrm>
            <a:custGeom>
              <a:rect b="b" l="l" r="r" t="t"/>
              <a:pathLst>
                <a:path extrusionOk="0" fill="none" h="418" w="13574">
                  <a:moveTo>
                    <a:pt x="0" y="417"/>
                  </a:moveTo>
                  <a:lnTo>
                    <a:pt x="13574" y="1"/>
                  </a:lnTo>
                </a:path>
              </a:pathLst>
            </a:custGeom>
            <a:noFill/>
            <a:ln cap="rnd" cmpd="sng" w="5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3"/>
            <p:cNvSpPr/>
            <p:nvPr/>
          </p:nvSpPr>
          <p:spPr>
            <a:xfrm>
              <a:off x="5520325" y="2954350"/>
              <a:ext cx="154800" cy="115825"/>
            </a:xfrm>
            <a:custGeom>
              <a:rect b="b" l="l" r="r" t="t"/>
              <a:pathLst>
                <a:path extrusionOk="0" h="4633" w="6192">
                  <a:moveTo>
                    <a:pt x="2489" y="1"/>
                  </a:moveTo>
                  <a:lnTo>
                    <a:pt x="0" y="1465"/>
                  </a:lnTo>
                  <a:lnTo>
                    <a:pt x="4941" y="4633"/>
                  </a:lnTo>
                  <a:lnTo>
                    <a:pt x="6192" y="3430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3"/>
            <p:cNvSpPr/>
            <p:nvPr/>
          </p:nvSpPr>
          <p:spPr>
            <a:xfrm>
              <a:off x="5548600" y="3007050"/>
              <a:ext cx="230100" cy="127575"/>
            </a:xfrm>
            <a:custGeom>
              <a:rect b="b" l="l" r="r" t="t"/>
              <a:pathLst>
                <a:path extrusionOk="0" h="5103" w="9204">
                  <a:moveTo>
                    <a:pt x="0" y="0"/>
                  </a:moveTo>
                  <a:cubicBezTo>
                    <a:pt x="1" y="1"/>
                    <a:pt x="6430" y="5103"/>
                    <a:pt x="6931" y="5103"/>
                  </a:cubicBezTo>
                  <a:cubicBezTo>
                    <a:pt x="6941" y="5103"/>
                    <a:pt x="6948" y="5100"/>
                    <a:pt x="6954" y="5096"/>
                  </a:cubicBezTo>
                  <a:cubicBezTo>
                    <a:pt x="7227" y="4894"/>
                    <a:pt x="6216" y="3775"/>
                    <a:pt x="6215" y="3775"/>
                  </a:cubicBezTo>
                  <a:lnTo>
                    <a:pt x="6215" y="3775"/>
                  </a:lnTo>
                  <a:cubicBezTo>
                    <a:pt x="6216" y="3775"/>
                    <a:pt x="7505" y="5020"/>
                    <a:pt x="7823" y="5020"/>
                  </a:cubicBezTo>
                  <a:cubicBezTo>
                    <a:pt x="7836" y="5020"/>
                    <a:pt x="7849" y="5018"/>
                    <a:pt x="7859" y="5013"/>
                  </a:cubicBezTo>
                  <a:cubicBezTo>
                    <a:pt x="8239" y="4822"/>
                    <a:pt x="6597" y="3299"/>
                    <a:pt x="6596" y="3298"/>
                  </a:cubicBezTo>
                  <a:lnTo>
                    <a:pt x="6596" y="3298"/>
                  </a:lnTo>
                  <a:cubicBezTo>
                    <a:pt x="6597" y="3299"/>
                    <a:pt x="8062" y="4592"/>
                    <a:pt x="8545" y="4592"/>
                  </a:cubicBezTo>
                  <a:cubicBezTo>
                    <a:pt x="8600" y="4592"/>
                    <a:pt x="8642" y="4575"/>
                    <a:pt x="8668" y="4537"/>
                  </a:cubicBezTo>
                  <a:cubicBezTo>
                    <a:pt x="8918" y="4156"/>
                    <a:pt x="6942" y="2763"/>
                    <a:pt x="6942" y="2763"/>
                  </a:cubicBezTo>
                  <a:lnTo>
                    <a:pt x="6942" y="2763"/>
                  </a:lnTo>
                  <a:cubicBezTo>
                    <a:pt x="6942" y="2763"/>
                    <a:pt x="8418" y="3663"/>
                    <a:pt x="8897" y="3663"/>
                  </a:cubicBezTo>
                  <a:cubicBezTo>
                    <a:pt x="8969" y="3663"/>
                    <a:pt x="9019" y="3643"/>
                    <a:pt x="9037" y="3596"/>
                  </a:cubicBezTo>
                  <a:cubicBezTo>
                    <a:pt x="9204" y="3239"/>
                    <a:pt x="6644" y="1798"/>
                    <a:pt x="6644" y="1798"/>
                  </a:cubicBezTo>
                  <a:cubicBezTo>
                    <a:pt x="6644" y="1798"/>
                    <a:pt x="8097" y="1524"/>
                    <a:pt x="8073" y="12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3"/>
            <p:cNvSpPr/>
            <p:nvPr/>
          </p:nvSpPr>
          <p:spPr>
            <a:xfrm>
              <a:off x="5711425" y="2754925"/>
              <a:ext cx="58950" cy="58975"/>
            </a:xfrm>
            <a:custGeom>
              <a:rect b="b" l="l" r="r" t="t"/>
              <a:pathLst>
                <a:path extrusionOk="0" h="2359" w="2358">
                  <a:moveTo>
                    <a:pt x="1167" y="1"/>
                  </a:moveTo>
                  <a:cubicBezTo>
                    <a:pt x="536" y="1"/>
                    <a:pt x="0" y="525"/>
                    <a:pt x="0" y="1180"/>
                  </a:cubicBezTo>
                  <a:cubicBezTo>
                    <a:pt x="0" y="1822"/>
                    <a:pt x="512" y="2358"/>
                    <a:pt x="1167" y="2358"/>
                  </a:cubicBezTo>
                  <a:cubicBezTo>
                    <a:pt x="1822" y="2358"/>
                    <a:pt x="2358" y="1834"/>
                    <a:pt x="2346" y="1180"/>
                  </a:cubicBezTo>
                  <a:cubicBezTo>
                    <a:pt x="2346" y="537"/>
                    <a:pt x="1822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3"/>
            <p:cNvSpPr/>
            <p:nvPr/>
          </p:nvSpPr>
          <p:spPr>
            <a:xfrm>
              <a:off x="5740300" y="2512950"/>
              <a:ext cx="29775" cy="242000"/>
            </a:xfrm>
            <a:custGeom>
              <a:rect b="b" l="l" r="r" t="t"/>
              <a:pathLst>
                <a:path extrusionOk="0" fill="none" h="9680" w="1191">
                  <a:moveTo>
                    <a:pt x="12" y="9680"/>
                  </a:moveTo>
                  <a:lnTo>
                    <a:pt x="12" y="6191"/>
                  </a:lnTo>
                  <a:cubicBezTo>
                    <a:pt x="12" y="5275"/>
                    <a:pt x="0" y="4358"/>
                    <a:pt x="12" y="3453"/>
                  </a:cubicBezTo>
                  <a:cubicBezTo>
                    <a:pt x="36" y="1750"/>
                    <a:pt x="95" y="417"/>
                    <a:pt x="1191" y="0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3"/>
            <p:cNvSpPr/>
            <p:nvPr/>
          </p:nvSpPr>
          <p:spPr>
            <a:xfrm>
              <a:off x="5862025" y="2497450"/>
              <a:ext cx="30975" cy="131900"/>
            </a:xfrm>
            <a:custGeom>
              <a:rect b="b" l="l" r="r" t="t"/>
              <a:pathLst>
                <a:path extrusionOk="0" fill="none" h="5276" w="1239">
                  <a:moveTo>
                    <a:pt x="1179" y="5275"/>
                  </a:moveTo>
                  <a:cubicBezTo>
                    <a:pt x="1179" y="4013"/>
                    <a:pt x="1239" y="2727"/>
                    <a:pt x="1060" y="1465"/>
                  </a:cubicBezTo>
                  <a:cubicBezTo>
                    <a:pt x="941" y="858"/>
                    <a:pt x="644" y="263"/>
                    <a:pt x="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3"/>
            <p:cNvSpPr/>
            <p:nvPr/>
          </p:nvSpPr>
          <p:spPr>
            <a:xfrm>
              <a:off x="5864125" y="2629625"/>
              <a:ext cx="24425" cy="126825"/>
            </a:xfrm>
            <a:custGeom>
              <a:rect b="b" l="l" r="r" t="t"/>
              <a:pathLst>
                <a:path extrusionOk="0" fill="none" h="5073" w="977">
                  <a:moveTo>
                    <a:pt x="60" y="5072"/>
                  </a:moveTo>
                  <a:lnTo>
                    <a:pt x="60" y="1143"/>
                  </a:lnTo>
                  <a:cubicBezTo>
                    <a:pt x="60" y="1143"/>
                    <a:pt x="0" y="298"/>
                    <a:pt x="976" y="0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3"/>
            <p:cNvSpPr/>
            <p:nvPr/>
          </p:nvSpPr>
          <p:spPr>
            <a:xfrm>
              <a:off x="5892975" y="2628125"/>
              <a:ext cx="24150" cy="126825"/>
            </a:xfrm>
            <a:custGeom>
              <a:rect b="b" l="l" r="r" t="t"/>
              <a:pathLst>
                <a:path extrusionOk="0" fill="none" h="5073" w="966">
                  <a:moveTo>
                    <a:pt x="906" y="5073"/>
                  </a:moveTo>
                  <a:lnTo>
                    <a:pt x="906" y="1144"/>
                  </a:lnTo>
                  <a:cubicBezTo>
                    <a:pt x="906" y="1144"/>
                    <a:pt x="965" y="298"/>
                    <a:pt x="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3"/>
            <p:cNvSpPr/>
            <p:nvPr/>
          </p:nvSpPr>
          <p:spPr>
            <a:xfrm>
              <a:off x="5904000" y="2751200"/>
              <a:ext cx="25025" cy="22575"/>
            </a:xfrm>
            <a:custGeom>
              <a:rect b="b" l="l" r="r" t="t"/>
              <a:pathLst>
                <a:path extrusionOk="0" h="903" w="1001">
                  <a:moveTo>
                    <a:pt x="496" y="1"/>
                  </a:moveTo>
                  <a:cubicBezTo>
                    <a:pt x="379" y="1"/>
                    <a:pt x="262" y="43"/>
                    <a:pt x="179" y="126"/>
                  </a:cubicBezTo>
                  <a:cubicBezTo>
                    <a:pt x="0" y="305"/>
                    <a:pt x="0" y="578"/>
                    <a:pt x="179" y="769"/>
                  </a:cubicBezTo>
                  <a:cubicBezTo>
                    <a:pt x="268" y="858"/>
                    <a:pt x="384" y="903"/>
                    <a:pt x="501" y="903"/>
                  </a:cubicBezTo>
                  <a:cubicBezTo>
                    <a:pt x="617" y="903"/>
                    <a:pt x="733" y="858"/>
                    <a:pt x="822" y="769"/>
                  </a:cubicBezTo>
                  <a:cubicBezTo>
                    <a:pt x="1001" y="590"/>
                    <a:pt x="1001" y="305"/>
                    <a:pt x="822" y="126"/>
                  </a:cubicBezTo>
                  <a:cubicBezTo>
                    <a:pt x="733" y="43"/>
                    <a:pt x="614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3"/>
            <p:cNvSpPr/>
            <p:nvPr/>
          </p:nvSpPr>
          <p:spPr>
            <a:xfrm>
              <a:off x="5853100" y="2749200"/>
              <a:ext cx="25025" cy="22500"/>
            </a:xfrm>
            <a:custGeom>
              <a:rect b="b" l="l" r="r" t="t"/>
              <a:pathLst>
                <a:path extrusionOk="0" h="900" w="1001">
                  <a:moveTo>
                    <a:pt x="501" y="1"/>
                  </a:moveTo>
                  <a:cubicBezTo>
                    <a:pt x="384" y="1"/>
                    <a:pt x="268" y="45"/>
                    <a:pt x="179" y="135"/>
                  </a:cubicBezTo>
                  <a:cubicBezTo>
                    <a:pt x="1" y="313"/>
                    <a:pt x="1" y="587"/>
                    <a:pt x="179" y="766"/>
                  </a:cubicBezTo>
                  <a:cubicBezTo>
                    <a:pt x="268" y="855"/>
                    <a:pt x="384" y="900"/>
                    <a:pt x="501" y="900"/>
                  </a:cubicBezTo>
                  <a:cubicBezTo>
                    <a:pt x="617" y="900"/>
                    <a:pt x="733" y="855"/>
                    <a:pt x="822" y="766"/>
                  </a:cubicBezTo>
                  <a:cubicBezTo>
                    <a:pt x="1001" y="587"/>
                    <a:pt x="1001" y="313"/>
                    <a:pt x="822" y="135"/>
                  </a:cubicBezTo>
                  <a:cubicBezTo>
                    <a:pt x="733" y="45"/>
                    <a:pt x="617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3"/>
            <p:cNvSpPr/>
            <p:nvPr/>
          </p:nvSpPr>
          <p:spPr>
            <a:xfrm>
              <a:off x="5747125" y="2311375"/>
              <a:ext cx="55700" cy="82525"/>
            </a:xfrm>
            <a:custGeom>
              <a:rect b="b" l="l" r="r" t="t"/>
              <a:pathLst>
                <a:path extrusionOk="0" h="3301" w="2228">
                  <a:moveTo>
                    <a:pt x="927" y="1"/>
                  </a:moveTo>
                  <a:cubicBezTo>
                    <a:pt x="721" y="1"/>
                    <a:pt x="380" y="50"/>
                    <a:pt x="251" y="157"/>
                  </a:cubicBezTo>
                  <a:cubicBezTo>
                    <a:pt x="1" y="384"/>
                    <a:pt x="120" y="776"/>
                    <a:pt x="263" y="1062"/>
                  </a:cubicBezTo>
                  <a:cubicBezTo>
                    <a:pt x="656" y="1836"/>
                    <a:pt x="953" y="2527"/>
                    <a:pt x="1334" y="3301"/>
                  </a:cubicBezTo>
                  <a:cubicBezTo>
                    <a:pt x="1811" y="2741"/>
                    <a:pt x="2227" y="2110"/>
                    <a:pt x="2227" y="1419"/>
                  </a:cubicBezTo>
                  <a:cubicBezTo>
                    <a:pt x="2227" y="741"/>
                    <a:pt x="1739" y="50"/>
                    <a:pt x="989" y="3"/>
                  </a:cubicBezTo>
                  <a:cubicBezTo>
                    <a:pt x="970" y="1"/>
                    <a:pt x="949" y="1"/>
                    <a:pt x="927" y="1"/>
                  </a:cubicBezTo>
                  <a:close/>
                </a:path>
              </a:pathLst>
            </a:custGeom>
            <a:solidFill>
              <a:srgbClr val="2D1A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3"/>
            <p:cNvSpPr/>
            <p:nvPr/>
          </p:nvSpPr>
          <p:spPr>
            <a:xfrm>
              <a:off x="5737300" y="2255750"/>
              <a:ext cx="132800" cy="204600"/>
            </a:xfrm>
            <a:custGeom>
              <a:rect b="b" l="l" r="r" t="t"/>
              <a:pathLst>
                <a:path extrusionOk="0" h="8184" w="5312">
                  <a:moveTo>
                    <a:pt x="2359" y="0"/>
                  </a:moveTo>
                  <a:cubicBezTo>
                    <a:pt x="2245" y="0"/>
                    <a:pt x="2129" y="8"/>
                    <a:pt x="2013" y="25"/>
                  </a:cubicBezTo>
                  <a:cubicBezTo>
                    <a:pt x="1132" y="156"/>
                    <a:pt x="430" y="775"/>
                    <a:pt x="132" y="1561"/>
                  </a:cubicBezTo>
                  <a:lnTo>
                    <a:pt x="132" y="1573"/>
                  </a:lnTo>
                  <a:cubicBezTo>
                    <a:pt x="120" y="1597"/>
                    <a:pt x="120" y="1620"/>
                    <a:pt x="108" y="1644"/>
                  </a:cubicBezTo>
                  <a:lnTo>
                    <a:pt x="108" y="1668"/>
                  </a:lnTo>
                  <a:cubicBezTo>
                    <a:pt x="96" y="1680"/>
                    <a:pt x="72" y="1716"/>
                    <a:pt x="72" y="1739"/>
                  </a:cubicBezTo>
                  <a:lnTo>
                    <a:pt x="72" y="1751"/>
                  </a:lnTo>
                  <a:cubicBezTo>
                    <a:pt x="61" y="1799"/>
                    <a:pt x="49" y="1835"/>
                    <a:pt x="49" y="1858"/>
                  </a:cubicBezTo>
                  <a:cubicBezTo>
                    <a:pt x="37" y="1870"/>
                    <a:pt x="37" y="1894"/>
                    <a:pt x="37" y="1906"/>
                  </a:cubicBezTo>
                  <a:cubicBezTo>
                    <a:pt x="13" y="1918"/>
                    <a:pt x="13" y="1930"/>
                    <a:pt x="13" y="1954"/>
                  </a:cubicBezTo>
                  <a:cubicBezTo>
                    <a:pt x="1" y="1966"/>
                    <a:pt x="1" y="1978"/>
                    <a:pt x="1" y="1989"/>
                  </a:cubicBezTo>
                  <a:lnTo>
                    <a:pt x="1" y="2037"/>
                  </a:lnTo>
                  <a:lnTo>
                    <a:pt x="1" y="2085"/>
                  </a:lnTo>
                  <a:lnTo>
                    <a:pt x="1" y="2144"/>
                  </a:lnTo>
                  <a:lnTo>
                    <a:pt x="1" y="2228"/>
                  </a:lnTo>
                  <a:lnTo>
                    <a:pt x="1" y="2263"/>
                  </a:lnTo>
                  <a:lnTo>
                    <a:pt x="1" y="2311"/>
                  </a:lnTo>
                  <a:lnTo>
                    <a:pt x="1" y="2347"/>
                  </a:lnTo>
                  <a:lnTo>
                    <a:pt x="1" y="2370"/>
                  </a:lnTo>
                  <a:lnTo>
                    <a:pt x="1" y="2394"/>
                  </a:lnTo>
                  <a:lnTo>
                    <a:pt x="1" y="2430"/>
                  </a:lnTo>
                  <a:lnTo>
                    <a:pt x="1" y="2442"/>
                  </a:lnTo>
                  <a:lnTo>
                    <a:pt x="1" y="2489"/>
                  </a:lnTo>
                  <a:lnTo>
                    <a:pt x="1" y="2525"/>
                  </a:lnTo>
                  <a:lnTo>
                    <a:pt x="1" y="2585"/>
                  </a:lnTo>
                  <a:cubicBezTo>
                    <a:pt x="1" y="2632"/>
                    <a:pt x="13" y="2668"/>
                    <a:pt x="13" y="2704"/>
                  </a:cubicBezTo>
                  <a:lnTo>
                    <a:pt x="120" y="3418"/>
                  </a:lnTo>
                  <a:lnTo>
                    <a:pt x="191" y="3942"/>
                  </a:lnTo>
                  <a:lnTo>
                    <a:pt x="453" y="5585"/>
                  </a:lnTo>
                  <a:lnTo>
                    <a:pt x="537" y="6145"/>
                  </a:lnTo>
                  <a:cubicBezTo>
                    <a:pt x="656" y="6978"/>
                    <a:pt x="1192" y="7633"/>
                    <a:pt x="1906" y="7966"/>
                  </a:cubicBezTo>
                  <a:cubicBezTo>
                    <a:pt x="2200" y="8109"/>
                    <a:pt x="2541" y="8183"/>
                    <a:pt x="2884" y="8183"/>
                  </a:cubicBezTo>
                  <a:cubicBezTo>
                    <a:pt x="2971" y="8183"/>
                    <a:pt x="3058" y="8178"/>
                    <a:pt x="3144" y="8169"/>
                  </a:cubicBezTo>
                  <a:cubicBezTo>
                    <a:pt x="3192" y="8169"/>
                    <a:pt x="3216" y="8157"/>
                    <a:pt x="3263" y="8157"/>
                  </a:cubicBezTo>
                  <a:cubicBezTo>
                    <a:pt x="3442" y="8121"/>
                    <a:pt x="3609" y="8085"/>
                    <a:pt x="3763" y="8026"/>
                  </a:cubicBezTo>
                  <a:cubicBezTo>
                    <a:pt x="3787" y="8026"/>
                    <a:pt x="3811" y="8002"/>
                    <a:pt x="3847" y="7990"/>
                  </a:cubicBezTo>
                  <a:cubicBezTo>
                    <a:pt x="3859" y="7978"/>
                    <a:pt x="3859" y="7978"/>
                    <a:pt x="3871" y="7978"/>
                  </a:cubicBezTo>
                  <a:cubicBezTo>
                    <a:pt x="3882" y="7978"/>
                    <a:pt x="3882" y="7966"/>
                    <a:pt x="3906" y="7966"/>
                  </a:cubicBezTo>
                  <a:cubicBezTo>
                    <a:pt x="3918" y="7943"/>
                    <a:pt x="3930" y="7943"/>
                    <a:pt x="3942" y="7931"/>
                  </a:cubicBezTo>
                  <a:cubicBezTo>
                    <a:pt x="3978" y="7931"/>
                    <a:pt x="4001" y="7919"/>
                    <a:pt x="4025" y="7907"/>
                  </a:cubicBezTo>
                  <a:cubicBezTo>
                    <a:pt x="4121" y="7859"/>
                    <a:pt x="4228" y="7800"/>
                    <a:pt x="4323" y="7728"/>
                  </a:cubicBezTo>
                  <a:cubicBezTo>
                    <a:pt x="4454" y="7633"/>
                    <a:pt x="4561" y="7526"/>
                    <a:pt x="4656" y="7431"/>
                  </a:cubicBezTo>
                  <a:cubicBezTo>
                    <a:pt x="4692" y="7395"/>
                    <a:pt x="4704" y="7371"/>
                    <a:pt x="4740" y="7335"/>
                  </a:cubicBezTo>
                  <a:cubicBezTo>
                    <a:pt x="4799" y="7276"/>
                    <a:pt x="4835" y="7204"/>
                    <a:pt x="4883" y="7145"/>
                  </a:cubicBezTo>
                  <a:cubicBezTo>
                    <a:pt x="4918" y="7133"/>
                    <a:pt x="4930" y="7097"/>
                    <a:pt x="4942" y="7073"/>
                  </a:cubicBezTo>
                  <a:cubicBezTo>
                    <a:pt x="4954" y="7050"/>
                    <a:pt x="4954" y="7038"/>
                    <a:pt x="4978" y="7026"/>
                  </a:cubicBezTo>
                  <a:cubicBezTo>
                    <a:pt x="5002" y="6990"/>
                    <a:pt x="5014" y="6966"/>
                    <a:pt x="5037" y="6930"/>
                  </a:cubicBezTo>
                  <a:cubicBezTo>
                    <a:pt x="5109" y="6788"/>
                    <a:pt x="5180" y="6633"/>
                    <a:pt x="5228" y="6478"/>
                  </a:cubicBezTo>
                  <a:cubicBezTo>
                    <a:pt x="5228" y="6442"/>
                    <a:pt x="5240" y="6430"/>
                    <a:pt x="5240" y="6419"/>
                  </a:cubicBezTo>
                  <a:lnTo>
                    <a:pt x="5287" y="6192"/>
                  </a:lnTo>
                  <a:cubicBezTo>
                    <a:pt x="5287" y="6157"/>
                    <a:pt x="5299" y="6133"/>
                    <a:pt x="5299" y="6097"/>
                  </a:cubicBezTo>
                  <a:lnTo>
                    <a:pt x="5299" y="6073"/>
                  </a:lnTo>
                  <a:lnTo>
                    <a:pt x="5299" y="6026"/>
                  </a:lnTo>
                  <a:cubicBezTo>
                    <a:pt x="5311" y="5978"/>
                    <a:pt x="5311" y="5954"/>
                    <a:pt x="5311" y="5907"/>
                  </a:cubicBezTo>
                  <a:lnTo>
                    <a:pt x="5311" y="5799"/>
                  </a:lnTo>
                  <a:lnTo>
                    <a:pt x="5311" y="5776"/>
                  </a:lnTo>
                  <a:lnTo>
                    <a:pt x="5311" y="5704"/>
                  </a:lnTo>
                  <a:lnTo>
                    <a:pt x="5311" y="5668"/>
                  </a:lnTo>
                  <a:lnTo>
                    <a:pt x="5311" y="5621"/>
                  </a:lnTo>
                  <a:lnTo>
                    <a:pt x="5311" y="5549"/>
                  </a:lnTo>
                  <a:cubicBezTo>
                    <a:pt x="5311" y="5502"/>
                    <a:pt x="5311" y="5466"/>
                    <a:pt x="5240" y="5454"/>
                  </a:cubicBezTo>
                  <a:lnTo>
                    <a:pt x="4716" y="2037"/>
                  </a:lnTo>
                  <a:cubicBezTo>
                    <a:pt x="4680" y="1727"/>
                    <a:pt x="4585" y="1454"/>
                    <a:pt x="4442" y="1204"/>
                  </a:cubicBezTo>
                  <a:cubicBezTo>
                    <a:pt x="4021" y="467"/>
                    <a:pt x="3228" y="0"/>
                    <a:pt x="2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3"/>
            <p:cNvSpPr/>
            <p:nvPr/>
          </p:nvSpPr>
          <p:spPr>
            <a:xfrm>
              <a:off x="5712000" y="2353150"/>
              <a:ext cx="49750" cy="46125"/>
            </a:xfrm>
            <a:custGeom>
              <a:rect b="b" l="l" r="r" t="t"/>
              <a:pathLst>
                <a:path extrusionOk="0" h="1845" w="1990">
                  <a:moveTo>
                    <a:pt x="990" y="1"/>
                  </a:moveTo>
                  <a:cubicBezTo>
                    <a:pt x="946" y="1"/>
                    <a:pt x="902" y="4"/>
                    <a:pt x="858" y="10"/>
                  </a:cubicBezTo>
                  <a:cubicBezTo>
                    <a:pt x="358" y="94"/>
                    <a:pt x="1" y="558"/>
                    <a:pt x="84" y="1070"/>
                  </a:cubicBezTo>
                  <a:cubicBezTo>
                    <a:pt x="149" y="1520"/>
                    <a:pt x="540" y="1844"/>
                    <a:pt x="982" y="1844"/>
                  </a:cubicBezTo>
                  <a:cubicBezTo>
                    <a:pt x="1032" y="1844"/>
                    <a:pt x="1082" y="1840"/>
                    <a:pt x="1132" y="1832"/>
                  </a:cubicBezTo>
                  <a:cubicBezTo>
                    <a:pt x="1632" y="1761"/>
                    <a:pt x="1989" y="1296"/>
                    <a:pt x="1906" y="784"/>
                  </a:cubicBezTo>
                  <a:cubicBezTo>
                    <a:pt x="1841" y="328"/>
                    <a:pt x="1439" y="1"/>
                    <a:pt x="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3"/>
            <p:cNvSpPr/>
            <p:nvPr/>
          </p:nvSpPr>
          <p:spPr>
            <a:xfrm>
              <a:off x="5737300" y="2282850"/>
              <a:ext cx="132800" cy="177500"/>
            </a:xfrm>
            <a:custGeom>
              <a:rect b="b" l="l" r="r" t="t"/>
              <a:pathLst>
                <a:path extrusionOk="0" h="7100" w="5312">
                  <a:moveTo>
                    <a:pt x="370" y="1"/>
                  </a:moveTo>
                  <a:cubicBezTo>
                    <a:pt x="215" y="239"/>
                    <a:pt x="108" y="513"/>
                    <a:pt x="49" y="774"/>
                  </a:cubicBezTo>
                  <a:cubicBezTo>
                    <a:pt x="37" y="786"/>
                    <a:pt x="37" y="810"/>
                    <a:pt x="37" y="822"/>
                  </a:cubicBezTo>
                  <a:cubicBezTo>
                    <a:pt x="13" y="834"/>
                    <a:pt x="13" y="846"/>
                    <a:pt x="13" y="870"/>
                  </a:cubicBezTo>
                  <a:cubicBezTo>
                    <a:pt x="1" y="882"/>
                    <a:pt x="1" y="894"/>
                    <a:pt x="1" y="905"/>
                  </a:cubicBezTo>
                  <a:lnTo>
                    <a:pt x="1" y="953"/>
                  </a:lnTo>
                  <a:lnTo>
                    <a:pt x="1" y="1001"/>
                  </a:lnTo>
                  <a:lnTo>
                    <a:pt x="1" y="1060"/>
                  </a:lnTo>
                  <a:lnTo>
                    <a:pt x="1" y="1144"/>
                  </a:lnTo>
                  <a:lnTo>
                    <a:pt x="1" y="1179"/>
                  </a:lnTo>
                  <a:lnTo>
                    <a:pt x="1" y="1227"/>
                  </a:lnTo>
                  <a:lnTo>
                    <a:pt x="1" y="1263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46"/>
                  </a:lnTo>
                  <a:lnTo>
                    <a:pt x="1" y="1358"/>
                  </a:lnTo>
                  <a:lnTo>
                    <a:pt x="1" y="1405"/>
                  </a:lnTo>
                  <a:lnTo>
                    <a:pt x="1" y="1441"/>
                  </a:lnTo>
                  <a:lnTo>
                    <a:pt x="1" y="1501"/>
                  </a:lnTo>
                  <a:cubicBezTo>
                    <a:pt x="1" y="1548"/>
                    <a:pt x="13" y="1584"/>
                    <a:pt x="13" y="1620"/>
                  </a:cubicBezTo>
                  <a:lnTo>
                    <a:pt x="120" y="2334"/>
                  </a:lnTo>
                  <a:lnTo>
                    <a:pt x="191" y="2858"/>
                  </a:lnTo>
                  <a:lnTo>
                    <a:pt x="453" y="4501"/>
                  </a:lnTo>
                  <a:lnTo>
                    <a:pt x="537" y="5061"/>
                  </a:lnTo>
                  <a:cubicBezTo>
                    <a:pt x="656" y="5894"/>
                    <a:pt x="1192" y="6549"/>
                    <a:pt x="1906" y="6882"/>
                  </a:cubicBezTo>
                  <a:cubicBezTo>
                    <a:pt x="2200" y="7025"/>
                    <a:pt x="2541" y="7099"/>
                    <a:pt x="2884" y="7099"/>
                  </a:cubicBezTo>
                  <a:cubicBezTo>
                    <a:pt x="2971" y="7099"/>
                    <a:pt x="3058" y="7094"/>
                    <a:pt x="3144" y="7085"/>
                  </a:cubicBezTo>
                  <a:cubicBezTo>
                    <a:pt x="3192" y="7085"/>
                    <a:pt x="3216" y="7073"/>
                    <a:pt x="3263" y="7073"/>
                  </a:cubicBezTo>
                  <a:cubicBezTo>
                    <a:pt x="3442" y="7037"/>
                    <a:pt x="3609" y="7001"/>
                    <a:pt x="3763" y="6942"/>
                  </a:cubicBezTo>
                  <a:cubicBezTo>
                    <a:pt x="3787" y="6942"/>
                    <a:pt x="3811" y="6918"/>
                    <a:pt x="3847" y="6906"/>
                  </a:cubicBezTo>
                  <a:cubicBezTo>
                    <a:pt x="3859" y="6894"/>
                    <a:pt x="3859" y="6894"/>
                    <a:pt x="3871" y="6894"/>
                  </a:cubicBezTo>
                  <a:cubicBezTo>
                    <a:pt x="3882" y="6894"/>
                    <a:pt x="3882" y="6882"/>
                    <a:pt x="3906" y="6882"/>
                  </a:cubicBezTo>
                  <a:cubicBezTo>
                    <a:pt x="3918" y="6859"/>
                    <a:pt x="3930" y="6859"/>
                    <a:pt x="3942" y="6847"/>
                  </a:cubicBezTo>
                  <a:cubicBezTo>
                    <a:pt x="3978" y="6847"/>
                    <a:pt x="4001" y="6835"/>
                    <a:pt x="4025" y="6823"/>
                  </a:cubicBezTo>
                  <a:cubicBezTo>
                    <a:pt x="4121" y="6775"/>
                    <a:pt x="4228" y="6716"/>
                    <a:pt x="4323" y="6644"/>
                  </a:cubicBezTo>
                  <a:cubicBezTo>
                    <a:pt x="4454" y="6549"/>
                    <a:pt x="4561" y="6442"/>
                    <a:pt x="4656" y="6347"/>
                  </a:cubicBezTo>
                  <a:cubicBezTo>
                    <a:pt x="4692" y="6311"/>
                    <a:pt x="4704" y="6287"/>
                    <a:pt x="4740" y="6251"/>
                  </a:cubicBezTo>
                  <a:cubicBezTo>
                    <a:pt x="4799" y="6192"/>
                    <a:pt x="4835" y="6120"/>
                    <a:pt x="4883" y="6061"/>
                  </a:cubicBezTo>
                  <a:cubicBezTo>
                    <a:pt x="4918" y="6049"/>
                    <a:pt x="4930" y="6013"/>
                    <a:pt x="4942" y="5989"/>
                  </a:cubicBezTo>
                  <a:cubicBezTo>
                    <a:pt x="4954" y="5966"/>
                    <a:pt x="4954" y="5954"/>
                    <a:pt x="4978" y="5942"/>
                  </a:cubicBezTo>
                  <a:cubicBezTo>
                    <a:pt x="5002" y="5906"/>
                    <a:pt x="5014" y="5882"/>
                    <a:pt x="5037" y="5846"/>
                  </a:cubicBezTo>
                  <a:cubicBezTo>
                    <a:pt x="5109" y="5704"/>
                    <a:pt x="5180" y="5549"/>
                    <a:pt x="5228" y="5394"/>
                  </a:cubicBezTo>
                  <a:cubicBezTo>
                    <a:pt x="5228" y="5358"/>
                    <a:pt x="5240" y="5346"/>
                    <a:pt x="5240" y="5335"/>
                  </a:cubicBezTo>
                  <a:lnTo>
                    <a:pt x="5287" y="5108"/>
                  </a:lnTo>
                  <a:cubicBezTo>
                    <a:pt x="5287" y="5073"/>
                    <a:pt x="5299" y="5049"/>
                    <a:pt x="5299" y="5013"/>
                  </a:cubicBezTo>
                  <a:lnTo>
                    <a:pt x="5299" y="4989"/>
                  </a:lnTo>
                  <a:lnTo>
                    <a:pt x="5299" y="4942"/>
                  </a:lnTo>
                  <a:cubicBezTo>
                    <a:pt x="5311" y="4894"/>
                    <a:pt x="5311" y="4870"/>
                    <a:pt x="5311" y="4823"/>
                  </a:cubicBezTo>
                  <a:lnTo>
                    <a:pt x="5311" y="4715"/>
                  </a:lnTo>
                  <a:lnTo>
                    <a:pt x="5311" y="4692"/>
                  </a:lnTo>
                  <a:lnTo>
                    <a:pt x="5311" y="4620"/>
                  </a:lnTo>
                  <a:lnTo>
                    <a:pt x="5311" y="4584"/>
                  </a:lnTo>
                  <a:lnTo>
                    <a:pt x="5311" y="4537"/>
                  </a:lnTo>
                  <a:lnTo>
                    <a:pt x="5311" y="4465"/>
                  </a:lnTo>
                  <a:cubicBezTo>
                    <a:pt x="5299" y="4442"/>
                    <a:pt x="5287" y="4418"/>
                    <a:pt x="5240" y="4406"/>
                  </a:cubicBezTo>
                  <a:cubicBezTo>
                    <a:pt x="5061" y="3822"/>
                    <a:pt x="4466" y="3572"/>
                    <a:pt x="3906" y="3525"/>
                  </a:cubicBezTo>
                  <a:cubicBezTo>
                    <a:pt x="3840" y="3520"/>
                    <a:pt x="3773" y="3518"/>
                    <a:pt x="3704" y="3518"/>
                  </a:cubicBezTo>
                  <a:cubicBezTo>
                    <a:pt x="3209" y="3518"/>
                    <a:pt x="2652" y="3641"/>
                    <a:pt x="2370" y="4049"/>
                  </a:cubicBezTo>
                  <a:cubicBezTo>
                    <a:pt x="2335" y="4084"/>
                    <a:pt x="2311" y="4108"/>
                    <a:pt x="2275" y="4120"/>
                  </a:cubicBezTo>
                  <a:cubicBezTo>
                    <a:pt x="2156" y="3787"/>
                    <a:pt x="1977" y="3465"/>
                    <a:pt x="1727" y="3215"/>
                  </a:cubicBezTo>
                  <a:cubicBezTo>
                    <a:pt x="1477" y="2965"/>
                    <a:pt x="1144" y="2787"/>
                    <a:pt x="811" y="2739"/>
                  </a:cubicBezTo>
                  <a:cubicBezTo>
                    <a:pt x="787" y="2703"/>
                    <a:pt x="775" y="2679"/>
                    <a:pt x="775" y="2644"/>
                  </a:cubicBezTo>
                  <a:lnTo>
                    <a:pt x="513" y="88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3"/>
            <p:cNvSpPr/>
            <p:nvPr/>
          </p:nvSpPr>
          <p:spPr>
            <a:xfrm>
              <a:off x="5738800" y="2256200"/>
              <a:ext cx="111050" cy="110325"/>
            </a:xfrm>
            <a:custGeom>
              <a:rect b="b" l="l" r="r" t="t"/>
              <a:pathLst>
                <a:path extrusionOk="0" h="4413" w="4442">
                  <a:moveTo>
                    <a:pt x="2496" y="0"/>
                  </a:moveTo>
                  <a:cubicBezTo>
                    <a:pt x="2337" y="0"/>
                    <a:pt x="2176" y="18"/>
                    <a:pt x="2013" y="55"/>
                  </a:cubicBezTo>
                  <a:cubicBezTo>
                    <a:pt x="1132" y="185"/>
                    <a:pt x="429" y="793"/>
                    <a:pt x="131" y="1590"/>
                  </a:cubicBezTo>
                  <a:lnTo>
                    <a:pt x="131" y="1602"/>
                  </a:lnTo>
                  <a:cubicBezTo>
                    <a:pt x="120" y="1614"/>
                    <a:pt x="120" y="1650"/>
                    <a:pt x="108" y="1674"/>
                  </a:cubicBezTo>
                  <a:lnTo>
                    <a:pt x="108" y="1686"/>
                  </a:lnTo>
                  <a:cubicBezTo>
                    <a:pt x="96" y="1709"/>
                    <a:pt x="72" y="1733"/>
                    <a:pt x="72" y="1769"/>
                  </a:cubicBezTo>
                  <a:lnTo>
                    <a:pt x="72" y="1781"/>
                  </a:lnTo>
                  <a:cubicBezTo>
                    <a:pt x="60" y="1829"/>
                    <a:pt x="48" y="1852"/>
                    <a:pt x="48" y="1888"/>
                  </a:cubicBezTo>
                  <a:cubicBezTo>
                    <a:pt x="36" y="1900"/>
                    <a:pt x="36" y="1912"/>
                    <a:pt x="36" y="1924"/>
                  </a:cubicBezTo>
                  <a:cubicBezTo>
                    <a:pt x="12" y="1948"/>
                    <a:pt x="12" y="1960"/>
                    <a:pt x="12" y="1971"/>
                  </a:cubicBezTo>
                  <a:cubicBezTo>
                    <a:pt x="1" y="1983"/>
                    <a:pt x="1" y="2007"/>
                    <a:pt x="1" y="2019"/>
                  </a:cubicBezTo>
                  <a:lnTo>
                    <a:pt x="1" y="2067"/>
                  </a:lnTo>
                  <a:lnTo>
                    <a:pt x="1" y="2102"/>
                  </a:lnTo>
                  <a:lnTo>
                    <a:pt x="1" y="2162"/>
                  </a:lnTo>
                  <a:lnTo>
                    <a:pt x="1" y="2257"/>
                  </a:lnTo>
                  <a:lnTo>
                    <a:pt x="1" y="2281"/>
                  </a:lnTo>
                  <a:lnTo>
                    <a:pt x="1" y="2329"/>
                  </a:lnTo>
                  <a:lnTo>
                    <a:pt x="1" y="2376"/>
                  </a:lnTo>
                  <a:lnTo>
                    <a:pt x="1" y="2388"/>
                  </a:lnTo>
                  <a:lnTo>
                    <a:pt x="1" y="2424"/>
                  </a:lnTo>
                  <a:lnTo>
                    <a:pt x="1" y="2448"/>
                  </a:lnTo>
                  <a:lnTo>
                    <a:pt x="1" y="2471"/>
                  </a:lnTo>
                  <a:lnTo>
                    <a:pt x="1" y="2507"/>
                  </a:lnTo>
                  <a:lnTo>
                    <a:pt x="1" y="2555"/>
                  </a:lnTo>
                  <a:lnTo>
                    <a:pt x="1" y="2614"/>
                  </a:lnTo>
                  <a:cubicBezTo>
                    <a:pt x="1" y="2662"/>
                    <a:pt x="12" y="2686"/>
                    <a:pt x="12" y="2733"/>
                  </a:cubicBezTo>
                  <a:lnTo>
                    <a:pt x="120" y="3448"/>
                  </a:lnTo>
                  <a:cubicBezTo>
                    <a:pt x="179" y="3626"/>
                    <a:pt x="239" y="3805"/>
                    <a:pt x="286" y="3984"/>
                  </a:cubicBezTo>
                  <a:cubicBezTo>
                    <a:pt x="310" y="4138"/>
                    <a:pt x="346" y="4269"/>
                    <a:pt x="370" y="4412"/>
                  </a:cubicBezTo>
                  <a:lnTo>
                    <a:pt x="370" y="4031"/>
                  </a:lnTo>
                  <a:lnTo>
                    <a:pt x="405" y="2019"/>
                  </a:lnTo>
                  <a:cubicBezTo>
                    <a:pt x="429" y="1995"/>
                    <a:pt x="465" y="1971"/>
                    <a:pt x="489" y="1960"/>
                  </a:cubicBezTo>
                  <a:cubicBezTo>
                    <a:pt x="548" y="1936"/>
                    <a:pt x="632" y="1912"/>
                    <a:pt x="691" y="1912"/>
                  </a:cubicBezTo>
                  <a:cubicBezTo>
                    <a:pt x="1501" y="1829"/>
                    <a:pt x="2334" y="1936"/>
                    <a:pt x="3144" y="1781"/>
                  </a:cubicBezTo>
                  <a:cubicBezTo>
                    <a:pt x="3608" y="1698"/>
                    <a:pt x="4096" y="1483"/>
                    <a:pt x="4442" y="1162"/>
                  </a:cubicBezTo>
                  <a:cubicBezTo>
                    <a:pt x="4043" y="464"/>
                    <a:pt x="3311" y="0"/>
                    <a:pt x="249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3"/>
            <p:cNvSpPr/>
            <p:nvPr/>
          </p:nvSpPr>
          <p:spPr>
            <a:xfrm>
              <a:off x="5731650" y="2276600"/>
              <a:ext cx="200050" cy="17875"/>
            </a:xfrm>
            <a:custGeom>
              <a:rect b="b" l="l" r="r" t="t"/>
              <a:pathLst>
                <a:path extrusionOk="0" h="715" w="8002">
                  <a:moveTo>
                    <a:pt x="358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48"/>
                    <a:pt x="167" y="715"/>
                    <a:pt x="358" y="715"/>
                  </a:cubicBezTo>
                  <a:lnTo>
                    <a:pt x="7621" y="715"/>
                  </a:lnTo>
                  <a:cubicBezTo>
                    <a:pt x="7835" y="715"/>
                    <a:pt x="8002" y="548"/>
                    <a:pt x="7978" y="358"/>
                  </a:cubicBezTo>
                  <a:cubicBezTo>
                    <a:pt x="7978" y="167"/>
                    <a:pt x="7823" y="1"/>
                    <a:pt x="7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63"/>
          <p:cNvGrpSpPr/>
          <p:nvPr/>
        </p:nvGrpSpPr>
        <p:grpSpPr>
          <a:xfrm>
            <a:off x="1868614" y="1360120"/>
            <a:ext cx="1473619" cy="3783549"/>
            <a:chOff x="2760450" y="2240000"/>
            <a:chExt cx="813525" cy="1737725"/>
          </a:xfrm>
        </p:grpSpPr>
        <p:sp>
          <p:nvSpPr>
            <p:cNvPr id="2140" name="Google Shape;2140;p63"/>
            <p:cNvSpPr/>
            <p:nvPr/>
          </p:nvSpPr>
          <p:spPr>
            <a:xfrm>
              <a:off x="2767600" y="3793450"/>
              <a:ext cx="264050" cy="170575"/>
            </a:xfrm>
            <a:custGeom>
              <a:rect b="b" l="l" r="r" t="t"/>
              <a:pathLst>
                <a:path extrusionOk="0" h="6823" w="10562">
                  <a:moveTo>
                    <a:pt x="10561" y="1"/>
                  </a:moveTo>
                  <a:lnTo>
                    <a:pt x="7597" y="72"/>
                  </a:lnTo>
                  <a:cubicBezTo>
                    <a:pt x="7799" y="1287"/>
                    <a:pt x="7144" y="2572"/>
                    <a:pt x="6049" y="3156"/>
                  </a:cubicBezTo>
                  <a:cubicBezTo>
                    <a:pt x="5322" y="3549"/>
                    <a:pt x="4465" y="3608"/>
                    <a:pt x="3656" y="3823"/>
                  </a:cubicBezTo>
                  <a:cubicBezTo>
                    <a:pt x="2096" y="4263"/>
                    <a:pt x="739" y="5370"/>
                    <a:pt x="0" y="6823"/>
                  </a:cubicBezTo>
                  <a:lnTo>
                    <a:pt x="10561" y="6823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3"/>
            <p:cNvSpPr/>
            <p:nvPr/>
          </p:nvSpPr>
          <p:spPr>
            <a:xfrm>
              <a:off x="2767600" y="3833350"/>
              <a:ext cx="264050" cy="130675"/>
            </a:xfrm>
            <a:custGeom>
              <a:rect b="b" l="l" r="r" t="t"/>
              <a:pathLst>
                <a:path extrusionOk="0" h="5227" w="10562">
                  <a:moveTo>
                    <a:pt x="7418" y="0"/>
                  </a:moveTo>
                  <a:cubicBezTo>
                    <a:pt x="7168" y="655"/>
                    <a:pt x="6680" y="1238"/>
                    <a:pt x="6049" y="1560"/>
                  </a:cubicBezTo>
                  <a:cubicBezTo>
                    <a:pt x="5311" y="1953"/>
                    <a:pt x="4465" y="2012"/>
                    <a:pt x="3656" y="2227"/>
                  </a:cubicBezTo>
                  <a:cubicBezTo>
                    <a:pt x="2108" y="2667"/>
                    <a:pt x="739" y="3762"/>
                    <a:pt x="0" y="5227"/>
                  </a:cubicBezTo>
                  <a:lnTo>
                    <a:pt x="10561" y="5227"/>
                  </a:lnTo>
                  <a:lnTo>
                    <a:pt x="10561" y="1536"/>
                  </a:lnTo>
                  <a:cubicBezTo>
                    <a:pt x="10335" y="1667"/>
                    <a:pt x="10097" y="1786"/>
                    <a:pt x="9835" y="1834"/>
                  </a:cubicBezTo>
                  <a:cubicBezTo>
                    <a:pt x="9748" y="1848"/>
                    <a:pt x="9661" y="1856"/>
                    <a:pt x="9574" y="1856"/>
                  </a:cubicBezTo>
                  <a:cubicBezTo>
                    <a:pt x="9307" y="1856"/>
                    <a:pt x="9048" y="1784"/>
                    <a:pt x="8823" y="1631"/>
                  </a:cubicBezTo>
                  <a:cubicBezTo>
                    <a:pt x="8525" y="1441"/>
                    <a:pt x="8287" y="1179"/>
                    <a:pt x="8061" y="893"/>
                  </a:cubicBezTo>
                  <a:cubicBezTo>
                    <a:pt x="7835" y="607"/>
                    <a:pt x="7632" y="298"/>
                    <a:pt x="7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3"/>
            <p:cNvSpPr/>
            <p:nvPr/>
          </p:nvSpPr>
          <p:spPr>
            <a:xfrm>
              <a:off x="2760450" y="3950925"/>
              <a:ext cx="284000" cy="26800"/>
            </a:xfrm>
            <a:custGeom>
              <a:rect b="b" l="l" r="r" t="t"/>
              <a:pathLst>
                <a:path extrusionOk="0" h="1072" w="11360">
                  <a:moveTo>
                    <a:pt x="536" y="0"/>
                  </a:moveTo>
                  <a:cubicBezTo>
                    <a:pt x="239" y="0"/>
                    <a:pt x="1" y="238"/>
                    <a:pt x="1" y="536"/>
                  </a:cubicBezTo>
                  <a:cubicBezTo>
                    <a:pt x="1" y="833"/>
                    <a:pt x="239" y="1072"/>
                    <a:pt x="536" y="1072"/>
                  </a:cubicBezTo>
                  <a:lnTo>
                    <a:pt x="10823" y="1072"/>
                  </a:lnTo>
                  <a:cubicBezTo>
                    <a:pt x="11121" y="1072"/>
                    <a:pt x="11359" y="833"/>
                    <a:pt x="11359" y="536"/>
                  </a:cubicBezTo>
                  <a:cubicBezTo>
                    <a:pt x="11359" y="238"/>
                    <a:pt x="11121" y="0"/>
                    <a:pt x="108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3"/>
            <p:cNvSpPr/>
            <p:nvPr/>
          </p:nvSpPr>
          <p:spPr>
            <a:xfrm>
              <a:off x="2911650" y="3832525"/>
              <a:ext cx="55700" cy="54000"/>
            </a:xfrm>
            <a:custGeom>
              <a:rect b="b" l="l" r="r" t="t"/>
              <a:pathLst>
                <a:path extrusionOk="0" h="2160" w="2228">
                  <a:moveTo>
                    <a:pt x="311" y="0"/>
                  </a:moveTo>
                  <a:cubicBezTo>
                    <a:pt x="236" y="0"/>
                    <a:pt x="162" y="27"/>
                    <a:pt x="108" y="81"/>
                  </a:cubicBezTo>
                  <a:cubicBezTo>
                    <a:pt x="1" y="176"/>
                    <a:pt x="1" y="378"/>
                    <a:pt x="108" y="474"/>
                  </a:cubicBezTo>
                  <a:lnTo>
                    <a:pt x="1715" y="2081"/>
                  </a:lnTo>
                  <a:cubicBezTo>
                    <a:pt x="1768" y="2133"/>
                    <a:pt x="1840" y="2160"/>
                    <a:pt x="1912" y="2160"/>
                  </a:cubicBezTo>
                  <a:cubicBezTo>
                    <a:pt x="1988" y="2160"/>
                    <a:pt x="2065" y="2130"/>
                    <a:pt x="2120" y="2069"/>
                  </a:cubicBezTo>
                  <a:cubicBezTo>
                    <a:pt x="2227" y="1962"/>
                    <a:pt x="2227" y="1771"/>
                    <a:pt x="2120" y="1664"/>
                  </a:cubicBezTo>
                  <a:lnTo>
                    <a:pt x="513" y="81"/>
                  </a:lnTo>
                  <a:cubicBezTo>
                    <a:pt x="459" y="27"/>
                    <a:pt x="385" y="0"/>
                    <a:pt x="3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3"/>
            <p:cNvSpPr/>
            <p:nvPr/>
          </p:nvSpPr>
          <p:spPr>
            <a:xfrm>
              <a:off x="2885775" y="3850675"/>
              <a:ext cx="55375" cy="54125"/>
            </a:xfrm>
            <a:custGeom>
              <a:rect b="b" l="l" r="r" t="t"/>
              <a:pathLst>
                <a:path extrusionOk="0" h="2165" w="2215">
                  <a:moveTo>
                    <a:pt x="310" y="1"/>
                  </a:moveTo>
                  <a:cubicBezTo>
                    <a:pt x="235" y="1"/>
                    <a:pt x="161" y="27"/>
                    <a:pt x="107" y="81"/>
                  </a:cubicBezTo>
                  <a:cubicBezTo>
                    <a:pt x="0" y="188"/>
                    <a:pt x="0" y="379"/>
                    <a:pt x="107" y="486"/>
                  </a:cubicBezTo>
                  <a:lnTo>
                    <a:pt x="1715" y="2093"/>
                  </a:lnTo>
                  <a:cubicBezTo>
                    <a:pt x="1774" y="2141"/>
                    <a:pt x="1849" y="2165"/>
                    <a:pt x="1921" y="2165"/>
                  </a:cubicBezTo>
                  <a:cubicBezTo>
                    <a:pt x="1994" y="2165"/>
                    <a:pt x="2066" y="2141"/>
                    <a:pt x="2119" y="2093"/>
                  </a:cubicBezTo>
                  <a:cubicBezTo>
                    <a:pt x="2215" y="1986"/>
                    <a:pt x="2215" y="1795"/>
                    <a:pt x="2119" y="1688"/>
                  </a:cubicBezTo>
                  <a:lnTo>
                    <a:pt x="512" y="81"/>
                  </a:lnTo>
                  <a:cubicBezTo>
                    <a:pt x="458" y="27"/>
                    <a:pt x="384" y="1"/>
                    <a:pt x="3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3"/>
            <p:cNvSpPr/>
            <p:nvPr/>
          </p:nvSpPr>
          <p:spPr>
            <a:xfrm>
              <a:off x="3148900" y="3791975"/>
              <a:ext cx="264050" cy="170575"/>
            </a:xfrm>
            <a:custGeom>
              <a:rect b="b" l="l" r="r" t="t"/>
              <a:pathLst>
                <a:path extrusionOk="0" h="6823" w="10562">
                  <a:moveTo>
                    <a:pt x="0" y="0"/>
                  </a:moveTo>
                  <a:lnTo>
                    <a:pt x="0" y="6822"/>
                  </a:lnTo>
                  <a:lnTo>
                    <a:pt x="10561" y="6822"/>
                  </a:lnTo>
                  <a:cubicBezTo>
                    <a:pt x="9823" y="5370"/>
                    <a:pt x="8466" y="4263"/>
                    <a:pt x="6906" y="3822"/>
                  </a:cubicBezTo>
                  <a:cubicBezTo>
                    <a:pt x="6096" y="3608"/>
                    <a:pt x="5239" y="3548"/>
                    <a:pt x="4513" y="3155"/>
                  </a:cubicBezTo>
                  <a:cubicBezTo>
                    <a:pt x="3417" y="2572"/>
                    <a:pt x="2762" y="1286"/>
                    <a:pt x="2965" y="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3"/>
            <p:cNvSpPr/>
            <p:nvPr/>
          </p:nvSpPr>
          <p:spPr>
            <a:xfrm>
              <a:off x="3148900" y="3831550"/>
              <a:ext cx="264050" cy="130400"/>
            </a:xfrm>
            <a:custGeom>
              <a:rect b="b" l="l" r="r" t="t"/>
              <a:pathLst>
                <a:path extrusionOk="0" h="5216" w="10562">
                  <a:moveTo>
                    <a:pt x="3143" y="1"/>
                  </a:moveTo>
                  <a:cubicBezTo>
                    <a:pt x="2929" y="298"/>
                    <a:pt x="2727" y="608"/>
                    <a:pt x="2501" y="894"/>
                  </a:cubicBezTo>
                  <a:cubicBezTo>
                    <a:pt x="2274" y="1167"/>
                    <a:pt x="2036" y="1441"/>
                    <a:pt x="1739" y="1632"/>
                  </a:cubicBezTo>
                  <a:cubicBezTo>
                    <a:pt x="1514" y="1775"/>
                    <a:pt x="1256" y="1844"/>
                    <a:pt x="990" y="1844"/>
                  </a:cubicBezTo>
                  <a:cubicBezTo>
                    <a:pt x="903" y="1844"/>
                    <a:pt x="815" y="1837"/>
                    <a:pt x="727" y="1822"/>
                  </a:cubicBezTo>
                  <a:cubicBezTo>
                    <a:pt x="465" y="1787"/>
                    <a:pt x="226" y="1667"/>
                    <a:pt x="0" y="1525"/>
                  </a:cubicBezTo>
                  <a:lnTo>
                    <a:pt x="0" y="5216"/>
                  </a:lnTo>
                  <a:lnTo>
                    <a:pt x="10561" y="5216"/>
                  </a:lnTo>
                  <a:cubicBezTo>
                    <a:pt x="9823" y="3775"/>
                    <a:pt x="8454" y="2656"/>
                    <a:pt x="6906" y="2227"/>
                  </a:cubicBezTo>
                  <a:cubicBezTo>
                    <a:pt x="6096" y="2001"/>
                    <a:pt x="5251" y="1941"/>
                    <a:pt x="4513" y="1560"/>
                  </a:cubicBezTo>
                  <a:cubicBezTo>
                    <a:pt x="3882" y="1227"/>
                    <a:pt x="3394" y="655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3"/>
            <p:cNvSpPr/>
            <p:nvPr/>
          </p:nvSpPr>
          <p:spPr>
            <a:xfrm>
              <a:off x="3136100" y="3949425"/>
              <a:ext cx="283975" cy="26825"/>
            </a:xfrm>
            <a:custGeom>
              <a:rect b="b" l="l" r="r" t="t"/>
              <a:pathLst>
                <a:path extrusionOk="0" h="1073" w="11359">
                  <a:moveTo>
                    <a:pt x="536" y="0"/>
                  </a:moveTo>
                  <a:cubicBezTo>
                    <a:pt x="238" y="0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lnTo>
                    <a:pt x="10823" y="1072"/>
                  </a:lnTo>
                  <a:cubicBezTo>
                    <a:pt x="11121" y="1072"/>
                    <a:pt x="11359" y="834"/>
                    <a:pt x="11359" y="536"/>
                  </a:cubicBezTo>
                  <a:cubicBezTo>
                    <a:pt x="11359" y="239"/>
                    <a:pt x="11121" y="0"/>
                    <a:pt x="108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3"/>
            <p:cNvSpPr/>
            <p:nvPr/>
          </p:nvSpPr>
          <p:spPr>
            <a:xfrm>
              <a:off x="3213175" y="3830650"/>
              <a:ext cx="55400" cy="54125"/>
            </a:xfrm>
            <a:custGeom>
              <a:rect b="b" l="l" r="r" t="t"/>
              <a:pathLst>
                <a:path extrusionOk="0" h="2165" w="2216">
                  <a:moveTo>
                    <a:pt x="1918" y="1"/>
                  </a:moveTo>
                  <a:cubicBezTo>
                    <a:pt x="1843" y="1"/>
                    <a:pt x="1769" y="25"/>
                    <a:pt x="1715" y="72"/>
                  </a:cubicBezTo>
                  <a:lnTo>
                    <a:pt x="108" y="1680"/>
                  </a:lnTo>
                  <a:cubicBezTo>
                    <a:pt x="1" y="1787"/>
                    <a:pt x="1" y="1977"/>
                    <a:pt x="108" y="2084"/>
                  </a:cubicBezTo>
                  <a:cubicBezTo>
                    <a:pt x="162" y="2138"/>
                    <a:pt x="236" y="2165"/>
                    <a:pt x="311" y="2165"/>
                  </a:cubicBezTo>
                  <a:cubicBezTo>
                    <a:pt x="385" y="2165"/>
                    <a:pt x="459" y="2138"/>
                    <a:pt x="513" y="2084"/>
                  </a:cubicBezTo>
                  <a:lnTo>
                    <a:pt x="2120" y="477"/>
                  </a:lnTo>
                  <a:cubicBezTo>
                    <a:pt x="2216" y="370"/>
                    <a:pt x="2216" y="180"/>
                    <a:pt x="2120" y="72"/>
                  </a:cubicBezTo>
                  <a:cubicBezTo>
                    <a:pt x="2067" y="25"/>
                    <a:pt x="1992" y="1"/>
                    <a:pt x="191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3"/>
            <p:cNvSpPr/>
            <p:nvPr/>
          </p:nvSpPr>
          <p:spPr>
            <a:xfrm>
              <a:off x="3239075" y="3848900"/>
              <a:ext cx="55700" cy="54275"/>
            </a:xfrm>
            <a:custGeom>
              <a:rect b="b" l="l" r="r" t="t"/>
              <a:pathLst>
                <a:path extrusionOk="0" h="2171" w="2228">
                  <a:moveTo>
                    <a:pt x="1918" y="0"/>
                  </a:moveTo>
                  <a:cubicBezTo>
                    <a:pt x="1843" y="0"/>
                    <a:pt x="1769" y="27"/>
                    <a:pt x="1715" y="81"/>
                  </a:cubicBezTo>
                  <a:lnTo>
                    <a:pt x="108" y="1688"/>
                  </a:lnTo>
                  <a:cubicBezTo>
                    <a:pt x="1" y="1783"/>
                    <a:pt x="1" y="1986"/>
                    <a:pt x="108" y="2081"/>
                  </a:cubicBezTo>
                  <a:cubicBezTo>
                    <a:pt x="162" y="2140"/>
                    <a:pt x="236" y="2170"/>
                    <a:pt x="310" y="2170"/>
                  </a:cubicBezTo>
                  <a:cubicBezTo>
                    <a:pt x="385" y="2170"/>
                    <a:pt x="459" y="2140"/>
                    <a:pt x="513" y="2081"/>
                  </a:cubicBezTo>
                  <a:lnTo>
                    <a:pt x="2120" y="473"/>
                  </a:lnTo>
                  <a:cubicBezTo>
                    <a:pt x="2227" y="378"/>
                    <a:pt x="2227" y="176"/>
                    <a:pt x="2120" y="81"/>
                  </a:cubicBezTo>
                  <a:cubicBezTo>
                    <a:pt x="2067" y="27"/>
                    <a:pt x="1992" y="0"/>
                    <a:pt x="19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3"/>
            <p:cNvSpPr/>
            <p:nvPr/>
          </p:nvSpPr>
          <p:spPr>
            <a:xfrm>
              <a:off x="2961375" y="2844225"/>
              <a:ext cx="273575" cy="367625"/>
            </a:xfrm>
            <a:custGeom>
              <a:rect b="b" l="l" r="r" t="t"/>
              <a:pathLst>
                <a:path extrusionOk="0" h="14705" w="10943">
                  <a:moveTo>
                    <a:pt x="3632" y="1"/>
                  </a:moveTo>
                  <a:cubicBezTo>
                    <a:pt x="1631" y="1"/>
                    <a:pt x="0" y="1644"/>
                    <a:pt x="0" y="3632"/>
                  </a:cubicBezTo>
                  <a:lnTo>
                    <a:pt x="0" y="11073"/>
                  </a:lnTo>
                  <a:cubicBezTo>
                    <a:pt x="0" y="13074"/>
                    <a:pt x="1631" y="14705"/>
                    <a:pt x="3632" y="14705"/>
                  </a:cubicBezTo>
                  <a:lnTo>
                    <a:pt x="7311" y="14705"/>
                  </a:lnTo>
                  <a:cubicBezTo>
                    <a:pt x="9311" y="14705"/>
                    <a:pt x="10942" y="13074"/>
                    <a:pt x="10942" y="11073"/>
                  </a:cubicBezTo>
                  <a:lnTo>
                    <a:pt x="10942" y="3632"/>
                  </a:lnTo>
                  <a:cubicBezTo>
                    <a:pt x="10942" y="1644"/>
                    <a:pt x="9299" y="1"/>
                    <a:pt x="7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3"/>
            <p:cNvSpPr/>
            <p:nvPr/>
          </p:nvSpPr>
          <p:spPr>
            <a:xfrm>
              <a:off x="2856000" y="2631150"/>
              <a:ext cx="177125" cy="306575"/>
            </a:xfrm>
            <a:custGeom>
              <a:rect b="b" l="l" r="r" t="t"/>
              <a:pathLst>
                <a:path extrusionOk="0" h="12263" w="7085">
                  <a:moveTo>
                    <a:pt x="4088" y="1"/>
                  </a:moveTo>
                  <a:cubicBezTo>
                    <a:pt x="3795" y="1"/>
                    <a:pt x="3495" y="97"/>
                    <a:pt x="3239" y="249"/>
                  </a:cubicBezTo>
                  <a:cubicBezTo>
                    <a:pt x="2810" y="523"/>
                    <a:pt x="2501" y="951"/>
                    <a:pt x="2215" y="1368"/>
                  </a:cubicBezTo>
                  <a:cubicBezTo>
                    <a:pt x="1417" y="2571"/>
                    <a:pt x="596" y="4261"/>
                    <a:pt x="0" y="5583"/>
                  </a:cubicBezTo>
                  <a:cubicBezTo>
                    <a:pt x="441" y="8655"/>
                    <a:pt x="2787" y="11369"/>
                    <a:pt x="5763" y="12262"/>
                  </a:cubicBezTo>
                  <a:cubicBezTo>
                    <a:pt x="7085" y="8452"/>
                    <a:pt x="7037" y="4714"/>
                    <a:pt x="5358" y="1070"/>
                  </a:cubicBezTo>
                  <a:cubicBezTo>
                    <a:pt x="5192" y="713"/>
                    <a:pt x="5013" y="356"/>
                    <a:pt x="4692" y="166"/>
                  </a:cubicBezTo>
                  <a:cubicBezTo>
                    <a:pt x="4507" y="51"/>
                    <a:pt x="4299" y="1"/>
                    <a:pt x="4088" y="1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3"/>
            <p:cNvSpPr/>
            <p:nvPr/>
          </p:nvSpPr>
          <p:spPr>
            <a:xfrm>
              <a:off x="3100075" y="3069550"/>
              <a:ext cx="133975" cy="741200"/>
            </a:xfrm>
            <a:custGeom>
              <a:rect b="b" l="l" r="r" t="t"/>
              <a:pathLst>
                <a:path extrusionOk="0" h="29648" w="5359">
                  <a:moveTo>
                    <a:pt x="5358" y="1"/>
                  </a:moveTo>
                  <a:lnTo>
                    <a:pt x="132" y="453"/>
                  </a:lnTo>
                  <a:cubicBezTo>
                    <a:pt x="1" y="2858"/>
                    <a:pt x="1537" y="27242"/>
                    <a:pt x="1679" y="29647"/>
                  </a:cubicBezTo>
                  <a:lnTo>
                    <a:pt x="5251" y="29445"/>
                  </a:lnTo>
                  <a:cubicBezTo>
                    <a:pt x="5358" y="26802"/>
                    <a:pt x="5358" y="2430"/>
                    <a:pt x="5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3"/>
            <p:cNvSpPr/>
            <p:nvPr/>
          </p:nvSpPr>
          <p:spPr>
            <a:xfrm>
              <a:off x="2955125" y="3041875"/>
              <a:ext cx="143200" cy="765000"/>
            </a:xfrm>
            <a:custGeom>
              <a:rect b="b" l="l" r="r" t="t"/>
              <a:pathLst>
                <a:path extrusionOk="0" h="30600" w="5728">
                  <a:moveTo>
                    <a:pt x="488" y="0"/>
                  </a:moveTo>
                  <a:cubicBezTo>
                    <a:pt x="357" y="2786"/>
                    <a:pt x="0" y="27563"/>
                    <a:pt x="0" y="30599"/>
                  </a:cubicBezTo>
                  <a:lnTo>
                    <a:pt x="3334" y="30540"/>
                  </a:lnTo>
                  <a:cubicBezTo>
                    <a:pt x="3655" y="27861"/>
                    <a:pt x="5727" y="3382"/>
                    <a:pt x="5680" y="691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3"/>
            <p:cNvSpPr/>
            <p:nvPr/>
          </p:nvSpPr>
          <p:spPr>
            <a:xfrm>
              <a:off x="2943800" y="2240000"/>
              <a:ext cx="260475" cy="293025"/>
            </a:xfrm>
            <a:custGeom>
              <a:rect b="b" l="l" r="r" t="t"/>
              <a:pathLst>
                <a:path extrusionOk="0" h="11721" w="10419">
                  <a:moveTo>
                    <a:pt x="4156" y="0"/>
                  </a:moveTo>
                  <a:cubicBezTo>
                    <a:pt x="2811" y="24"/>
                    <a:pt x="1953" y="1310"/>
                    <a:pt x="1775" y="2524"/>
                  </a:cubicBezTo>
                  <a:cubicBezTo>
                    <a:pt x="1561" y="3917"/>
                    <a:pt x="1942" y="5322"/>
                    <a:pt x="1287" y="6644"/>
                  </a:cubicBezTo>
                  <a:cubicBezTo>
                    <a:pt x="810" y="7620"/>
                    <a:pt x="1" y="8692"/>
                    <a:pt x="156" y="9846"/>
                  </a:cubicBezTo>
                  <a:cubicBezTo>
                    <a:pt x="316" y="11151"/>
                    <a:pt x="1543" y="11720"/>
                    <a:pt x="2728" y="11720"/>
                  </a:cubicBezTo>
                  <a:cubicBezTo>
                    <a:pt x="3035" y="11720"/>
                    <a:pt x="3339" y="11682"/>
                    <a:pt x="3620" y="11609"/>
                  </a:cubicBezTo>
                  <a:cubicBezTo>
                    <a:pt x="4454" y="11406"/>
                    <a:pt x="5192" y="10966"/>
                    <a:pt x="5942" y="10537"/>
                  </a:cubicBezTo>
                  <a:cubicBezTo>
                    <a:pt x="7633" y="9561"/>
                    <a:pt x="9538" y="7894"/>
                    <a:pt x="10097" y="5929"/>
                  </a:cubicBezTo>
                  <a:cubicBezTo>
                    <a:pt x="10419" y="4763"/>
                    <a:pt x="10074" y="4012"/>
                    <a:pt x="9466" y="3429"/>
                  </a:cubicBezTo>
                  <a:cubicBezTo>
                    <a:pt x="8704" y="2679"/>
                    <a:pt x="7716" y="2262"/>
                    <a:pt x="6895" y="1607"/>
                  </a:cubicBezTo>
                  <a:cubicBezTo>
                    <a:pt x="6061" y="941"/>
                    <a:pt x="5311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3"/>
            <p:cNvSpPr/>
            <p:nvPr/>
          </p:nvSpPr>
          <p:spPr>
            <a:xfrm>
              <a:off x="2910775" y="2581800"/>
              <a:ext cx="401850" cy="460375"/>
            </a:xfrm>
            <a:custGeom>
              <a:rect b="b" l="l" r="r" t="t"/>
              <a:pathLst>
                <a:path extrusionOk="0" h="18415" w="16074">
                  <a:moveTo>
                    <a:pt x="560" y="5164"/>
                  </a:moveTo>
                  <a:lnTo>
                    <a:pt x="581" y="5195"/>
                  </a:lnTo>
                  <a:lnTo>
                    <a:pt x="581" y="5195"/>
                  </a:lnTo>
                  <a:cubicBezTo>
                    <a:pt x="574" y="5185"/>
                    <a:pt x="567" y="5174"/>
                    <a:pt x="560" y="5164"/>
                  </a:cubicBezTo>
                  <a:close/>
                  <a:moveTo>
                    <a:pt x="7167" y="1"/>
                  </a:moveTo>
                  <a:cubicBezTo>
                    <a:pt x="5883" y="1"/>
                    <a:pt x="4583" y="183"/>
                    <a:pt x="3453" y="735"/>
                  </a:cubicBezTo>
                  <a:cubicBezTo>
                    <a:pt x="2215" y="1354"/>
                    <a:pt x="905" y="2020"/>
                    <a:pt x="203" y="3211"/>
                  </a:cubicBezTo>
                  <a:cubicBezTo>
                    <a:pt x="84" y="3402"/>
                    <a:pt x="0" y="3616"/>
                    <a:pt x="12" y="3830"/>
                  </a:cubicBezTo>
                  <a:cubicBezTo>
                    <a:pt x="24" y="4092"/>
                    <a:pt x="143" y="4306"/>
                    <a:pt x="286" y="4521"/>
                  </a:cubicBezTo>
                  <a:cubicBezTo>
                    <a:pt x="727" y="5247"/>
                    <a:pt x="1155" y="5961"/>
                    <a:pt x="1608" y="6688"/>
                  </a:cubicBezTo>
                  <a:lnTo>
                    <a:pt x="581" y="5195"/>
                  </a:lnTo>
                  <a:lnTo>
                    <a:pt x="581" y="5195"/>
                  </a:lnTo>
                  <a:cubicBezTo>
                    <a:pt x="1317" y="6273"/>
                    <a:pt x="1690" y="7593"/>
                    <a:pt x="1619" y="8914"/>
                  </a:cubicBezTo>
                  <a:cubicBezTo>
                    <a:pt x="1560" y="10176"/>
                    <a:pt x="1119" y="11391"/>
                    <a:pt x="786" y="12617"/>
                  </a:cubicBezTo>
                  <a:cubicBezTo>
                    <a:pt x="465" y="13831"/>
                    <a:pt x="250" y="15165"/>
                    <a:pt x="655" y="16367"/>
                  </a:cubicBezTo>
                  <a:cubicBezTo>
                    <a:pt x="1027" y="17471"/>
                    <a:pt x="2070" y="18415"/>
                    <a:pt x="3206" y="18415"/>
                  </a:cubicBezTo>
                  <a:cubicBezTo>
                    <a:pt x="3308" y="18415"/>
                    <a:pt x="3410" y="18407"/>
                    <a:pt x="3513" y="18392"/>
                  </a:cubicBezTo>
                  <a:lnTo>
                    <a:pt x="12799" y="18392"/>
                  </a:lnTo>
                  <a:cubicBezTo>
                    <a:pt x="13942" y="18392"/>
                    <a:pt x="14895" y="17582"/>
                    <a:pt x="15074" y="16451"/>
                  </a:cubicBezTo>
                  <a:cubicBezTo>
                    <a:pt x="15205" y="15641"/>
                    <a:pt x="14943" y="14820"/>
                    <a:pt x="14609" y="14058"/>
                  </a:cubicBezTo>
                  <a:cubicBezTo>
                    <a:pt x="14121" y="12938"/>
                    <a:pt x="13514" y="11867"/>
                    <a:pt x="13180" y="10712"/>
                  </a:cubicBezTo>
                  <a:cubicBezTo>
                    <a:pt x="12859" y="9533"/>
                    <a:pt x="12883" y="8200"/>
                    <a:pt x="13597" y="7212"/>
                  </a:cubicBezTo>
                  <a:cubicBezTo>
                    <a:pt x="13978" y="6711"/>
                    <a:pt x="15705" y="4271"/>
                    <a:pt x="16074" y="3759"/>
                  </a:cubicBezTo>
                  <a:cubicBezTo>
                    <a:pt x="15621" y="3032"/>
                    <a:pt x="13204" y="1735"/>
                    <a:pt x="12276" y="1151"/>
                  </a:cubicBezTo>
                  <a:cubicBezTo>
                    <a:pt x="11478" y="663"/>
                    <a:pt x="10525" y="199"/>
                    <a:pt x="8299" y="44"/>
                  </a:cubicBezTo>
                  <a:cubicBezTo>
                    <a:pt x="7926" y="17"/>
                    <a:pt x="7547" y="1"/>
                    <a:pt x="7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3"/>
            <p:cNvSpPr/>
            <p:nvPr/>
          </p:nvSpPr>
          <p:spPr>
            <a:xfrm>
              <a:off x="3027450" y="2509075"/>
              <a:ext cx="136650" cy="105425"/>
            </a:xfrm>
            <a:custGeom>
              <a:rect b="b" l="l" r="r" t="t"/>
              <a:pathLst>
                <a:path extrusionOk="0" h="4217" w="5466">
                  <a:moveTo>
                    <a:pt x="1477" y="0"/>
                  </a:moveTo>
                  <a:cubicBezTo>
                    <a:pt x="1691" y="1191"/>
                    <a:pt x="1072" y="2501"/>
                    <a:pt x="0" y="3084"/>
                  </a:cubicBezTo>
                  <a:cubicBezTo>
                    <a:pt x="624" y="3835"/>
                    <a:pt x="1742" y="4216"/>
                    <a:pt x="2733" y="4216"/>
                  </a:cubicBezTo>
                  <a:cubicBezTo>
                    <a:pt x="2763" y="4216"/>
                    <a:pt x="2792" y="4216"/>
                    <a:pt x="2822" y="4215"/>
                  </a:cubicBezTo>
                  <a:cubicBezTo>
                    <a:pt x="3810" y="4179"/>
                    <a:pt x="4870" y="3786"/>
                    <a:pt x="5465" y="2977"/>
                  </a:cubicBezTo>
                  <a:cubicBezTo>
                    <a:pt x="5049" y="2858"/>
                    <a:pt x="4763" y="2477"/>
                    <a:pt x="4525" y="2120"/>
                  </a:cubicBezTo>
                  <a:cubicBezTo>
                    <a:pt x="4084" y="1429"/>
                    <a:pt x="3572" y="834"/>
                    <a:pt x="3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3"/>
            <p:cNvSpPr/>
            <p:nvPr/>
          </p:nvSpPr>
          <p:spPr>
            <a:xfrm>
              <a:off x="3078650" y="2509075"/>
              <a:ext cx="64025" cy="55975"/>
            </a:xfrm>
            <a:custGeom>
              <a:rect b="b" l="l" r="r" t="t"/>
              <a:pathLst>
                <a:path extrusionOk="0" h="2239" w="2561">
                  <a:moveTo>
                    <a:pt x="0" y="0"/>
                  </a:moveTo>
                  <a:cubicBezTo>
                    <a:pt x="131" y="572"/>
                    <a:pt x="381" y="1108"/>
                    <a:pt x="834" y="1500"/>
                  </a:cubicBezTo>
                  <a:cubicBezTo>
                    <a:pt x="1310" y="1917"/>
                    <a:pt x="1929" y="2131"/>
                    <a:pt x="2560" y="2239"/>
                  </a:cubicBezTo>
                  <a:cubicBezTo>
                    <a:pt x="2524" y="2191"/>
                    <a:pt x="2513" y="2155"/>
                    <a:pt x="2465" y="2120"/>
                  </a:cubicBezTo>
                  <a:cubicBezTo>
                    <a:pt x="2024" y="1429"/>
                    <a:pt x="1512" y="834"/>
                    <a:pt x="1548" y="0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3"/>
            <p:cNvSpPr/>
            <p:nvPr/>
          </p:nvSpPr>
          <p:spPr>
            <a:xfrm>
              <a:off x="3048000" y="2332850"/>
              <a:ext cx="111925" cy="192625"/>
            </a:xfrm>
            <a:custGeom>
              <a:rect b="b" l="l" r="r" t="t"/>
              <a:pathLst>
                <a:path extrusionOk="0" h="7705" w="4477">
                  <a:moveTo>
                    <a:pt x="1488" y="1"/>
                  </a:moveTo>
                  <a:cubicBezTo>
                    <a:pt x="667" y="1"/>
                    <a:pt x="0" y="668"/>
                    <a:pt x="0" y="1489"/>
                  </a:cubicBezTo>
                  <a:lnTo>
                    <a:pt x="0" y="6216"/>
                  </a:lnTo>
                  <a:cubicBezTo>
                    <a:pt x="0" y="7037"/>
                    <a:pt x="667" y="7704"/>
                    <a:pt x="1488" y="7704"/>
                  </a:cubicBezTo>
                  <a:lnTo>
                    <a:pt x="2988" y="7704"/>
                  </a:lnTo>
                  <a:cubicBezTo>
                    <a:pt x="3810" y="7704"/>
                    <a:pt x="4477" y="7037"/>
                    <a:pt x="4477" y="6216"/>
                  </a:cubicBezTo>
                  <a:lnTo>
                    <a:pt x="4477" y="1489"/>
                  </a:lnTo>
                  <a:cubicBezTo>
                    <a:pt x="4477" y="668"/>
                    <a:pt x="3810" y="1"/>
                    <a:pt x="29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3"/>
            <p:cNvSpPr/>
            <p:nvPr/>
          </p:nvSpPr>
          <p:spPr>
            <a:xfrm>
              <a:off x="3048000" y="2471850"/>
              <a:ext cx="111625" cy="53625"/>
            </a:xfrm>
            <a:custGeom>
              <a:rect b="b" l="l" r="r" t="t"/>
              <a:pathLst>
                <a:path extrusionOk="0" h="2145" w="4465">
                  <a:moveTo>
                    <a:pt x="0" y="1"/>
                  </a:moveTo>
                  <a:cubicBezTo>
                    <a:pt x="48" y="1192"/>
                    <a:pt x="1024" y="2144"/>
                    <a:pt x="2238" y="2144"/>
                  </a:cubicBezTo>
                  <a:cubicBezTo>
                    <a:pt x="3441" y="2144"/>
                    <a:pt x="4417" y="1192"/>
                    <a:pt x="4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3"/>
            <p:cNvSpPr/>
            <p:nvPr/>
          </p:nvSpPr>
          <p:spPr>
            <a:xfrm>
              <a:off x="3015550" y="2427500"/>
              <a:ext cx="43175" cy="43200"/>
            </a:xfrm>
            <a:custGeom>
              <a:rect b="b" l="l" r="r" t="t"/>
              <a:pathLst>
                <a:path extrusionOk="0" h="1728" w="1727"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3"/>
            <p:cNvSpPr/>
            <p:nvPr/>
          </p:nvSpPr>
          <p:spPr>
            <a:xfrm>
              <a:off x="2867300" y="2586150"/>
              <a:ext cx="211675" cy="1101350"/>
            </a:xfrm>
            <a:custGeom>
              <a:rect b="b" l="l" r="r" t="t"/>
              <a:pathLst>
                <a:path extrusionOk="0" h="44054" w="8467">
                  <a:moveTo>
                    <a:pt x="6406" y="1"/>
                  </a:moveTo>
                  <a:lnTo>
                    <a:pt x="6406" y="1"/>
                  </a:lnTo>
                  <a:cubicBezTo>
                    <a:pt x="3430" y="1144"/>
                    <a:pt x="1882" y="2823"/>
                    <a:pt x="1882" y="2823"/>
                  </a:cubicBezTo>
                  <a:lnTo>
                    <a:pt x="1" y="44054"/>
                  </a:lnTo>
                  <a:lnTo>
                    <a:pt x="5740" y="43828"/>
                  </a:lnTo>
                  <a:cubicBezTo>
                    <a:pt x="8466" y="35470"/>
                    <a:pt x="6406" y="1"/>
                    <a:pt x="6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3"/>
            <p:cNvSpPr/>
            <p:nvPr/>
          </p:nvSpPr>
          <p:spPr>
            <a:xfrm>
              <a:off x="2851625" y="2845825"/>
              <a:ext cx="237675" cy="419325"/>
            </a:xfrm>
            <a:custGeom>
              <a:rect b="b" l="l" r="r" t="t"/>
              <a:pathLst>
                <a:path extrusionOk="0" h="16773" w="9507">
                  <a:moveTo>
                    <a:pt x="9109" y="1"/>
                  </a:moveTo>
                  <a:cubicBezTo>
                    <a:pt x="9025" y="1"/>
                    <a:pt x="8940" y="29"/>
                    <a:pt x="8867" y="91"/>
                  </a:cubicBezTo>
                  <a:lnTo>
                    <a:pt x="1140" y="6366"/>
                  </a:lnTo>
                  <a:cubicBezTo>
                    <a:pt x="747" y="6699"/>
                    <a:pt x="509" y="7176"/>
                    <a:pt x="449" y="7700"/>
                  </a:cubicBezTo>
                  <a:lnTo>
                    <a:pt x="9" y="16391"/>
                  </a:lnTo>
                  <a:cubicBezTo>
                    <a:pt x="0" y="16612"/>
                    <a:pt x="186" y="16772"/>
                    <a:pt x="380" y="16772"/>
                  </a:cubicBezTo>
                  <a:cubicBezTo>
                    <a:pt x="457" y="16772"/>
                    <a:pt x="536" y="16747"/>
                    <a:pt x="604" y="16689"/>
                  </a:cubicBezTo>
                  <a:lnTo>
                    <a:pt x="8581" y="10057"/>
                  </a:lnTo>
                  <a:cubicBezTo>
                    <a:pt x="8974" y="9735"/>
                    <a:pt x="9212" y="9271"/>
                    <a:pt x="9224" y="8771"/>
                  </a:cubicBezTo>
                  <a:lnTo>
                    <a:pt x="9498" y="401"/>
                  </a:lnTo>
                  <a:cubicBezTo>
                    <a:pt x="9506" y="165"/>
                    <a:pt x="9312" y="1"/>
                    <a:pt x="9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3"/>
            <p:cNvSpPr/>
            <p:nvPr/>
          </p:nvSpPr>
          <p:spPr>
            <a:xfrm>
              <a:off x="2853925" y="2915075"/>
              <a:ext cx="188425" cy="308700"/>
            </a:xfrm>
            <a:custGeom>
              <a:rect b="b" l="l" r="r" t="t"/>
              <a:pathLst>
                <a:path extrusionOk="0" h="12348" w="7537">
                  <a:moveTo>
                    <a:pt x="7537" y="0"/>
                  </a:moveTo>
                  <a:lnTo>
                    <a:pt x="310" y="5882"/>
                  </a:lnTo>
                  <a:lnTo>
                    <a:pt x="0" y="12347"/>
                  </a:lnTo>
                  <a:lnTo>
                    <a:pt x="7334" y="6263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3"/>
            <p:cNvSpPr/>
            <p:nvPr/>
          </p:nvSpPr>
          <p:spPr>
            <a:xfrm>
              <a:off x="3030125" y="2928775"/>
              <a:ext cx="17875" cy="122050"/>
            </a:xfrm>
            <a:custGeom>
              <a:rect b="b" l="l" r="r" t="t"/>
              <a:pathLst>
                <a:path extrusionOk="0" h="4882" w="715">
                  <a:moveTo>
                    <a:pt x="703" y="0"/>
                  </a:moveTo>
                  <a:lnTo>
                    <a:pt x="1" y="583"/>
                  </a:lnTo>
                  <a:lnTo>
                    <a:pt x="1" y="4882"/>
                  </a:lnTo>
                  <a:lnTo>
                    <a:pt x="715" y="428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3"/>
            <p:cNvSpPr/>
            <p:nvPr/>
          </p:nvSpPr>
          <p:spPr>
            <a:xfrm>
              <a:off x="2994400" y="2985025"/>
              <a:ext cx="25" cy="96750"/>
            </a:xfrm>
            <a:custGeom>
              <a:rect b="b" l="l" r="r" t="t"/>
              <a:pathLst>
                <a:path extrusionOk="0" fill="none" h="3870" w="1">
                  <a:moveTo>
                    <a:pt x="1" y="0"/>
                  </a:moveTo>
                  <a:lnTo>
                    <a:pt x="1" y="3870"/>
                  </a:lnTo>
                </a:path>
              </a:pathLst>
            </a:custGeom>
            <a:noFill/>
            <a:ln cap="rnd" cmpd="sng" w="56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3"/>
            <p:cNvSpPr/>
            <p:nvPr/>
          </p:nvSpPr>
          <p:spPr>
            <a:xfrm>
              <a:off x="2973575" y="3001400"/>
              <a:ext cx="25" cy="97050"/>
            </a:xfrm>
            <a:custGeom>
              <a:rect b="b" l="l" r="r" t="t"/>
              <a:pathLst>
                <a:path extrusionOk="0" fill="none" h="3882" w="1">
                  <a:moveTo>
                    <a:pt x="0" y="0"/>
                  </a:moveTo>
                  <a:lnTo>
                    <a:pt x="0" y="3882"/>
                  </a:lnTo>
                </a:path>
              </a:pathLst>
            </a:custGeom>
            <a:noFill/>
            <a:ln cap="rnd" cmpd="sng" w="56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3"/>
            <p:cNvSpPr/>
            <p:nvPr/>
          </p:nvSpPr>
          <p:spPr>
            <a:xfrm>
              <a:off x="2953325" y="3016575"/>
              <a:ext cx="25" cy="96750"/>
            </a:xfrm>
            <a:custGeom>
              <a:rect b="b" l="l" r="r" t="t"/>
              <a:pathLst>
                <a:path extrusionOk="0" fill="none" h="3870" w="1">
                  <a:moveTo>
                    <a:pt x="1" y="0"/>
                  </a:moveTo>
                  <a:lnTo>
                    <a:pt x="1" y="3870"/>
                  </a:lnTo>
                </a:path>
              </a:pathLst>
            </a:custGeom>
            <a:noFill/>
            <a:ln cap="rnd" cmpd="sng" w="56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3"/>
            <p:cNvSpPr/>
            <p:nvPr/>
          </p:nvSpPr>
          <p:spPr>
            <a:xfrm>
              <a:off x="2931000" y="3039800"/>
              <a:ext cx="25" cy="96750"/>
            </a:xfrm>
            <a:custGeom>
              <a:rect b="b" l="l" r="r" t="t"/>
              <a:pathLst>
                <a:path extrusionOk="0" fill="none" h="3870" w="1">
                  <a:moveTo>
                    <a:pt x="1" y="0"/>
                  </a:moveTo>
                  <a:lnTo>
                    <a:pt x="1" y="3870"/>
                  </a:lnTo>
                </a:path>
              </a:pathLst>
            </a:custGeom>
            <a:noFill/>
            <a:ln cap="rnd" cmpd="sng" w="56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3"/>
            <p:cNvSpPr/>
            <p:nvPr/>
          </p:nvSpPr>
          <p:spPr>
            <a:xfrm>
              <a:off x="2839025" y="2757900"/>
              <a:ext cx="97075" cy="411400"/>
            </a:xfrm>
            <a:custGeom>
              <a:rect b="b" l="l" r="r" t="t"/>
              <a:pathLst>
                <a:path extrusionOk="0" h="16456" w="3883">
                  <a:moveTo>
                    <a:pt x="2287" y="1"/>
                  </a:moveTo>
                  <a:lnTo>
                    <a:pt x="441" y="4168"/>
                  </a:lnTo>
                  <a:cubicBezTo>
                    <a:pt x="72" y="5585"/>
                    <a:pt x="1" y="6252"/>
                    <a:pt x="215" y="8121"/>
                  </a:cubicBezTo>
                  <a:lnTo>
                    <a:pt x="1620" y="16455"/>
                  </a:lnTo>
                  <a:lnTo>
                    <a:pt x="2858" y="16360"/>
                  </a:lnTo>
                  <a:lnTo>
                    <a:pt x="2906" y="7383"/>
                  </a:lnTo>
                  <a:cubicBezTo>
                    <a:pt x="2906" y="6835"/>
                    <a:pt x="3013" y="6287"/>
                    <a:pt x="3204" y="5775"/>
                  </a:cubicBezTo>
                  <a:lnTo>
                    <a:pt x="3882" y="4109"/>
                  </a:lnTo>
                  <a:cubicBezTo>
                    <a:pt x="3394" y="2727"/>
                    <a:pt x="2858" y="1358"/>
                    <a:pt x="2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3"/>
            <p:cNvSpPr/>
            <p:nvPr/>
          </p:nvSpPr>
          <p:spPr>
            <a:xfrm>
              <a:off x="2877725" y="3158850"/>
              <a:ext cx="102725" cy="135450"/>
            </a:xfrm>
            <a:custGeom>
              <a:rect b="b" l="l" r="r" t="t"/>
              <a:pathLst>
                <a:path extrusionOk="0" h="5418" w="4109">
                  <a:moveTo>
                    <a:pt x="13" y="1"/>
                  </a:moveTo>
                  <a:cubicBezTo>
                    <a:pt x="1" y="393"/>
                    <a:pt x="239" y="751"/>
                    <a:pt x="441" y="1096"/>
                  </a:cubicBezTo>
                  <a:cubicBezTo>
                    <a:pt x="1310" y="2465"/>
                    <a:pt x="2049" y="3894"/>
                    <a:pt x="2656" y="5382"/>
                  </a:cubicBezTo>
                  <a:cubicBezTo>
                    <a:pt x="2882" y="5311"/>
                    <a:pt x="2930" y="5025"/>
                    <a:pt x="2930" y="4799"/>
                  </a:cubicBezTo>
                  <a:cubicBezTo>
                    <a:pt x="2930" y="4668"/>
                    <a:pt x="2918" y="4549"/>
                    <a:pt x="2918" y="4430"/>
                  </a:cubicBezTo>
                  <a:lnTo>
                    <a:pt x="2918" y="4430"/>
                  </a:lnTo>
                  <a:cubicBezTo>
                    <a:pt x="3096" y="4739"/>
                    <a:pt x="3251" y="5073"/>
                    <a:pt x="3370" y="5418"/>
                  </a:cubicBezTo>
                  <a:cubicBezTo>
                    <a:pt x="3549" y="5132"/>
                    <a:pt x="3537" y="4775"/>
                    <a:pt x="3453" y="4442"/>
                  </a:cubicBezTo>
                  <a:cubicBezTo>
                    <a:pt x="3346" y="4132"/>
                    <a:pt x="3168" y="3834"/>
                    <a:pt x="3001" y="3549"/>
                  </a:cubicBezTo>
                  <a:cubicBezTo>
                    <a:pt x="2918" y="3418"/>
                    <a:pt x="2834" y="3287"/>
                    <a:pt x="2763" y="3132"/>
                  </a:cubicBezTo>
                  <a:cubicBezTo>
                    <a:pt x="2703" y="2751"/>
                    <a:pt x="2620" y="2382"/>
                    <a:pt x="2513" y="2001"/>
                  </a:cubicBezTo>
                  <a:cubicBezTo>
                    <a:pt x="2477" y="1917"/>
                    <a:pt x="2537" y="1810"/>
                    <a:pt x="2632" y="1786"/>
                  </a:cubicBezTo>
                  <a:cubicBezTo>
                    <a:pt x="2694" y="1764"/>
                    <a:pt x="2758" y="1753"/>
                    <a:pt x="2821" y="1753"/>
                  </a:cubicBezTo>
                  <a:cubicBezTo>
                    <a:pt x="2989" y="1753"/>
                    <a:pt x="3154" y="1826"/>
                    <a:pt x="3275" y="1929"/>
                  </a:cubicBezTo>
                  <a:cubicBezTo>
                    <a:pt x="3430" y="2084"/>
                    <a:pt x="3525" y="2287"/>
                    <a:pt x="3692" y="2441"/>
                  </a:cubicBezTo>
                  <a:cubicBezTo>
                    <a:pt x="3736" y="2468"/>
                    <a:pt x="3935" y="2622"/>
                    <a:pt x="4041" y="2622"/>
                  </a:cubicBezTo>
                  <a:cubicBezTo>
                    <a:pt x="4077" y="2622"/>
                    <a:pt x="4102" y="2605"/>
                    <a:pt x="4108" y="2560"/>
                  </a:cubicBezTo>
                  <a:cubicBezTo>
                    <a:pt x="4108" y="2477"/>
                    <a:pt x="3965" y="2334"/>
                    <a:pt x="3942" y="2275"/>
                  </a:cubicBezTo>
                  <a:cubicBezTo>
                    <a:pt x="3823" y="2060"/>
                    <a:pt x="3656" y="1870"/>
                    <a:pt x="3549" y="1667"/>
                  </a:cubicBezTo>
                  <a:cubicBezTo>
                    <a:pt x="3132" y="798"/>
                    <a:pt x="2453" y="370"/>
                    <a:pt x="1441" y="310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3"/>
            <p:cNvSpPr/>
            <p:nvPr/>
          </p:nvSpPr>
          <p:spPr>
            <a:xfrm>
              <a:off x="2772650" y="2651050"/>
              <a:ext cx="172375" cy="501100"/>
            </a:xfrm>
            <a:custGeom>
              <a:rect b="b" l="l" r="r" t="t"/>
              <a:pathLst>
                <a:path extrusionOk="0" h="20044" w="6895">
                  <a:moveTo>
                    <a:pt x="5966" y="1"/>
                  </a:moveTo>
                  <a:cubicBezTo>
                    <a:pt x="1" y="4025"/>
                    <a:pt x="3215" y="19634"/>
                    <a:pt x="3215" y="19979"/>
                  </a:cubicBezTo>
                  <a:cubicBezTo>
                    <a:pt x="3215" y="20024"/>
                    <a:pt x="3274" y="20044"/>
                    <a:pt x="3375" y="20044"/>
                  </a:cubicBezTo>
                  <a:cubicBezTo>
                    <a:pt x="4052" y="20044"/>
                    <a:pt x="6656" y="19170"/>
                    <a:pt x="6656" y="19170"/>
                  </a:cubicBezTo>
                  <a:lnTo>
                    <a:pt x="6894" y="7359"/>
                  </a:lnTo>
                  <a:lnTo>
                    <a:pt x="59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3"/>
            <p:cNvSpPr/>
            <p:nvPr/>
          </p:nvSpPr>
          <p:spPr>
            <a:xfrm>
              <a:off x="3150375" y="2573950"/>
              <a:ext cx="181600" cy="1107900"/>
            </a:xfrm>
            <a:custGeom>
              <a:rect b="b" l="l" r="r" t="t"/>
              <a:pathLst>
                <a:path extrusionOk="0" h="44316" w="7264">
                  <a:moveTo>
                    <a:pt x="1" y="1"/>
                  </a:moveTo>
                  <a:lnTo>
                    <a:pt x="1989" y="44316"/>
                  </a:lnTo>
                  <a:lnTo>
                    <a:pt x="6240" y="43518"/>
                  </a:lnTo>
                  <a:lnTo>
                    <a:pt x="5430" y="11026"/>
                  </a:lnTo>
                  <a:lnTo>
                    <a:pt x="7264" y="4597"/>
                  </a:lnTo>
                  <a:cubicBezTo>
                    <a:pt x="7264" y="4585"/>
                    <a:pt x="4823" y="176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3"/>
            <p:cNvSpPr/>
            <p:nvPr/>
          </p:nvSpPr>
          <p:spPr>
            <a:xfrm>
              <a:off x="2942325" y="2843625"/>
              <a:ext cx="1200" cy="100650"/>
            </a:xfrm>
            <a:custGeom>
              <a:rect b="b" l="l" r="r" t="t"/>
              <a:pathLst>
                <a:path extrusionOk="0" fill="none" h="4026" w="48">
                  <a:moveTo>
                    <a:pt x="0" y="4025"/>
                  </a:moveTo>
                  <a:cubicBezTo>
                    <a:pt x="0" y="3692"/>
                    <a:pt x="48" y="1"/>
                    <a:pt x="48" y="1"/>
                  </a:cubicBezTo>
                </a:path>
              </a:pathLst>
            </a:custGeom>
            <a:noFill/>
            <a:ln cap="rnd" cmpd="sng" w="56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3214975" y="3181475"/>
              <a:ext cx="78900" cy="25"/>
            </a:xfrm>
            <a:custGeom>
              <a:rect b="b" l="l" r="r" t="t"/>
              <a:pathLst>
                <a:path extrusionOk="0" fill="none" h="1" w="3156">
                  <a:moveTo>
                    <a:pt x="0" y="0"/>
                  </a:moveTo>
                  <a:lnTo>
                    <a:pt x="3156" y="0"/>
                  </a:lnTo>
                </a:path>
              </a:pathLst>
            </a:custGeom>
            <a:noFill/>
            <a:ln cap="rnd" cmpd="sng" w="56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3037895" y="2327809"/>
              <a:ext cx="129652" cy="70563"/>
            </a:xfrm>
            <a:custGeom>
              <a:rect b="b" l="l" r="r" t="t"/>
              <a:pathLst>
                <a:path extrusionOk="0" h="2612" w="4845">
                  <a:moveTo>
                    <a:pt x="2482" y="0"/>
                  </a:moveTo>
                  <a:cubicBezTo>
                    <a:pt x="2427" y="0"/>
                    <a:pt x="2372" y="1"/>
                    <a:pt x="2315" y="4"/>
                  </a:cubicBezTo>
                  <a:cubicBezTo>
                    <a:pt x="2314" y="4"/>
                    <a:pt x="2312" y="4"/>
                    <a:pt x="2308" y="4"/>
                  </a:cubicBezTo>
                  <a:cubicBezTo>
                    <a:pt x="2172" y="4"/>
                    <a:pt x="0" y="38"/>
                    <a:pt x="267" y="2611"/>
                  </a:cubicBezTo>
                  <a:cubicBezTo>
                    <a:pt x="267" y="2611"/>
                    <a:pt x="1136" y="2385"/>
                    <a:pt x="1422" y="1278"/>
                  </a:cubicBezTo>
                  <a:cubicBezTo>
                    <a:pt x="1422" y="1278"/>
                    <a:pt x="1654" y="2289"/>
                    <a:pt x="3771" y="2289"/>
                  </a:cubicBezTo>
                  <a:cubicBezTo>
                    <a:pt x="4053" y="2289"/>
                    <a:pt x="4368" y="2271"/>
                    <a:pt x="4720" y="2230"/>
                  </a:cubicBezTo>
                  <a:cubicBezTo>
                    <a:pt x="4720" y="2230"/>
                    <a:pt x="4845" y="0"/>
                    <a:pt x="2482" y="0"/>
                  </a:cubicBezTo>
                  <a:close/>
                </a:path>
              </a:pathLst>
            </a:custGeom>
            <a:solidFill>
              <a:srgbClr val="5D515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3002750" y="2395950"/>
              <a:ext cx="228025" cy="12825"/>
            </a:xfrm>
            <a:custGeom>
              <a:rect b="b" l="l" r="r" t="t"/>
              <a:pathLst>
                <a:path extrusionOk="0" h="513" w="9121">
                  <a:moveTo>
                    <a:pt x="250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94"/>
                    <a:pt x="96" y="513"/>
                    <a:pt x="250" y="513"/>
                  </a:cubicBezTo>
                  <a:lnTo>
                    <a:pt x="8870" y="513"/>
                  </a:lnTo>
                  <a:cubicBezTo>
                    <a:pt x="9013" y="513"/>
                    <a:pt x="9120" y="394"/>
                    <a:pt x="9120" y="251"/>
                  </a:cubicBezTo>
                  <a:cubicBezTo>
                    <a:pt x="9120" y="120"/>
                    <a:pt x="9013" y="1"/>
                    <a:pt x="88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3448050" y="2668000"/>
              <a:ext cx="125925" cy="187575"/>
            </a:xfrm>
            <a:custGeom>
              <a:rect b="b" l="l" r="r" t="t"/>
              <a:pathLst>
                <a:path extrusionOk="0" h="7503" w="5037">
                  <a:moveTo>
                    <a:pt x="2507" y="1"/>
                  </a:moveTo>
                  <a:cubicBezTo>
                    <a:pt x="2463" y="1"/>
                    <a:pt x="2422" y="15"/>
                    <a:pt x="2393" y="49"/>
                  </a:cubicBezTo>
                  <a:cubicBezTo>
                    <a:pt x="2441" y="489"/>
                    <a:pt x="2226" y="918"/>
                    <a:pt x="1976" y="1299"/>
                  </a:cubicBezTo>
                  <a:cubicBezTo>
                    <a:pt x="1726" y="1668"/>
                    <a:pt x="1429" y="2013"/>
                    <a:pt x="1214" y="2406"/>
                  </a:cubicBezTo>
                  <a:cubicBezTo>
                    <a:pt x="1012" y="2811"/>
                    <a:pt x="917" y="3299"/>
                    <a:pt x="1131" y="3704"/>
                  </a:cubicBezTo>
                  <a:cubicBezTo>
                    <a:pt x="726" y="4109"/>
                    <a:pt x="321" y="4395"/>
                    <a:pt x="0" y="4823"/>
                  </a:cubicBezTo>
                  <a:cubicBezTo>
                    <a:pt x="60" y="5621"/>
                    <a:pt x="131" y="6681"/>
                    <a:pt x="119" y="7502"/>
                  </a:cubicBezTo>
                  <a:cubicBezTo>
                    <a:pt x="881" y="6752"/>
                    <a:pt x="1774" y="6050"/>
                    <a:pt x="2488" y="5252"/>
                  </a:cubicBezTo>
                  <a:cubicBezTo>
                    <a:pt x="2798" y="5216"/>
                    <a:pt x="3119" y="5192"/>
                    <a:pt x="3441" y="5157"/>
                  </a:cubicBezTo>
                  <a:cubicBezTo>
                    <a:pt x="3620" y="5145"/>
                    <a:pt x="3798" y="5121"/>
                    <a:pt x="3953" y="5049"/>
                  </a:cubicBezTo>
                  <a:cubicBezTo>
                    <a:pt x="4215" y="4930"/>
                    <a:pt x="4370" y="4657"/>
                    <a:pt x="4453" y="4371"/>
                  </a:cubicBezTo>
                  <a:cubicBezTo>
                    <a:pt x="4524" y="4109"/>
                    <a:pt x="4655" y="3775"/>
                    <a:pt x="4643" y="3502"/>
                  </a:cubicBezTo>
                  <a:cubicBezTo>
                    <a:pt x="4953" y="3299"/>
                    <a:pt x="5013" y="2632"/>
                    <a:pt x="4691" y="2454"/>
                  </a:cubicBezTo>
                  <a:cubicBezTo>
                    <a:pt x="4882" y="2299"/>
                    <a:pt x="5036" y="2073"/>
                    <a:pt x="4989" y="1823"/>
                  </a:cubicBezTo>
                  <a:cubicBezTo>
                    <a:pt x="4941" y="1656"/>
                    <a:pt x="4763" y="1525"/>
                    <a:pt x="4584" y="1489"/>
                  </a:cubicBezTo>
                  <a:cubicBezTo>
                    <a:pt x="4518" y="1476"/>
                    <a:pt x="4449" y="1471"/>
                    <a:pt x="4380" y="1471"/>
                  </a:cubicBezTo>
                  <a:cubicBezTo>
                    <a:pt x="4260" y="1471"/>
                    <a:pt x="4137" y="1486"/>
                    <a:pt x="4024" y="1501"/>
                  </a:cubicBezTo>
                  <a:cubicBezTo>
                    <a:pt x="3536" y="1573"/>
                    <a:pt x="3012" y="1620"/>
                    <a:pt x="2536" y="1692"/>
                  </a:cubicBezTo>
                  <a:cubicBezTo>
                    <a:pt x="2798" y="1299"/>
                    <a:pt x="2881" y="823"/>
                    <a:pt x="2798" y="358"/>
                  </a:cubicBezTo>
                  <a:cubicBezTo>
                    <a:pt x="2786" y="251"/>
                    <a:pt x="2750" y="144"/>
                    <a:pt x="2679" y="73"/>
                  </a:cubicBezTo>
                  <a:cubicBezTo>
                    <a:pt x="2637" y="30"/>
                    <a:pt x="2569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3245925" y="2688550"/>
              <a:ext cx="252750" cy="381925"/>
            </a:xfrm>
            <a:custGeom>
              <a:rect b="b" l="l" r="r" t="t"/>
              <a:pathLst>
                <a:path extrusionOk="0" h="15277" w="10110">
                  <a:moveTo>
                    <a:pt x="3442" y="1"/>
                  </a:moveTo>
                  <a:lnTo>
                    <a:pt x="1" y="5394"/>
                  </a:lnTo>
                  <a:lnTo>
                    <a:pt x="120" y="9883"/>
                  </a:lnTo>
                  <a:cubicBezTo>
                    <a:pt x="927" y="14586"/>
                    <a:pt x="2942" y="15276"/>
                    <a:pt x="4055" y="15276"/>
                  </a:cubicBezTo>
                  <a:cubicBezTo>
                    <a:pt x="4516" y="15276"/>
                    <a:pt x="4823" y="15157"/>
                    <a:pt x="4823" y="15157"/>
                  </a:cubicBezTo>
                  <a:cubicBezTo>
                    <a:pt x="7811" y="14586"/>
                    <a:pt x="10109" y="7002"/>
                    <a:pt x="10109" y="7002"/>
                  </a:cubicBezTo>
                  <a:lnTo>
                    <a:pt x="8156" y="2870"/>
                  </a:lnTo>
                  <a:lnTo>
                    <a:pt x="5287" y="7692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3204250" y="2834700"/>
              <a:ext cx="78900" cy="25"/>
            </a:xfrm>
            <a:custGeom>
              <a:rect b="b" l="l" r="r" t="t"/>
              <a:pathLst>
                <a:path extrusionOk="0" fill="none" h="1" w="3156">
                  <a:moveTo>
                    <a:pt x="1" y="1"/>
                  </a:moveTo>
                  <a:lnTo>
                    <a:pt x="3156" y="1"/>
                  </a:lnTo>
                </a:path>
              </a:pathLst>
            </a:custGeom>
            <a:noFill/>
            <a:ln cap="rnd" cmpd="sng" w="56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3"/>
            <p:cNvSpPr/>
            <p:nvPr/>
          </p:nvSpPr>
          <p:spPr>
            <a:xfrm>
              <a:off x="3020600" y="2458775"/>
              <a:ext cx="21450" cy="21750"/>
            </a:xfrm>
            <a:custGeom>
              <a:rect b="b" l="l" r="r" t="t"/>
              <a:pathLst>
                <a:path extrusionOk="0" h="870" w="858">
                  <a:moveTo>
                    <a:pt x="429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79"/>
                    <a:pt x="191" y="869"/>
                    <a:pt x="429" y="869"/>
                  </a:cubicBezTo>
                  <a:cubicBezTo>
                    <a:pt x="667" y="869"/>
                    <a:pt x="858" y="679"/>
                    <a:pt x="858" y="441"/>
                  </a:cubicBezTo>
                  <a:cubicBezTo>
                    <a:pt x="858" y="203"/>
                    <a:pt x="667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3"/>
            <p:cNvSpPr/>
            <p:nvPr/>
          </p:nvSpPr>
          <p:spPr>
            <a:xfrm>
              <a:off x="2976250" y="2613550"/>
              <a:ext cx="61650" cy="227125"/>
            </a:xfrm>
            <a:custGeom>
              <a:rect b="b" l="l" r="r" t="t"/>
              <a:pathLst>
                <a:path extrusionOk="0" fill="none" h="9085" w="2466">
                  <a:moveTo>
                    <a:pt x="2465" y="9085"/>
                  </a:moveTo>
                  <a:cubicBezTo>
                    <a:pt x="2465" y="9085"/>
                    <a:pt x="60" y="6382"/>
                    <a:pt x="1" y="0"/>
                  </a:cubicBezTo>
                </a:path>
              </a:pathLst>
            </a:custGeom>
            <a:noFill/>
            <a:ln cap="rnd" cmpd="sng" w="56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3165550" y="2601050"/>
              <a:ext cx="58675" cy="241125"/>
            </a:xfrm>
            <a:custGeom>
              <a:rect b="b" l="l" r="r" t="t"/>
              <a:pathLst>
                <a:path extrusionOk="0" fill="none" h="9645" w="2347">
                  <a:moveTo>
                    <a:pt x="1" y="9644"/>
                  </a:moveTo>
                  <a:cubicBezTo>
                    <a:pt x="180" y="9466"/>
                    <a:pt x="2347" y="5846"/>
                    <a:pt x="1835" y="0"/>
                  </a:cubicBezTo>
                </a:path>
              </a:pathLst>
            </a:custGeom>
            <a:noFill/>
            <a:ln cap="rnd" cmpd="sng" w="56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3" name="Google Shape;2183;p63"/>
          <p:cNvSpPr txBox="1"/>
          <p:nvPr>
            <p:ph type="title"/>
          </p:nvPr>
        </p:nvSpPr>
        <p:spPr>
          <a:xfrm>
            <a:off x="4355775" y="502075"/>
            <a:ext cx="218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84" name="Google Shape;2184;p63"/>
          <p:cNvSpPr txBox="1"/>
          <p:nvPr/>
        </p:nvSpPr>
        <p:spPr>
          <a:xfrm>
            <a:off x="3949875" y="1287675"/>
            <a:ext cx="30000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Char char="●"/>
            </a:pP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This was a proposal for modeling vaccination patterns to predict the likelihood of patients who will defer a vaccine</a:t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mfortaa"/>
              <a:buChar char="●"/>
            </a:pP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This project will require a lot of data cleaning and de-identification</a:t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600"/>
              <a:buFont typeface="Comfortaa"/>
              <a:buChar char="●"/>
            </a:pP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This project will help healthcare leaders push for more vaccinations and ensure public health </a:t>
            </a: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safety</a:t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64"/>
          <p:cNvSpPr txBox="1"/>
          <p:nvPr>
            <p:ph type="title"/>
          </p:nvPr>
        </p:nvSpPr>
        <p:spPr>
          <a:xfrm>
            <a:off x="720000" y="471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grpSp>
        <p:nvGrpSpPr>
          <p:cNvPr id="2190" name="Google Shape;2190;p64"/>
          <p:cNvGrpSpPr/>
          <p:nvPr/>
        </p:nvGrpSpPr>
        <p:grpSpPr>
          <a:xfrm flipH="1" rot="-3829099">
            <a:off x="2603773" y="3350199"/>
            <a:ext cx="1703765" cy="1313986"/>
            <a:chOff x="6741832" y="3407978"/>
            <a:chExt cx="1544870" cy="1191442"/>
          </a:xfrm>
        </p:grpSpPr>
        <p:sp>
          <p:nvSpPr>
            <p:cNvPr id="2191" name="Google Shape;2191;p64"/>
            <p:cNvSpPr/>
            <p:nvPr/>
          </p:nvSpPr>
          <p:spPr>
            <a:xfrm>
              <a:off x="7549458" y="3407978"/>
              <a:ext cx="737244" cy="737244"/>
            </a:xfrm>
            <a:custGeom>
              <a:rect b="b" l="l" r="r" t="t"/>
              <a:pathLst>
                <a:path extrusionOk="0" fill="none" h="13586" w="13586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4"/>
            <p:cNvSpPr/>
            <p:nvPr/>
          </p:nvSpPr>
          <p:spPr>
            <a:xfrm>
              <a:off x="7207046" y="3939069"/>
              <a:ext cx="370250" cy="277891"/>
            </a:xfrm>
            <a:custGeom>
              <a:rect b="b" l="l" r="r" t="t"/>
              <a:pathLst>
                <a:path extrusionOk="0" fill="none" h="5121" w="6823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4"/>
            <p:cNvSpPr/>
            <p:nvPr/>
          </p:nvSpPr>
          <p:spPr>
            <a:xfrm>
              <a:off x="6741832" y="4093508"/>
              <a:ext cx="505967" cy="505913"/>
            </a:xfrm>
            <a:custGeom>
              <a:rect b="b" l="l" r="r" t="t"/>
              <a:pathLst>
                <a:path extrusionOk="0" fill="none" h="9323" w="9324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4" name="Google Shape;2194;p64"/>
          <p:cNvSpPr txBox="1"/>
          <p:nvPr>
            <p:ph idx="1" type="body"/>
          </p:nvPr>
        </p:nvSpPr>
        <p:spPr>
          <a:xfrm>
            <a:off x="872400" y="1519475"/>
            <a:ext cx="3663600" cy="3117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/>
              <a:t>We hope to </a:t>
            </a:r>
            <a:r>
              <a:rPr lang="en"/>
              <a:t>receive</a:t>
            </a:r>
            <a:r>
              <a:rPr lang="en"/>
              <a:t> your support in this project as we aimed to start the next stage.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will continue with data cleaning and explore options for dealing with missing data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Then we will look into the cardinality of each survey question and perform feature engineering for any class imbalance</a:t>
            </a:r>
            <a:endParaRPr/>
          </a:p>
        </p:txBody>
      </p:sp>
      <p:sp>
        <p:nvSpPr>
          <p:cNvPr id="2195" name="Google Shape;2195;p64"/>
          <p:cNvSpPr/>
          <p:nvPr/>
        </p:nvSpPr>
        <p:spPr>
          <a:xfrm>
            <a:off x="4535998" y="1377902"/>
            <a:ext cx="3663541" cy="3057903"/>
          </a:xfrm>
          <a:custGeom>
            <a:rect b="b" l="l" r="r" t="t"/>
            <a:pathLst>
              <a:path extrusionOk="0" h="79664" w="95442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rgbClr val="F5F0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64"/>
          <p:cNvSpPr/>
          <p:nvPr/>
        </p:nvSpPr>
        <p:spPr>
          <a:xfrm>
            <a:off x="7780388" y="611558"/>
            <a:ext cx="605615" cy="605675"/>
          </a:xfrm>
          <a:custGeom>
            <a:rect b="b" l="l" r="r" t="t"/>
            <a:pathLst>
              <a:path extrusionOk="0" fill="none" h="10122" w="10121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64"/>
          <p:cNvGrpSpPr/>
          <p:nvPr/>
        </p:nvGrpSpPr>
        <p:grpSpPr>
          <a:xfrm>
            <a:off x="982842" y="4086716"/>
            <a:ext cx="287163" cy="287881"/>
            <a:chOff x="623344" y="1024551"/>
            <a:chExt cx="260418" cy="261069"/>
          </a:xfrm>
        </p:grpSpPr>
        <p:sp>
          <p:nvSpPr>
            <p:cNvPr id="2198" name="Google Shape;2198;p64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4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0" name="Google Shape;2200;p64"/>
          <p:cNvGrpSpPr/>
          <p:nvPr/>
        </p:nvGrpSpPr>
        <p:grpSpPr>
          <a:xfrm>
            <a:off x="4499631" y="4806215"/>
            <a:ext cx="144688" cy="144688"/>
            <a:chOff x="1846423" y="362300"/>
            <a:chExt cx="131213" cy="131213"/>
          </a:xfrm>
        </p:grpSpPr>
        <p:sp>
          <p:nvSpPr>
            <p:cNvPr id="2201" name="Google Shape;2201;p6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3" name="Google Shape;2203;p64"/>
          <p:cNvGrpSpPr/>
          <p:nvPr/>
        </p:nvGrpSpPr>
        <p:grpSpPr>
          <a:xfrm>
            <a:off x="345407" y="826167"/>
            <a:ext cx="1789037" cy="1058056"/>
            <a:chOff x="2373608" y="486350"/>
            <a:chExt cx="1622415" cy="959514"/>
          </a:xfrm>
        </p:grpSpPr>
        <p:sp>
          <p:nvSpPr>
            <p:cNvPr id="2204" name="Google Shape;2204;p64"/>
            <p:cNvSpPr/>
            <p:nvPr/>
          </p:nvSpPr>
          <p:spPr>
            <a:xfrm>
              <a:off x="2373608" y="896648"/>
              <a:ext cx="549216" cy="549216"/>
            </a:xfrm>
            <a:custGeom>
              <a:rect b="b" l="l" r="r" t="t"/>
              <a:pathLst>
                <a:path extrusionOk="0" fill="none" h="10121" w="10121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4"/>
            <p:cNvSpPr/>
            <p:nvPr/>
          </p:nvSpPr>
          <p:spPr>
            <a:xfrm>
              <a:off x="2901498" y="788715"/>
              <a:ext cx="269426" cy="237192"/>
            </a:xfrm>
            <a:custGeom>
              <a:rect b="b" l="l" r="r" t="t"/>
              <a:pathLst>
                <a:path extrusionOk="0" fill="none" h="4371" w="4965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4"/>
            <p:cNvSpPr/>
            <p:nvPr/>
          </p:nvSpPr>
          <p:spPr>
            <a:xfrm>
              <a:off x="3137930" y="486350"/>
              <a:ext cx="378010" cy="378010"/>
            </a:xfrm>
            <a:custGeom>
              <a:rect b="b" l="l" r="r" t="t"/>
              <a:pathLst>
                <a:path extrusionOk="0" fill="none" h="6966" w="6966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4"/>
            <p:cNvSpPr/>
            <p:nvPr/>
          </p:nvSpPr>
          <p:spPr>
            <a:xfrm>
              <a:off x="3515886" y="675681"/>
              <a:ext cx="240448" cy="113739"/>
            </a:xfrm>
            <a:custGeom>
              <a:rect b="b" l="l" r="r" t="t"/>
              <a:pathLst>
                <a:path extrusionOk="0" fill="none" h="2096" w="4431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4"/>
            <p:cNvSpPr/>
            <p:nvPr/>
          </p:nvSpPr>
          <p:spPr>
            <a:xfrm>
              <a:off x="3760133" y="724736"/>
              <a:ext cx="235890" cy="235890"/>
            </a:xfrm>
            <a:custGeom>
              <a:rect b="b" l="l" r="r" t="t"/>
              <a:pathLst>
                <a:path extrusionOk="0" fill="none" h="4347" w="4347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9" name="Google Shape;2209;p64"/>
          <p:cNvGrpSpPr/>
          <p:nvPr/>
        </p:nvGrpSpPr>
        <p:grpSpPr>
          <a:xfrm>
            <a:off x="4499631" y="1739540"/>
            <a:ext cx="144688" cy="144688"/>
            <a:chOff x="1846423" y="362300"/>
            <a:chExt cx="131213" cy="131213"/>
          </a:xfrm>
        </p:grpSpPr>
        <p:sp>
          <p:nvSpPr>
            <p:cNvPr id="2210" name="Google Shape;2210;p6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2" name="Google Shape;2212;p64"/>
          <p:cNvGrpSpPr/>
          <p:nvPr/>
        </p:nvGrpSpPr>
        <p:grpSpPr>
          <a:xfrm>
            <a:off x="6784181" y="685528"/>
            <a:ext cx="144688" cy="144688"/>
            <a:chOff x="1846423" y="362300"/>
            <a:chExt cx="131213" cy="131213"/>
          </a:xfrm>
        </p:grpSpPr>
        <p:sp>
          <p:nvSpPr>
            <p:cNvPr id="2213" name="Google Shape;2213;p64"/>
            <p:cNvSpPr/>
            <p:nvPr/>
          </p:nvSpPr>
          <p:spPr>
            <a:xfrm>
              <a:off x="1893580" y="362300"/>
              <a:ext cx="38148" cy="131213"/>
            </a:xfrm>
            <a:custGeom>
              <a:rect b="b" l="l" r="r" t="t"/>
              <a:pathLst>
                <a:path extrusionOk="0" h="2418" w="703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4"/>
            <p:cNvSpPr/>
            <p:nvPr/>
          </p:nvSpPr>
          <p:spPr>
            <a:xfrm>
              <a:off x="1846423" y="408806"/>
              <a:ext cx="131213" cy="37551"/>
            </a:xfrm>
            <a:custGeom>
              <a:rect b="b" l="l" r="r" t="t"/>
              <a:pathLst>
                <a:path extrusionOk="0" h="692" w="2418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5" name="Google Shape;2215;p64"/>
          <p:cNvGrpSpPr/>
          <p:nvPr/>
        </p:nvGrpSpPr>
        <p:grpSpPr>
          <a:xfrm>
            <a:off x="8728342" y="2623366"/>
            <a:ext cx="287163" cy="287881"/>
            <a:chOff x="623344" y="1024551"/>
            <a:chExt cx="260418" cy="261069"/>
          </a:xfrm>
        </p:grpSpPr>
        <p:sp>
          <p:nvSpPr>
            <p:cNvPr id="2216" name="Google Shape;2216;p64"/>
            <p:cNvSpPr/>
            <p:nvPr/>
          </p:nvSpPr>
          <p:spPr>
            <a:xfrm>
              <a:off x="715107" y="1024551"/>
              <a:ext cx="76297" cy="261069"/>
            </a:xfrm>
            <a:custGeom>
              <a:rect b="b" l="l" r="r" t="t"/>
              <a:pathLst>
                <a:path extrusionOk="0" h="4811" w="1406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4"/>
            <p:cNvSpPr/>
            <p:nvPr/>
          </p:nvSpPr>
          <p:spPr>
            <a:xfrm>
              <a:off x="623344" y="1116964"/>
              <a:ext cx="260418" cy="76242"/>
            </a:xfrm>
            <a:custGeom>
              <a:rect b="b" l="l" r="r" t="t"/>
              <a:pathLst>
                <a:path extrusionOk="0" h="1405" w="4799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8" name="Google Shape;2218;p64"/>
          <p:cNvGrpSpPr/>
          <p:nvPr/>
        </p:nvGrpSpPr>
        <p:grpSpPr>
          <a:xfrm>
            <a:off x="5281977" y="1202781"/>
            <a:ext cx="1791961" cy="3514228"/>
            <a:chOff x="3795400" y="2209325"/>
            <a:chExt cx="899850" cy="1764525"/>
          </a:xfrm>
        </p:grpSpPr>
        <p:sp>
          <p:nvSpPr>
            <p:cNvPr id="2219" name="Google Shape;2219;p64"/>
            <p:cNvSpPr/>
            <p:nvPr/>
          </p:nvSpPr>
          <p:spPr>
            <a:xfrm>
              <a:off x="4252000" y="2209325"/>
              <a:ext cx="260475" cy="292875"/>
            </a:xfrm>
            <a:custGeom>
              <a:rect b="b" l="l" r="r" t="t"/>
              <a:pathLst>
                <a:path extrusionOk="0" h="11715" w="10419">
                  <a:moveTo>
                    <a:pt x="6263" y="1"/>
                  </a:moveTo>
                  <a:cubicBezTo>
                    <a:pt x="5109" y="1"/>
                    <a:pt x="4358" y="929"/>
                    <a:pt x="3525" y="1608"/>
                  </a:cubicBezTo>
                  <a:cubicBezTo>
                    <a:pt x="2715" y="2263"/>
                    <a:pt x="1715" y="2680"/>
                    <a:pt x="953" y="3418"/>
                  </a:cubicBezTo>
                  <a:cubicBezTo>
                    <a:pt x="346" y="4013"/>
                    <a:pt x="1" y="4763"/>
                    <a:pt x="334" y="5918"/>
                  </a:cubicBezTo>
                  <a:cubicBezTo>
                    <a:pt x="882" y="7883"/>
                    <a:pt x="2787" y="9549"/>
                    <a:pt x="4478" y="10526"/>
                  </a:cubicBezTo>
                  <a:cubicBezTo>
                    <a:pt x="5228" y="10966"/>
                    <a:pt x="5966" y="11395"/>
                    <a:pt x="6799" y="11597"/>
                  </a:cubicBezTo>
                  <a:cubicBezTo>
                    <a:pt x="7086" y="11675"/>
                    <a:pt x="7396" y="11715"/>
                    <a:pt x="7709" y="11715"/>
                  </a:cubicBezTo>
                  <a:cubicBezTo>
                    <a:pt x="8888" y="11715"/>
                    <a:pt x="10106" y="11143"/>
                    <a:pt x="10276" y="9835"/>
                  </a:cubicBezTo>
                  <a:cubicBezTo>
                    <a:pt x="10419" y="8692"/>
                    <a:pt x="9621" y="7621"/>
                    <a:pt x="9145" y="6632"/>
                  </a:cubicBezTo>
                  <a:cubicBezTo>
                    <a:pt x="8490" y="5311"/>
                    <a:pt x="8859" y="3906"/>
                    <a:pt x="8645" y="2513"/>
                  </a:cubicBezTo>
                  <a:cubicBezTo>
                    <a:pt x="8466" y="1310"/>
                    <a:pt x="7609" y="13"/>
                    <a:pt x="6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4"/>
            <p:cNvSpPr/>
            <p:nvPr/>
          </p:nvSpPr>
          <p:spPr>
            <a:xfrm>
              <a:off x="4440125" y="2616450"/>
              <a:ext cx="179800" cy="543325"/>
            </a:xfrm>
            <a:custGeom>
              <a:rect b="b" l="l" r="r" t="t"/>
              <a:pathLst>
                <a:path extrusionOk="0" h="21733" w="7192">
                  <a:moveTo>
                    <a:pt x="1633" y="0"/>
                  </a:moveTo>
                  <a:cubicBezTo>
                    <a:pt x="1421" y="0"/>
                    <a:pt x="1206" y="47"/>
                    <a:pt x="1001" y="146"/>
                  </a:cubicBezTo>
                  <a:cubicBezTo>
                    <a:pt x="286" y="503"/>
                    <a:pt x="1" y="1349"/>
                    <a:pt x="346" y="2063"/>
                  </a:cubicBezTo>
                  <a:lnTo>
                    <a:pt x="3977" y="11064"/>
                  </a:lnTo>
                  <a:cubicBezTo>
                    <a:pt x="4192" y="11576"/>
                    <a:pt x="4287" y="12124"/>
                    <a:pt x="4275" y="12672"/>
                  </a:cubicBezTo>
                  <a:lnTo>
                    <a:pt x="4334" y="21649"/>
                  </a:lnTo>
                  <a:lnTo>
                    <a:pt x="5573" y="21732"/>
                  </a:lnTo>
                  <a:lnTo>
                    <a:pt x="6978" y="13398"/>
                  </a:lnTo>
                  <a:cubicBezTo>
                    <a:pt x="7192" y="11552"/>
                    <a:pt x="7120" y="10886"/>
                    <a:pt x="6751" y="9469"/>
                  </a:cubicBezTo>
                  <a:lnTo>
                    <a:pt x="2929" y="801"/>
                  </a:lnTo>
                  <a:cubicBezTo>
                    <a:pt x="2666" y="292"/>
                    <a:pt x="2161" y="0"/>
                    <a:pt x="1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4"/>
            <p:cNvSpPr/>
            <p:nvPr/>
          </p:nvSpPr>
          <p:spPr>
            <a:xfrm>
              <a:off x="3861775" y="2509375"/>
              <a:ext cx="414075" cy="252050"/>
            </a:xfrm>
            <a:custGeom>
              <a:rect b="b" l="l" r="r" t="t"/>
              <a:pathLst>
                <a:path extrusionOk="0" h="10082" w="16563">
                  <a:moveTo>
                    <a:pt x="1" y="0"/>
                  </a:moveTo>
                  <a:lnTo>
                    <a:pt x="2930" y="9156"/>
                  </a:lnTo>
                  <a:cubicBezTo>
                    <a:pt x="3157" y="9730"/>
                    <a:pt x="3697" y="10082"/>
                    <a:pt x="4283" y="10082"/>
                  </a:cubicBezTo>
                  <a:cubicBezTo>
                    <a:pt x="4402" y="10082"/>
                    <a:pt x="4523" y="10067"/>
                    <a:pt x="4644" y="10037"/>
                  </a:cubicBezTo>
                  <a:lnTo>
                    <a:pt x="15348" y="7192"/>
                  </a:lnTo>
                  <a:cubicBezTo>
                    <a:pt x="16098" y="6977"/>
                    <a:pt x="16562" y="6203"/>
                    <a:pt x="16360" y="5429"/>
                  </a:cubicBezTo>
                  <a:cubicBezTo>
                    <a:pt x="16180" y="4799"/>
                    <a:pt x="15604" y="4370"/>
                    <a:pt x="14965" y="4370"/>
                  </a:cubicBezTo>
                  <a:cubicBezTo>
                    <a:pt x="14844" y="4370"/>
                    <a:pt x="14721" y="4385"/>
                    <a:pt x="14598" y="4417"/>
                  </a:cubicBezTo>
                  <a:lnTo>
                    <a:pt x="5144" y="6942"/>
                  </a:lnTo>
                  <a:lnTo>
                    <a:pt x="1810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4"/>
            <p:cNvSpPr/>
            <p:nvPr/>
          </p:nvSpPr>
          <p:spPr>
            <a:xfrm>
              <a:off x="4190700" y="2753450"/>
              <a:ext cx="4175" cy="8950"/>
            </a:xfrm>
            <a:custGeom>
              <a:rect b="b" l="l" r="r" t="t"/>
              <a:pathLst>
                <a:path extrusionOk="0" h="358" w="167">
                  <a:moveTo>
                    <a:pt x="167" y="357"/>
                  </a:moveTo>
                  <a:cubicBezTo>
                    <a:pt x="107" y="238"/>
                    <a:pt x="60" y="119"/>
                    <a:pt x="0" y="0"/>
                  </a:cubicBezTo>
                  <a:cubicBezTo>
                    <a:pt x="60" y="119"/>
                    <a:pt x="107" y="238"/>
                    <a:pt x="167" y="357"/>
                  </a:cubicBezTo>
                  <a:close/>
                </a:path>
              </a:pathLst>
            </a:custGeom>
            <a:solidFill>
              <a:srgbClr val="F6B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4"/>
            <p:cNvSpPr/>
            <p:nvPr/>
          </p:nvSpPr>
          <p:spPr>
            <a:xfrm>
              <a:off x="4174625" y="2566050"/>
              <a:ext cx="366725" cy="436275"/>
            </a:xfrm>
            <a:custGeom>
              <a:rect b="b" l="l" r="r" t="t"/>
              <a:pathLst>
                <a:path extrusionOk="0" h="17451" w="14669">
                  <a:moveTo>
                    <a:pt x="7397" y="1"/>
                  </a:moveTo>
                  <a:cubicBezTo>
                    <a:pt x="6611" y="1"/>
                    <a:pt x="5827" y="75"/>
                    <a:pt x="5060" y="222"/>
                  </a:cubicBezTo>
                  <a:cubicBezTo>
                    <a:pt x="4465" y="341"/>
                    <a:pt x="3882" y="507"/>
                    <a:pt x="3322" y="710"/>
                  </a:cubicBezTo>
                  <a:cubicBezTo>
                    <a:pt x="2381" y="1055"/>
                    <a:pt x="1572" y="1662"/>
                    <a:pt x="1000" y="2436"/>
                  </a:cubicBezTo>
                  <a:cubicBezTo>
                    <a:pt x="536" y="3067"/>
                    <a:pt x="214" y="3793"/>
                    <a:pt x="72" y="4579"/>
                  </a:cubicBezTo>
                  <a:cubicBezTo>
                    <a:pt x="12" y="4972"/>
                    <a:pt x="0" y="5329"/>
                    <a:pt x="48" y="5651"/>
                  </a:cubicBezTo>
                  <a:cubicBezTo>
                    <a:pt x="48" y="5710"/>
                    <a:pt x="60" y="5794"/>
                    <a:pt x="72" y="5853"/>
                  </a:cubicBezTo>
                  <a:cubicBezTo>
                    <a:pt x="155" y="5853"/>
                    <a:pt x="214" y="5877"/>
                    <a:pt x="274" y="5948"/>
                  </a:cubicBezTo>
                  <a:cubicBezTo>
                    <a:pt x="834" y="6699"/>
                    <a:pt x="1262" y="7544"/>
                    <a:pt x="1560" y="8425"/>
                  </a:cubicBezTo>
                  <a:lnTo>
                    <a:pt x="1608" y="8556"/>
                  </a:lnTo>
                  <a:cubicBezTo>
                    <a:pt x="1643" y="8568"/>
                    <a:pt x="1655" y="8604"/>
                    <a:pt x="1679" y="8627"/>
                  </a:cubicBezTo>
                  <a:cubicBezTo>
                    <a:pt x="2239" y="9568"/>
                    <a:pt x="2489" y="10580"/>
                    <a:pt x="2631" y="11628"/>
                  </a:cubicBezTo>
                  <a:cubicBezTo>
                    <a:pt x="2917" y="12723"/>
                    <a:pt x="3084" y="13842"/>
                    <a:pt x="3191" y="14985"/>
                  </a:cubicBezTo>
                  <a:cubicBezTo>
                    <a:pt x="3203" y="15021"/>
                    <a:pt x="3203" y="15045"/>
                    <a:pt x="3203" y="15092"/>
                  </a:cubicBezTo>
                  <a:lnTo>
                    <a:pt x="3203" y="15200"/>
                  </a:lnTo>
                  <a:cubicBezTo>
                    <a:pt x="3262" y="15890"/>
                    <a:pt x="3310" y="16605"/>
                    <a:pt x="3322" y="17319"/>
                  </a:cubicBezTo>
                  <a:lnTo>
                    <a:pt x="3346" y="17319"/>
                  </a:lnTo>
                  <a:cubicBezTo>
                    <a:pt x="4294" y="17406"/>
                    <a:pt x="5246" y="17450"/>
                    <a:pt x="6197" y="17450"/>
                  </a:cubicBezTo>
                  <a:cubicBezTo>
                    <a:pt x="7848" y="17450"/>
                    <a:pt x="9496" y="17317"/>
                    <a:pt x="11121" y="17045"/>
                  </a:cubicBezTo>
                  <a:cubicBezTo>
                    <a:pt x="11609" y="16950"/>
                    <a:pt x="12133" y="16866"/>
                    <a:pt x="12549" y="16569"/>
                  </a:cubicBezTo>
                  <a:cubicBezTo>
                    <a:pt x="13466" y="15938"/>
                    <a:pt x="13621" y="14640"/>
                    <a:pt x="13430" y="13533"/>
                  </a:cubicBezTo>
                  <a:cubicBezTo>
                    <a:pt x="13407" y="13449"/>
                    <a:pt x="13395" y="13390"/>
                    <a:pt x="13383" y="13330"/>
                  </a:cubicBezTo>
                  <a:cubicBezTo>
                    <a:pt x="13133" y="12175"/>
                    <a:pt x="12621" y="11056"/>
                    <a:pt x="12692" y="9878"/>
                  </a:cubicBezTo>
                  <a:cubicBezTo>
                    <a:pt x="12811" y="8365"/>
                    <a:pt x="13871" y="7008"/>
                    <a:pt x="14359" y="5615"/>
                  </a:cubicBezTo>
                  <a:cubicBezTo>
                    <a:pt x="14573" y="5032"/>
                    <a:pt x="14669" y="4448"/>
                    <a:pt x="14573" y="3841"/>
                  </a:cubicBezTo>
                  <a:cubicBezTo>
                    <a:pt x="14514" y="3424"/>
                    <a:pt x="14359" y="3055"/>
                    <a:pt x="14145" y="2710"/>
                  </a:cubicBezTo>
                  <a:cubicBezTo>
                    <a:pt x="13776" y="2127"/>
                    <a:pt x="13228" y="1650"/>
                    <a:pt x="12609" y="1281"/>
                  </a:cubicBezTo>
                  <a:cubicBezTo>
                    <a:pt x="12192" y="1031"/>
                    <a:pt x="11728" y="817"/>
                    <a:pt x="11263" y="650"/>
                  </a:cubicBezTo>
                  <a:cubicBezTo>
                    <a:pt x="11204" y="626"/>
                    <a:pt x="11133" y="614"/>
                    <a:pt x="11073" y="579"/>
                  </a:cubicBezTo>
                  <a:cubicBezTo>
                    <a:pt x="10716" y="460"/>
                    <a:pt x="10359" y="376"/>
                    <a:pt x="10001" y="281"/>
                  </a:cubicBezTo>
                  <a:cubicBezTo>
                    <a:pt x="9148" y="93"/>
                    <a:pt x="8272" y="1"/>
                    <a:pt x="7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4"/>
            <p:cNvSpPr/>
            <p:nvPr/>
          </p:nvSpPr>
          <p:spPr>
            <a:xfrm>
              <a:off x="4426125" y="2621925"/>
              <a:ext cx="176850" cy="306575"/>
            </a:xfrm>
            <a:custGeom>
              <a:rect b="b" l="l" r="r" t="t"/>
              <a:pathLst>
                <a:path extrusionOk="0" h="12263" w="7074">
                  <a:moveTo>
                    <a:pt x="2980" y="1"/>
                  </a:moveTo>
                  <a:cubicBezTo>
                    <a:pt x="2769" y="1"/>
                    <a:pt x="2562" y="51"/>
                    <a:pt x="2382" y="165"/>
                  </a:cubicBezTo>
                  <a:cubicBezTo>
                    <a:pt x="2049" y="356"/>
                    <a:pt x="1870" y="713"/>
                    <a:pt x="1715" y="1070"/>
                  </a:cubicBezTo>
                  <a:cubicBezTo>
                    <a:pt x="37" y="4725"/>
                    <a:pt x="1" y="8452"/>
                    <a:pt x="1311" y="12262"/>
                  </a:cubicBezTo>
                  <a:cubicBezTo>
                    <a:pt x="4287" y="11369"/>
                    <a:pt x="6621" y="8655"/>
                    <a:pt x="7073" y="5583"/>
                  </a:cubicBezTo>
                  <a:cubicBezTo>
                    <a:pt x="6478" y="4249"/>
                    <a:pt x="5656" y="2570"/>
                    <a:pt x="4859" y="1368"/>
                  </a:cubicBezTo>
                  <a:cubicBezTo>
                    <a:pt x="4573" y="951"/>
                    <a:pt x="4263" y="523"/>
                    <a:pt x="3823" y="249"/>
                  </a:cubicBezTo>
                  <a:cubicBezTo>
                    <a:pt x="3574" y="97"/>
                    <a:pt x="3273" y="1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4"/>
            <p:cNvSpPr/>
            <p:nvPr/>
          </p:nvSpPr>
          <p:spPr>
            <a:xfrm>
              <a:off x="4295175" y="2499850"/>
              <a:ext cx="136650" cy="105425"/>
            </a:xfrm>
            <a:custGeom>
              <a:rect b="b" l="l" r="r" t="t"/>
              <a:pathLst>
                <a:path extrusionOk="0" h="4217" w="5466">
                  <a:moveTo>
                    <a:pt x="1858" y="0"/>
                  </a:moveTo>
                  <a:cubicBezTo>
                    <a:pt x="1893" y="834"/>
                    <a:pt x="1381" y="1429"/>
                    <a:pt x="941" y="2108"/>
                  </a:cubicBezTo>
                  <a:cubicBezTo>
                    <a:pt x="703" y="2465"/>
                    <a:pt x="417" y="2858"/>
                    <a:pt x="0" y="2977"/>
                  </a:cubicBezTo>
                  <a:cubicBezTo>
                    <a:pt x="596" y="3774"/>
                    <a:pt x="1655" y="4179"/>
                    <a:pt x="2643" y="4215"/>
                  </a:cubicBezTo>
                  <a:cubicBezTo>
                    <a:pt x="2673" y="4216"/>
                    <a:pt x="2702" y="4216"/>
                    <a:pt x="2732" y="4216"/>
                  </a:cubicBezTo>
                  <a:cubicBezTo>
                    <a:pt x="3712" y="4216"/>
                    <a:pt x="4841" y="3835"/>
                    <a:pt x="5465" y="3084"/>
                  </a:cubicBezTo>
                  <a:cubicBezTo>
                    <a:pt x="4394" y="2500"/>
                    <a:pt x="3786" y="1191"/>
                    <a:pt x="3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4"/>
            <p:cNvSpPr/>
            <p:nvPr/>
          </p:nvSpPr>
          <p:spPr>
            <a:xfrm>
              <a:off x="4316300" y="2499850"/>
              <a:ext cx="64025" cy="55675"/>
            </a:xfrm>
            <a:custGeom>
              <a:rect b="b" l="l" r="r" t="t"/>
              <a:pathLst>
                <a:path extrusionOk="0" h="2227" w="2561">
                  <a:moveTo>
                    <a:pt x="1013" y="0"/>
                  </a:moveTo>
                  <a:cubicBezTo>
                    <a:pt x="1048" y="834"/>
                    <a:pt x="536" y="1429"/>
                    <a:pt x="96" y="2108"/>
                  </a:cubicBezTo>
                  <a:cubicBezTo>
                    <a:pt x="60" y="2155"/>
                    <a:pt x="36" y="2203"/>
                    <a:pt x="1" y="2227"/>
                  </a:cubicBezTo>
                  <a:cubicBezTo>
                    <a:pt x="632" y="2131"/>
                    <a:pt x="1251" y="1917"/>
                    <a:pt x="1727" y="1500"/>
                  </a:cubicBezTo>
                  <a:cubicBezTo>
                    <a:pt x="2179" y="1096"/>
                    <a:pt x="2429" y="560"/>
                    <a:pt x="2560" y="0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4"/>
            <p:cNvSpPr/>
            <p:nvPr/>
          </p:nvSpPr>
          <p:spPr>
            <a:xfrm>
              <a:off x="4299325" y="2323925"/>
              <a:ext cx="111650" cy="192325"/>
            </a:xfrm>
            <a:custGeom>
              <a:rect b="b" l="l" r="r" t="t"/>
              <a:pathLst>
                <a:path extrusionOk="0" h="7693" w="4466">
                  <a:moveTo>
                    <a:pt x="2227" y="1"/>
                  </a:moveTo>
                  <a:cubicBezTo>
                    <a:pt x="1537" y="1"/>
                    <a:pt x="918" y="322"/>
                    <a:pt x="501" y="810"/>
                  </a:cubicBezTo>
                  <a:cubicBezTo>
                    <a:pt x="191" y="1203"/>
                    <a:pt x="1" y="1691"/>
                    <a:pt x="1" y="2227"/>
                  </a:cubicBezTo>
                  <a:lnTo>
                    <a:pt x="1" y="5454"/>
                  </a:lnTo>
                  <a:cubicBezTo>
                    <a:pt x="1" y="6466"/>
                    <a:pt x="680" y="7335"/>
                    <a:pt x="1620" y="7597"/>
                  </a:cubicBezTo>
                  <a:cubicBezTo>
                    <a:pt x="1811" y="7656"/>
                    <a:pt x="2025" y="7692"/>
                    <a:pt x="2227" y="7692"/>
                  </a:cubicBezTo>
                  <a:cubicBezTo>
                    <a:pt x="2525" y="7692"/>
                    <a:pt x="2811" y="7632"/>
                    <a:pt x="3085" y="7525"/>
                  </a:cubicBezTo>
                  <a:cubicBezTo>
                    <a:pt x="3358" y="7406"/>
                    <a:pt x="3597" y="7240"/>
                    <a:pt x="3811" y="7037"/>
                  </a:cubicBezTo>
                  <a:cubicBezTo>
                    <a:pt x="4073" y="6763"/>
                    <a:pt x="4275" y="6430"/>
                    <a:pt x="4370" y="6049"/>
                  </a:cubicBezTo>
                  <a:cubicBezTo>
                    <a:pt x="4430" y="5858"/>
                    <a:pt x="4466" y="5668"/>
                    <a:pt x="4466" y="5454"/>
                  </a:cubicBezTo>
                  <a:lnTo>
                    <a:pt x="4466" y="2227"/>
                  </a:lnTo>
                  <a:cubicBezTo>
                    <a:pt x="4466" y="2001"/>
                    <a:pt x="4430" y="1787"/>
                    <a:pt x="4359" y="1572"/>
                  </a:cubicBezTo>
                  <a:cubicBezTo>
                    <a:pt x="4251" y="1215"/>
                    <a:pt x="4061" y="905"/>
                    <a:pt x="3811" y="655"/>
                  </a:cubicBezTo>
                  <a:cubicBezTo>
                    <a:pt x="3406" y="251"/>
                    <a:pt x="2835" y="1"/>
                    <a:pt x="2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4"/>
            <p:cNvSpPr/>
            <p:nvPr/>
          </p:nvSpPr>
          <p:spPr>
            <a:xfrm>
              <a:off x="4298801" y="2438823"/>
              <a:ext cx="112476" cy="77425"/>
            </a:xfrm>
            <a:custGeom>
              <a:rect b="b" l="l" r="r" t="t"/>
              <a:pathLst>
                <a:path extrusionOk="0" h="3097" w="4466">
                  <a:moveTo>
                    <a:pt x="1" y="0"/>
                  </a:moveTo>
                  <a:lnTo>
                    <a:pt x="1" y="858"/>
                  </a:lnTo>
                  <a:cubicBezTo>
                    <a:pt x="1" y="2084"/>
                    <a:pt x="1001" y="3096"/>
                    <a:pt x="2227" y="3096"/>
                  </a:cubicBezTo>
                  <a:cubicBezTo>
                    <a:pt x="3454" y="3096"/>
                    <a:pt x="4466" y="2096"/>
                    <a:pt x="4466" y="858"/>
                  </a:cubicBezTo>
                  <a:lnTo>
                    <a:pt x="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4"/>
            <p:cNvSpPr/>
            <p:nvPr/>
          </p:nvSpPr>
          <p:spPr>
            <a:xfrm>
              <a:off x="4400550" y="2418275"/>
              <a:ext cx="43175" cy="43200"/>
            </a:xfrm>
            <a:custGeom>
              <a:rect b="b" l="l" r="r" t="t"/>
              <a:pathLst>
                <a:path extrusionOk="0" h="1728" w="1727">
                  <a:moveTo>
                    <a:pt x="857" y="1"/>
                  </a:moveTo>
                  <a:cubicBezTo>
                    <a:pt x="381" y="1"/>
                    <a:pt x="0" y="382"/>
                    <a:pt x="0" y="870"/>
                  </a:cubicBezTo>
                  <a:cubicBezTo>
                    <a:pt x="0" y="1346"/>
                    <a:pt x="381" y="1727"/>
                    <a:pt x="857" y="1727"/>
                  </a:cubicBezTo>
                  <a:cubicBezTo>
                    <a:pt x="1334" y="1727"/>
                    <a:pt x="1726" y="1346"/>
                    <a:pt x="1726" y="870"/>
                  </a:cubicBezTo>
                  <a:cubicBezTo>
                    <a:pt x="1726" y="382"/>
                    <a:pt x="1334" y="1"/>
                    <a:pt x="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4"/>
            <p:cNvSpPr/>
            <p:nvPr/>
          </p:nvSpPr>
          <p:spPr>
            <a:xfrm>
              <a:off x="4316725" y="2761425"/>
              <a:ext cx="123250" cy="121200"/>
            </a:xfrm>
            <a:custGeom>
              <a:rect b="b" l="l" r="r" t="t"/>
              <a:pathLst>
                <a:path extrusionOk="0" h="4848" w="4930">
                  <a:moveTo>
                    <a:pt x="4791" y="1"/>
                  </a:moveTo>
                  <a:cubicBezTo>
                    <a:pt x="4745" y="1"/>
                    <a:pt x="4698" y="23"/>
                    <a:pt x="4675" y="74"/>
                  </a:cubicBezTo>
                  <a:cubicBezTo>
                    <a:pt x="3817" y="2146"/>
                    <a:pt x="2186" y="3777"/>
                    <a:pt x="126" y="4622"/>
                  </a:cubicBezTo>
                  <a:cubicBezTo>
                    <a:pt x="1" y="4675"/>
                    <a:pt x="32" y="4847"/>
                    <a:pt x="138" y="4847"/>
                  </a:cubicBezTo>
                  <a:cubicBezTo>
                    <a:pt x="153" y="4847"/>
                    <a:pt x="169" y="4844"/>
                    <a:pt x="186" y="4837"/>
                  </a:cubicBezTo>
                  <a:cubicBezTo>
                    <a:pt x="2329" y="3944"/>
                    <a:pt x="4008" y="2277"/>
                    <a:pt x="4901" y="134"/>
                  </a:cubicBezTo>
                  <a:cubicBezTo>
                    <a:pt x="4930" y="54"/>
                    <a:pt x="4862" y="1"/>
                    <a:pt x="4791" y="1"/>
                  </a:cubicBezTo>
                  <a:close/>
                </a:path>
              </a:pathLst>
            </a:custGeom>
            <a:solidFill>
              <a:srgbClr val="CCB2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4"/>
            <p:cNvSpPr/>
            <p:nvPr/>
          </p:nvSpPr>
          <p:spPr>
            <a:xfrm>
              <a:off x="4424050" y="3782750"/>
              <a:ext cx="264050" cy="170275"/>
            </a:xfrm>
            <a:custGeom>
              <a:rect b="b" l="l" r="r" t="t"/>
              <a:pathLst>
                <a:path extrusionOk="0" h="6811" w="10562">
                  <a:moveTo>
                    <a:pt x="1" y="0"/>
                  </a:moveTo>
                  <a:lnTo>
                    <a:pt x="1" y="6810"/>
                  </a:lnTo>
                  <a:lnTo>
                    <a:pt x="10561" y="6810"/>
                  </a:lnTo>
                  <a:cubicBezTo>
                    <a:pt x="9823" y="5370"/>
                    <a:pt x="8466" y="4251"/>
                    <a:pt x="6906" y="3822"/>
                  </a:cubicBezTo>
                  <a:cubicBezTo>
                    <a:pt x="6097" y="3596"/>
                    <a:pt x="5239" y="3536"/>
                    <a:pt x="4501" y="3155"/>
                  </a:cubicBezTo>
                  <a:cubicBezTo>
                    <a:pt x="3418" y="2572"/>
                    <a:pt x="2763" y="1274"/>
                    <a:pt x="2953" y="7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4"/>
            <p:cNvSpPr/>
            <p:nvPr/>
          </p:nvSpPr>
          <p:spPr>
            <a:xfrm>
              <a:off x="4423450" y="3822025"/>
              <a:ext cx="264350" cy="130700"/>
            </a:xfrm>
            <a:custGeom>
              <a:rect b="b" l="l" r="r" t="t"/>
              <a:pathLst>
                <a:path extrusionOk="0" h="5228" w="10574">
                  <a:moveTo>
                    <a:pt x="3144" y="1"/>
                  </a:moveTo>
                  <a:cubicBezTo>
                    <a:pt x="2930" y="298"/>
                    <a:pt x="2727" y="620"/>
                    <a:pt x="2501" y="894"/>
                  </a:cubicBezTo>
                  <a:cubicBezTo>
                    <a:pt x="2287" y="1179"/>
                    <a:pt x="2049" y="1453"/>
                    <a:pt x="1751" y="1644"/>
                  </a:cubicBezTo>
                  <a:cubicBezTo>
                    <a:pt x="1527" y="1787"/>
                    <a:pt x="1269" y="1856"/>
                    <a:pt x="1003" y="1856"/>
                  </a:cubicBezTo>
                  <a:cubicBezTo>
                    <a:pt x="915" y="1856"/>
                    <a:pt x="827" y="1849"/>
                    <a:pt x="739" y="1834"/>
                  </a:cubicBezTo>
                  <a:cubicBezTo>
                    <a:pt x="465" y="1787"/>
                    <a:pt x="227" y="1667"/>
                    <a:pt x="1" y="1537"/>
                  </a:cubicBezTo>
                  <a:lnTo>
                    <a:pt x="1" y="5227"/>
                  </a:lnTo>
                  <a:lnTo>
                    <a:pt x="10574" y="5227"/>
                  </a:lnTo>
                  <a:cubicBezTo>
                    <a:pt x="9823" y="3787"/>
                    <a:pt x="8478" y="2668"/>
                    <a:pt x="6906" y="2239"/>
                  </a:cubicBezTo>
                  <a:cubicBezTo>
                    <a:pt x="6109" y="2013"/>
                    <a:pt x="5263" y="1953"/>
                    <a:pt x="4513" y="1572"/>
                  </a:cubicBezTo>
                  <a:cubicBezTo>
                    <a:pt x="3894" y="1239"/>
                    <a:pt x="3394" y="655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4"/>
            <p:cNvSpPr/>
            <p:nvPr/>
          </p:nvSpPr>
          <p:spPr>
            <a:xfrm>
              <a:off x="4411250" y="3939600"/>
              <a:ext cx="284000" cy="26825"/>
            </a:xfrm>
            <a:custGeom>
              <a:rect b="b" l="l" r="r" t="t"/>
              <a:pathLst>
                <a:path extrusionOk="0" h="1073" w="11360">
                  <a:moveTo>
                    <a:pt x="536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lnTo>
                    <a:pt x="10823" y="1072"/>
                  </a:lnTo>
                  <a:cubicBezTo>
                    <a:pt x="11109" y="1072"/>
                    <a:pt x="11347" y="834"/>
                    <a:pt x="11359" y="536"/>
                  </a:cubicBezTo>
                  <a:cubicBezTo>
                    <a:pt x="11359" y="239"/>
                    <a:pt x="11121" y="1"/>
                    <a:pt x="108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4"/>
            <p:cNvSpPr/>
            <p:nvPr/>
          </p:nvSpPr>
          <p:spPr>
            <a:xfrm>
              <a:off x="4488350" y="3820900"/>
              <a:ext cx="55375" cy="54575"/>
            </a:xfrm>
            <a:custGeom>
              <a:rect b="b" l="l" r="r" t="t"/>
              <a:pathLst>
                <a:path extrusionOk="0" h="2183" w="2215">
                  <a:moveTo>
                    <a:pt x="1911" y="1"/>
                  </a:moveTo>
                  <a:cubicBezTo>
                    <a:pt x="1837" y="1"/>
                    <a:pt x="1762" y="28"/>
                    <a:pt x="1715" y="81"/>
                  </a:cubicBezTo>
                  <a:lnTo>
                    <a:pt x="108" y="1689"/>
                  </a:lnTo>
                  <a:cubicBezTo>
                    <a:pt x="0" y="1796"/>
                    <a:pt x="0" y="1986"/>
                    <a:pt x="108" y="2093"/>
                  </a:cubicBezTo>
                  <a:cubicBezTo>
                    <a:pt x="155" y="2153"/>
                    <a:pt x="224" y="2183"/>
                    <a:pt x="295" y="2183"/>
                  </a:cubicBezTo>
                  <a:cubicBezTo>
                    <a:pt x="366" y="2183"/>
                    <a:pt x="441" y="2153"/>
                    <a:pt x="500" y="2093"/>
                  </a:cubicBezTo>
                  <a:lnTo>
                    <a:pt x="2108" y="486"/>
                  </a:lnTo>
                  <a:cubicBezTo>
                    <a:pt x="2215" y="379"/>
                    <a:pt x="2215" y="189"/>
                    <a:pt x="2108" y="81"/>
                  </a:cubicBezTo>
                  <a:cubicBezTo>
                    <a:pt x="2060" y="28"/>
                    <a:pt x="1986" y="1"/>
                    <a:pt x="19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4"/>
            <p:cNvSpPr/>
            <p:nvPr/>
          </p:nvSpPr>
          <p:spPr>
            <a:xfrm>
              <a:off x="4514250" y="3839600"/>
              <a:ext cx="55675" cy="54125"/>
            </a:xfrm>
            <a:custGeom>
              <a:rect b="b" l="l" r="r" t="t"/>
              <a:pathLst>
                <a:path extrusionOk="0" h="2165" w="2227">
                  <a:moveTo>
                    <a:pt x="1917" y="0"/>
                  </a:moveTo>
                  <a:cubicBezTo>
                    <a:pt x="1843" y="0"/>
                    <a:pt x="1768" y="24"/>
                    <a:pt x="1715" y="72"/>
                  </a:cubicBezTo>
                  <a:lnTo>
                    <a:pt x="107" y="1679"/>
                  </a:lnTo>
                  <a:cubicBezTo>
                    <a:pt x="0" y="1786"/>
                    <a:pt x="0" y="1977"/>
                    <a:pt x="107" y="2084"/>
                  </a:cubicBezTo>
                  <a:cubicBezTo>
                    <a:pt x="161" y="2137"/>
                    <a:pt x="232" y="2164"/>
                    <a:pt x="305" y="2164"/>
                  </a:cubicBezTo>
                  <a:cubicBezTo>
                    <a:pt x="378" y="2164"/>
                    <a:pt x="453" y="2137"/>
                    <a:pt x="512" y="2084"/>
                  </a:cubicBezTo>
                  <a:lnTo>
                    <a:pt x="2120" y="476"/>
                  </a:lnTo>
                  <a:cubicBezTo>
                    <a:pt x="2227" y="369"/>
                    <a:pt x="2227" y="179"/>
                    <a:pt x="2120" y="72"/>
                  </a:cubicBezTo>
                  <a:cubicBezTo>
                    <a:pt x="2066" y="24"/>
                    <a:pt x="1992" y="0"/>
                    <a:pt x="19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4"/>
            <p:cNvSpPr/>
            <p:nvPr/>
          </p:nvSpPr>
          <p:spPr>
            <a:xfrm>
              <a:off x="4046325" y="3790175"/>
              <a:ext cx="264050" cy="170300"/>
            </a:xfrm>
            <a:custGeom>
              <a:rect b="b" l="l" r="r" t="t"/>
              <a:pathLst>
                <a:path extrusionOk="0" h="6812" w="10562">
                  <a:moveTo>
                    <a:pt x="10561" y="1"/>
                  </a:moveTo>
                  <a:lnTo>
                    <a:pt x="7597" y="72"/>
                  </a:lnTo>
                  <a:cubicBezTo>
                    <a:pt x="7799" y="1275"/>
                    <a:pt x="7144" y="2572"/>
                    <a:pt x="6049" y="3156"/>
                  </a:cubicBezTo>
                  <a:cubicBezTo>
                    <a:pt x="5323" y="3537"/>
                    <a:pt x="4465" y="3596"/>
                    <a:pt x="3656" y="3823"/>
                  </a:cubicBezTo>
                  <a:cubicBezTo>
                    <a:pt x="2096" y="4251"/>
                    <a:pt x="739" y="5370"/>
                    <a:pt x="1" y="6811"/>
                  </a:cubicBezTo>
                  <a:lnTo>
                    <a:pt x="10561" y="681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4"/>
            <p:cNvSpPr/>
            <p:nvPr/>
          </p:nvSpPr>
          <p:spPr>
            <a:xfrm>
              <a:off x="4046625" y="3829475"/>
              <a:ext cx="264050" cy="130700"/>
            </a:xfrm>
            <a:custGeom>
              <a:rect b="b" l="l" r="r" t="t"/>
              <a:pathLst>
                <a:path extrusionOk="0" h="5228" w="10562">
                  <a:moveTo>
                    <a:pt x="7430" y="0"/>
                  </a:moveTo>
                  <a:cubicBezTo>
                    <a:pt x="7180" y="655"/>
                    <a:pt x="6680" y="1239"/>
                    <a:pt x="6061" y="1572"/>
                  </a:cubicBezTo>
                  <a:cubicBezTo>
                    <a:pt x="5311" y="1953"/>
                    <a:pt x="4465" y="2012"/>
                    <a:pt x="3668" y="2239"/>
                  </a:cubicBezTo>
                  <a:cubicBezTo>
                    <a:pt x="2096" y="2667"/>
                    <a:pt x="739" y="3786"/>
                    <a:pt x="0" y="5227"/>
                  </a:cubicBezTo>
                  <a:lnTo>
                    <a:pt x="10561" y="5227"/>
                  </a:lnTo>
                  <a:lnTo>
                    <a:pt x="10561" y="1536"/>
                  </a:lnTo>
                  <a:cubicBezTo>
                    <a:pt x="10347" y="1667"/>
                    <a:pt x="10109" y="1786"/>
                    <a:pt x="9835" y="1834"/>
                  </a:cubicBezTo>
                  <a:cubicBezTo>
                    <a:pt x="9747" y="1849"/>
                    <a:pt x="9659" y="1856"/>
                    <a:pt x="9571" y="1856"/>
                  </a:cubicBezTo>
                  <a:cubicBezTo>
                    <a:pt x="9305" y="1856"/>
                    <a:pt x="9047" y="1787"/>
                    <a:pt x="8823" y="1643"/>
                  </a:cubicBezTo>
                  <a:cubicBezTo>
                    <a:pt x="8525" y="1453"/>
                    <a:pt x="8287" y="1179"/>
                    <a:pt x="8073" y="893"/>
                  </a:cubicBezTo>
                  <a:cubicBezTo>
                    <a:pt x="7847" y="619"/>
                    <a:pt x="7632" y="298"/>
                    <a:pt x="7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4"/>
            <p:cNvSpPr/>
            <p:nvPr/>
          </p:nvSpPr>
          <p:spPr>
            <a:xfrm>
              <a:off x="4039175" y="3947050"/>
              <a:ext cx="284000" cy="26800"/>
            </a:xfrm>
            <a:custGeom>
              <a:rect b="b" l="l" r="r" t="t"/>
              <a:pathLst>
                <a:path extrusionOk="0" h="1072" w="11360"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lnTo>
                    <a:pt x="10824" y="1072"/>
                  </a:lnTo>
                  <a:cubicBezTo>
                    <a:pt x="11121" y="1072"/>
                    <a:pt x="11359" y="834"/>
                    <a:pt x="11359" y="536"/>
                  </a:cubicBezTo>
                  <a:cubicBezTo>
                    <a:pt x="11359" y="238"/>
                    <a:pt x="11121" y="0"/>
                    <a:pt x="108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4"/>
            <p:cNvSpPr/>
            <p:nvPr/>
          </p:nvSpPr>
          <p:spPr>
            <a:xfrm>
              <a:off x="4190700" y="3828350"/>
              <a:ext cx="55375" cy="54575"/>
            </a:xfrm>
            <a:custGeom>
              <a:rect b="b" l="l" r="r" t="t"/>
              <a:pathLst>
                <a:path extrusionOk="0" h="2183" w="2215">
                  <a:moveTo>
                    <a:pt x="304" y="1"/>
                  </a:moveTo>
                  <a:cubicBezTo>
                    <a:pt x="229" y="1"/>
                    <a:pt x="155" y="27"/>
                    <a:pt x="107" y="81"/>
                  </a:cubicBezTo>
                  <a:cubicBezTo>
                    <a:pt x="0" y="188"/>
                    <a:pt x="0" y="379"/>
                    <a:pt x="107" y="486"/>
                  </a:cubicBezTo>
                  <a:lnTo>
                    <a:pt x="1715" y="2093"/>
                  </a:lnTo>
                  <a:cubicBezTo>
                    <a:pt x="1768" y="2153"/>
                    <a:pt x="1843" y="2182"/>
                    <a:pt x="1916" y="2182"/>
                  </a:cubicBezTo>
                  <a:cubicBezTo>
                    <a:pt x="1988" y="2182"/>
                    <a:pt x="2060" y="2153"/>
                    <a:pt x="2108" y="2093"/>
                  </a:cubicBezTo>
                  <a:cubicBezTo>
                    <a:pt x="2215" y="1986"/>
                    <a:pt x="2215" y="1795"/>
                    <a:pt x="2108" y="1688"/>
                  </a:cubicBezTo>
                  <a:lnTo>
                    <a:pt x="500" y="81"/>
                  </a:lnTo>
                  <a:cubicBezTo>
                    <a:pt x="453" y="27"/>
                    <a:pt x="378" y="1"/>
                    <a:pt x="3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4"/>
            <p:cNvSpPr/>
            <p:nvPr/>
          </p:nvSpPr>
          <p:spPr>
            <a:xfrm>
              <a:off x="4164500" y="3847025"/>
              <a:ext cx="55675" cy="54125"/>
            </a:xfrm>
            <a:custGeom>
              <a:rect b="b" l="l" r="r" t="t"/>
              <a:pathLst>
                <a:path extrusionOk="0" h="2165" w="2227">
                  <a:moveTo>
                    <a:pt x="310" y="1"/>
                  </a:moveTo>
                  <a:cubicBezTo>
                    <a:pt x="236" y="1"/>
                    <a:pt x="161" y="25"/>
                    <a:pt x="108" y="72"/>
                  </a:cubicBezTo>
                  <a:cubicBezTo>
                    <a:pt x="0" y="179"/>
                    <a:pt x="0" y="370"/>
                    <a:pt x="108" y="477"/>
                  </a:cubicBezTo>
                  <a:lnTo>
                    <a:pt x="1715" y="2084"/>
                  </a:lnTo>
                  <a:cubicBezTo>
                    <a:pt x="1774" y="2138"/>
                    <a:pt x="1849" y="2165"/>
                    <a:pt x="1922" y="2165"/>
                  </a:cubicBezTo>
                  <a:cubicBezTo>
                    <a:pt x="1995" y="2165"/>
                    <a:pt x="2066" y="2138"/>
                    <a:pt x="2120" y="2084"/>
                  </a:cubicBezTo>
                  <a:cubicBezTo>
                    <a:pt x="2227" y="1977"/>
                    <a:pt x="2227" y="1787"/>
                    <a:pt x="2120" y="1680"/>
                  </a:cubicBezTo>
                  <a:lnTo>
                    <a:pt x="512" y="72"/>
                  </a:lnTo>
                  <a:cubicBezTo>
                    <a:pt x="459" y="25"/>
                    <a:pt x="384" y="1"/>
                    <a:pt x="3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4"/>
            <p:cNvSpPr/>
            <p:nvPr/>
          </p:nvSpPr>
          <p:spPr>
            <a:xfrm>
              <a:off x="4224925" y="3060625"/>
              <a:ext cx="133975" cy="741175"/>
            </a:xfrm>
            <a:custGeom>
              <a:rect b="b" l="l" r="r" t="t"/>
              <a:pathLst>
                <a:path extrusionOk="0" h="29647" w="5359">
                  <a:moveTo>
                    <a:pt x="0" y="1"/>
                  </a:moveTo>
                  <a:cubicBezTo>
                    <a:pt x="0" y="2441"/>
                    <a:pt x="0" y="26801"/>
                    <a:pt x="107" y="29445"/>
                  </a:cubicBezTo>
                  <a:lnTo>
                    <a:pt x="3679" y="29647"/>
                  </a:lnTo>
                  <a:cubicBezTo>
                    <a:pt x="3822" y="27242"/>
                    <a:pt x="5358" y="2858"/>
                    <a:pt x="5227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4"/>
            <p:cNvSpPr/>
            <p:nvPr/>
          </p:nvSpPr>
          <p:spPr>
            <a:xfrm>
              <a:off x="4360950" y="3032950"/>
              <a:ext cx="143200" cy="765000"/>
            </a:xfrm>
            <a:custGeom>
              <a:rect b="b" l="l" r="r" t="t"/>
              <a:pathLst>
                <a:path extrusionOk="0" h="30600" w="5728">
                  <a:moveTo>
                    <a:pt x="5239" y="0"/>
                  </a:moveTo>
                  <a:lnTo>
                    <a:pt x="48" y="691"/>
                  </a:lnTo>
                  <a:cubicBezTo>
                    <a:pt x="0" y="3382"/>
                    <a:pt x="2072" y="27861"/>
                    <a:pt x="2394" y="30540"/>
                  </a:cubicBezTo>
                  <a:lnTo>
                    <a:pt x="5727" y="30599"/>
                  </a:lnTo>
                  <a:cubicBezTo>
                    <a:pt x="5727" y="27563"/>
                    <a:pt x="5370" y="2786"/>
                    <a:pt x="5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4"/>
            <p:cNvSpPr/>
            <p:nvPr/>
          </p:nvSpPr>
          <p:spPr>
            <a:xfrm>
              <a:off x="4291950" y="3198525"/>
              <a:ext cx="47225" cy="606475"/>
            </a:xfrm>
            <a:custGeom>
              <a:rect b="b" l="l" r="r" t="t"/>
              <a:pathLst>
                <a:path extrusionOk="0" h="24259" w="1889">
                  <a:moveTo>
                    <a:pt x="1717" y="1"/>
                  </a:moveTo>
                  <a:cubicBezTo>
                    <a:pt x="1661" y="1"/>
                    <a:pt x="1608" y="32"/>
                    <a:pt x="1594" y="104"/>
                  </a:cubicBezTo>
                  <a:cubicBezTo>
                    <a:pt x="1415" y="890"/>
                    <a:pt x="1451" y="1783"/>
                    <a:pt x="1391" y="2593"/>
                  </a:cubicBezTo>
                  <a:cubicBezTo>
                    <a:pt x="1272" y="4486"/>
                    <a:pt x="1153" y="6355"/>
                    <a:pt x="1034" y="8248"/>
                  </a:cubicBezTo>
                  <a:cubicBezTo>
                    <a:pt x="784" y="12463"/>
                    <a:pt x="534" y="16690"/>
                    <a:pt x="260" y="20893"/>
                  </a:cubicBezTo>
                  <a:cubicBezTo>
                    <a:pt x="201" y="21905"/>
                    <a:pt x="260" y="23095"/>
                    <a:pt x="22" y="24083"/>
                  </a:cubicBezTo>
                  <a:cubicBezTo>
                    <a:pt x="1" y="24190"/>
                    <a:pt x="90" y="24258"/>
                    <a:pt x="175" y="24258"/>
                  </a:cubicBezTo>
                  <a:cubicBezTo>
                    <a:pt x="232" y="24258"/>
                    <a:pt x="289" y="24227"/>
                    <a:pt x="308" y="24155"/>
                  </a:cubicBezTo>
                  <a:cubicBezTo>
                    <a:pt x="486" y="23369"/>
                    <a:pt x="439" y="22476"/>
                    <a:pt x="498" y="21666"/>
                  </a:cubicBezTo>
                  <a:cubicBezTo>
                    <a:pt x="617" y="19773"/>
                    <a:pt x="736" y="17904"/>
                    <a:pt x="855" y="16011"/>
                  </a:cubicBezTo>
                  <a:cubicBezTo>
                    <a:pt x="1117" y="11808"/>
                    <a:pt x="1367" y="7569"/>
                    <a:pt x="1629" y="3367"/>
                  </a:cubicBezTo>
                  <a:cubicBezTo>
                    <a:pt x="1689" y="2355"/>
                    <a:pt x="1629" y="1164"/>
                    <a:pt x="1868" y="176"/>
                  </a:cubicBezTo>
                  <a:cubicBezTo>
                    <a:pt x="1889" y="69"/>
                    <a:pt x="1800" y="1"/>
                    <a:pt x="1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4"/>
            <p:cNvSpPr/>
            <p:nvPr/>
          </p:nvSpPr>
          <p:spPr>
            <a:xfrm>
              <a:off x="4374500" y="3193900"/>
              <a:ext cx="62525" cy="605900"/>
            </a:xfrm>
            <a:custGeom>
              <a:rect b="b" l="l" r="r" t="t"/>
              <a:pathLst>
                <a:path extrusionOk="0" h="24236" w="2501">
                  <a:moveTo>
                    <a:pt x="162" y="0"/>
                  </a:moveTo>
                  <a:cubicBezTo>
                    <a:pt x="78" y="0"/>
                    <a:pt x="1" y="67"/>
                    <a:pt x="42" y="170"/>
                  </a:cubicBezTo>
                  <a:cubicBezTo>
                    <a:pt x="209" y="635"/>
                    <a:pt x="197" y="1194"/>
                    <a:pt x="232" y="1694"/>
                  </a:cubicBezTo>
                  <a:cubicBezTo>
                    <a:pt x="578" y="4992"/>
                    <a:pt x="863" y="8302"/>
                    <a:pt x="1137" y="11612"/>
                  </a:cubicBezTo>
                  <a:cubicBezTo>
                    <a:pt x="1506" y="15767"/>
                    <a:pt x="1852" y="19935"/>
                    <a:pt x="2209" y="24102"/>
                  </a:cubicBezTo>
                  <a:cubicBezTo>
                    <a:pt x="2221" y="24191"/>
                    <a:pt x="2295" y="24236"/>
                    <a:pt x="2365" y="24236"/>
                  </a:cubicBezTo>
                  <a:cubicBezTo>
                    <a:pt x="2435" y="24236"/>
                    <a:pt x="2501" y="24191"/>
                    <a:pt x="2495" y="24102"/>
                  </a:cubicBezTo>
                  <a:cubicBezTo>
                    <a:pt x="1983" y="17946"/>
                    <a:pt x="1459" y="11779"/>
                    <a:pt x="887" y="5623"/>
                  </a:cubicBezTo>
                  <a:cubicBezTo>
                    <a:pt x="732" y="3909"/>
                    <a:pt x="637" y="2147"/>
                    <a:pt x="375" y="456"/>
                  </a:cubicBezTo>
                  <a:cubicBezTo>
                    <a:pt x="351" y="349"/>
                    <a:pt x="340" y="230"/>
                    <a:pt x="316" y="123"/>
                  </a:cubicBezTo>
                  <a:cubicBezTo>
                    <a:pt x="290" y="37"/>
                    <a:pt x="224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4"/>
            <p:cNvSpPr/>
            <p:nvPr/>
          </p:nvSpPr>
          <p:spPr>
            <a:xfrm>
              <a:off x="4026675" y="2572450"/>
              <a:ext cx="272375" cy="285150"/>
            </a:xfrm>
            <a:custGeom>
              <a:rect b="b" l="l" r="r" t="t"/>
              <a:pathLst>
                <a:path extrusionOk="0" h="11406" w="10895">
                  <a:moveTo>
                    <a:pt x="10819" y="1"/>
                  </a:moveTo>
                  <a:cubicBezTo>
                    <a:pt x="9561" y="1"/>
                    <a:pt x="8383" y="571"/>
                    <a:pt x="7216" y="1073"/>
                  </a:cubicBezTo>
                  <a:cubicBezTo>
                    <a:pt x="5097" y="1978"/>
                    <a:pt x="2918" y="2680"/>
                    <a:pt x="668" y="3180"/>
                  </a:cubicBezTo>
                  <a:cubicBezTo>
                    <a:pt x="441" y="3228"/>
                    <a:pt x="179" y="3299"/>
                    <a:pt x="72" y="3514"/>
                  </a:cubicBezTo>
                  <a:cubicBezTo>
                    <a:pt x="1" y="3645"/>
                    <a:pt x="13" y="3811"/>
                    <a:pt x="25" y="3954"/>
                  </a:cubicBezTo>
                  <a:cubicBezTo>
                    <a:pt x="203" y="5835"/>
                    <a:pt x="1263" y="7597"/>
                    <a:pt x="2834" y="8621"/>
                  </a:cubicBezTo>
                  <a:cubicBezTo>
                    <a:pt x="3239" y="8895"/>
                    <a:pt x="3668" y="9121"/>
                    <a:pt x="4001" y="9479"/>
                  </a:cubicBezTo>
                  <a:cubicBezTo>
                    <a:pt x="4299" y="9800"/>
                    <a:pt x="4478" y="10217"/>
                    <a:pt x="4763" y="10562"/>
                  </a:cubicBezTo>
                  <a:cubicBezTo>
                    <a:pt x="5340" y="11261"/>
                    <a:pt x="6674" y="11406"/>
                    <a:pt x="7765" y="11406"/>
                  </a:cubicBezTo>
                  <a:cubicBezTo>
                    <a:pt x="8049" y="11406"/>
                    <a:pt x="8316" y="11396"/>
                    <a:pt x="8549" y="11384"/>
                  </a:cubicBezTo>
                  <a:cubicBezTo>
                    <a:pt x="9371" y="8621"/>
                    <a:pt x="7585" y="6419"/>
                    <a:pt x="8418" y="4026"/>
                  </a:cubicBezTo>
                  <a:cubicBezTo>
                    <a:pt x="8942" y="2525"/>
                    <a:pt x="9835" y="1168"/>
                    <a:pt x="10895" y="1"/>
                  </a:cubicBezTo>
                  <a:cubicBezTo>
                    <a:pt x="10869" y="1"/>
                    <a:pt x="10844" y="1"/>
                    <a:pt x="10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4"/>
            <p:cNvSpPr/>
            <p:nvPr/>
          </p:nvSpPr>
          <p:spPr>
            <a:xfrm>
              <a:off x="4224925" y="2733800"/>
              <a:ext cx="266725" cy="468825"/>
            </a:xfrm>
            <a:custGeom>
              <a:rect b="b" l="l" r="r" t="t"/>
              <a:pathLst>
                <a:path extrusionOk="0" h="18753" w="10669">
                  <a:moveTo>
                    <a:pt x="4132" y="0"/>
                  </a:moveTo>
                  <a:cubicBezTo>
                    <a:pt x="3870" y="0"/>
                    <a:pt x="3596" y="36"/>
                    <a:pt x="3346" y="72"/>
                  </a:cubicBezTo>
                  <a:cubicBezTo>
                    <a:pt x="1441" y="453"/>
                    <a:pt x="0" y="2132"/>
                    <a:pt x="0" y="4144"/>
                  </a:cubicBezTo>
                  <a:lnTo>
                    <a:pt x="0" y="14621"/>
                  </a:lnTo>
                  <a:cubicBezTo>
                    <a:pt x="0" y="16895"/>
                    <a:pt x="1858" y="18753"/>
                    <a:pt x="4132" y="18753"/>
                  </a:cubicBezTo>
                  <a:lnTo>
                    <a:pt x="6537" y="18753"/>
                  </a:lnTo>
                  <a:cubicBezTo>
                    <a:pt x="8811" y="18753"/>
                    <a:pt x="10668" y="16895"/>
                    <a:pt x="10668" y="14621"/>
                  </a:cubicBezTo>
                  <a:lnTo>
                    <a:pt x="10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4"/>
            <p:cNvSpPr/>
            <p:nvPr/>
          </p:nvSpPr>
          <p:spPr>
            <a:xfrm>
              <a:off x="4298800" y="3184025"/>
              <a:ext cx="117475" cy="25900"/>
            </a:xfrm>
            <a:custGeom>
              <a:rect b="b" l="l" r="r" t="t"/>
              <a:pathLst>
                <a:path extrusionOk="0" h="1036" w="4699">
                  <a:moveTo>
                    <a:pt x="204" y="0"/>
                  </a:moveTo>
                  <a:cubicBezTo>
                    <a:pt x="103" y="0"/>
                    <a:pt x="0" y="153"/>
                    <a:pt x="93" y="256"/>
                  </a:cubicBezTo>
                  <a:cubicBezTo>
                    <a:pt x="617" y="863"/>
                    <a:pt x="1534" y="994"/>
                    <a:pt x="2296" y="1030"/>
                  </a:cubicBezTo>
                  <a:cubicBezTo>
                    <a:pt x="2405" y="1033"/>
                    <a:pt x="2521" y="1036"/>
                    <a:pt x="2640" y="1036"/>
                  </a:cubicBezTo>
                  <a:cubicBezTo>
                    <a:pt x="3297" y="1036"/>
                    <a:pt x="4066" y="958"/>
                    <a:pt x="4570" y="565"/>
                  </a:cubicBezTo>
                  <a:cubicBezTo>
                    <a:pt x="4698" y="476"/>
                    <a:pt x="4614" y="289"/>
                    <a:pt x="4500" y="289"/>
                  </a:cubicBezTo>
                  <a:cubicBezTo>
                    <a:pt x="4476" y="289"/>
                    <a:pt x="4452" y="297"/>
                    <a:pt x="4427" y="315"/>
                  </a:cubicBezTo>
                  <a:cubicBezTo>
                    <a:pt x="4001" y="640"/>
                    <a:pt x="3288" y="806"/>
                    <a:pt x="2558" y="806"/>
                  </a:cubicBezTo>
                  <a:cubicBezTo>
                    <a:pt x="1657" y="806"/>
                    <a:pt x="731" y="554"/>
                    <a:pt x="284" y="41"/>
                  </a:cubicBezTo>
                  <a:cubicBezTo>
                    <a:pt x="260" y="13"/>
                    <a:pt x="232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4"/>
            <p:cNvSpPr/>
            <p:nvPr/>
          </p:nvSpPr>
          <p:spPr>
            <a:xfrm>
              <a:off x="4518700" y="3132050"/>
              <a:ext cx="70875" cy="159275"/>
            </a:xfrm>
            <a:custGeom>
              <a:rect b="b" l="l" r="r" t="t"/>
              <a:pathLst>
                <a:path extrusionOk="0" h="6371" w="2835">
                  <a:moveTo>
                    <a:pt x="2227" y="1"/>
                  </a:moveTo>
                  <a:lnTo>
                    <a:pt x="1180" y="1025"/>
                  </a:lnTo>
                  <a:cubicBezTo>
                    <a:pt x="358" y="1620"/>
                    <a:pt x="1" y="2335"/>
                    <a:pt x="108" y="3287"/>
                  </a:cubicBezTo>
                  <a:cubicBezTo>
                    <a:pt x="144" y="3525"/>
                    <a:pt x="96" y="3763"/>
                    <a:pt x="96" y="4001"/>
                  </a:cubicBezTo>
                  <a:cubicBezTo>
                    <a:pt x="96" y="4073"/>
                    <a:pt x="60" y="4263"/>
                    <a:pt x="108" y="4323"/>
                  </a:cubicBezTo>
                  <a:cubicBezTo>
                    <a:pt x="125" y="4347"/>
                    <a:pt x="143" y="4358"/>
                    <a:pt x="162" y="4358"/>
                  </a:cubicBezTo>
                  <a:cubicBezTo>
                    <a:pt x="264" y="4358"/>
                    <a:pt x="384" y="4062"/>
                    <a:pt x="394" y="4001"/>
                  </a:cubicBezTo>
                  <a:cubicBezTo>
                    <a:pt x="453" y="3787"/>
                    <a:pt x="418" y="3549"/>
                    <a:pt x="477" y="3347"/>
                  </a:cubicBezTo>
                  <a:cubicBezTo>
                    <a:pt x="537" y="3132"/>
                    <a:pt x="715" y="2942"/>
                    <a:pt x="941" y="2882"/>
                  </a:cubicBezTo>
                  <a:cubicBezTo>
                    <a:pt x="952" y="2879"/>
                    <a:pt x="964" y="2878"/>
                    <a:pt x="976" y="2878"/>
                  </a:cubicBezTo>
                  <a:cubicBezTo>
                    <a:pt x="1052" y="2878"/>
                    <a:pt x="1137" y="2941"/>
                    <a:pt x="1168" y="3013"/>
                  </a:cubicBezTo>
                  <a:cubicBezTo>
                    <a:pt x="1275" y="3394"/>
                    <a:pt x="1394" y="3751"/>
                    <a:pt x="1537" y="4097"/>
                  </a:cubicBezTo>
                  <a:cubicBezTo>
                    <a:pt x="1549" y="4263"/>
                    <a:pt x="1549" y="4430"/>
                    <a:pt x="1572" y="4585"/>
                  </a:cubicBezTo>
                  <a:cubicBezTo>
                    <a:pt x="1584" y="4906"/>
                    <a:pt x="1584" y="5252"/>
                    <a:pt x="1668" y="5573"/>
                  </a:cubicBezTo>
                  <a:cubicBezTo>
                    <a:pt x="1763" y="5906"/>
                    <a:pt x="1953" y="6216"/>
                    <a:pt x="2251" y="6371"/>
                  </a:cubicBezTo>
                  <a:cubicBezTo>
                    <a:pt x="2180" y="6014"/>
                    <a:pt x="2132" y="5656"/>
                    <a:pt x="2120" y="5287"/>
                  </a:cubicBezTo>
                  <a:lnTo>
                    <a:pt x="2120" y="5287"/>
                  </a:lnTo>
                  <a:lnTo>
                    <a:pt x="2299" y="5609"/>
                  </a:lnTo>
                  <a:cubicBezTo>
                    <a:pt x="2406" y="5781"/>
                    <a:pt x="2572" y="5973"/>
                    <a:pt x="2770" y="5973"/>
                  </a:cubicBezTo>
                  <a:cubicBezTo>
                    <a:pt x="2791" y="5973"/>
                    <a:pt x="2813" y="5971"/>
                    <a:pt x="2834" y="5966"/>
                  </a:cubicBezTo>
                  <a:cubicBezTo>
                    <a:pt x="2549" y="4394"/>
                    <a:pt x="2418" y="2775"/>
                    <a:pt x="2442" y="1168"/>
                  </a:cubicBezTo>
                  <a:cubicBezTo>
                    <a:pt x="2442" y="775"/>
                    <a:pt x="2465" y="334"/>
                    <a:pt x="2227" y="1"/>
                  </a:cubicBezTo>
                  <a:close/>
                </a:path>
              </a:pathLst>
            </a:custGeom>
            <a:solidFill>
              <a:srgbClr val="F17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4"/>
            <p:cNvSpPr/>
            <p:nvPr/>
          </p:nvSpPr>
          <p:spPr>
            <a:xfrm>
              <a:off x="4548175" y="3008525"/>
              <a:ext cx="56875" cy="152125"/>
            </a:xfrm>
            <a:custGeom>
              <a:rect b="b" l="l" r="r" t="t"/>
              <a:pathLst>
                <a:path extrusionOk="0" h="6085" w="2275">
                  <a:moveTo>
                    <a:pt x="2275" y="1"/>
                  </a:moveTo>
                  <a:lnTo>
                    <a:pt x="2275" y="1"/>
                  </a:lnTo>
                  <a:cubicBezTo>
                    <a:pt x="1501" y="680"/>
                    <a:pt x="751" y="1382"/>
                    <a:pt x="1" y="2108"/>
                  </a:cubicBezTo>
                  <a:lnTo>
                    <a:pt x="36" y="5990"/>
                  </a:lnTo>
                  <a:lnTo>
                    <a:pt x="1263" y="6085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4"/>
            <p:cNvSpPr/>
            <p:nvPr/>
          </p:nvSpPr>
          <p:spPr>
            <a:xfrm>
              <a:off x="4518700" y="3132050"/>
              <a:ext cx="70875" cy="159275"/>
            </a:xfrm>
            <a:custGeom>
              <a:rect b="b" l="l" r="r" t="t"/>
              <a:pathLst>
                <a:path extrusionOk="0" h="6371" w="2835">
                  <a:moveTo>
                    <a:pt x="2227" y="1"/>
                  </a:moveTo>
                  <a:lnTo>
                    <a:pt x="1180" y="1025"/>
                  </a:lnTo>
                  <a:cubicBezTo>
                    <a:pt x="358" y="1620"/>
                    <a:pt x="1" y="2335"/>
                    <a:pt x="108" y="3287"/>
                  </a:cubicBezTo>
                  <a:cubicBezTo>
                    <a:pt x="144" y="3525"/>
                    <a:pt x="96" y="3763"/>
                    <a:pt x="96" y="4001"/>
                  </a:cubicBezTo>
                  <a:cubicBezTo>
                    <a:pt x="96" y="4073"/>
                    <a:pt x="60" y="4263"/>
                    <a:pt x="108" y="4323"/>
                  </a:cubicBezTo>
                  <a:cubicBezTo>
                    <a:pt x="125" y="4347"/>
                    <a:pt x="143" y="4358"/>
                    <a:pt x="162" y="4358"/>
                  </a:cubicBezTo>
                  <a:cubicBezTo>
                    <a:pt x="264" y="4358"/>
                    <a:pt x="384" y="4062"/>
                    <a:pt x="394" y="4001"/>
                  </a:cubicBezTo>
                  <a:cubicBezTo>
                    <a:pt x="453" y="3787"/>
                    <a:pt x="418" y="3549"/>
                    <a:pt x="477" y="3347"/>
                  </a:cubicBezTo>
                  <a:cubicBezTo>
                    <a:pt x="537" y="3132"/>
                    <a:pt x="715" y="2942"/>
                    <a:pt x="941" y="2882"/>
                  </a:cubicBezTo>
                  <a:cubicBezTo>
                    <a:pt x="952" y="2879"/>
                    <a:pt x="964" y="2878"/>
                    <a:pt x="976" y="2878"/>
                  </a:cubicBezTo>
                  <a:cubicBezTo>
                    <a:pt x="1052" y="2878"/>
                    <a:pt x="1137" y="2941"/>
                    <a:pt x="1168" y="3013"/>
                  </a:cubicBezTo>
                  <a:cubicBezTo>
                    <a:pt x="1275" y="3394"/>
                    <a:pt x="1394" y="3751"/>
                    <a:pt x="1537" y="4097"/>
                  </a:cubicBezTo>
                  <a:cubicBezTo>
                    <a:pt x="1549" y="4263"/>
                    <a:pt x="1549" y="4430"/>
                    <a:pt x="1572" y="4585"/>
                  </a:cubicBezTo>
                  <a:cubicBezTo>
                    <a:pt x="1584" y="4906"/>
                    <a:pt x="1584" y="5252"/>
                    <a:pt x="1668" y="5573"/>
                  </a:cubicBezTo>
                  <a:cubicBezTo>
                    <a:pt x="1763" y="5906"/>
                    <a:pt x="1953" y="6216"/>
                    <a:pt x="2251" y="6371"/>
                  </a:cubicBezTo>
                  <a:cubicBezTo>
                    <a:pt x="2180" y="6014"/>
                    <a:pt x="2132" y="5656"/>
                    <a:pt x="2120" y="5287"/>
                  </a:cubicBezTo>
                  <a:lnTo>
                    <a:pt x="2120" y="5287"/>
                  </a:lnTo>
                  <a:lnTo>
                    <a:pt x="2299" y="5609"/>
                  </a:lnTo>
                  <a:cubicBezTo>
                    <a:pt x="2406" y="5781"/>
                    <a:pt x="2572" y="5973"/>
                    <a:pt x="2770" y="5973"/>
                  </a:cubicBezTo>
                  <a:cubicBezTo>
                    <a:pt x="2791" y="5973"/>
                    <a:pt x="2813" y="5971"/>
                    <a:pt x="2834" y="5966"/>
                  </a:cubicBezTo>
                  <a:cubicBezTo>
                    <a:pt x="2549" y="4394"/>
                    <a:pt x="2418" y="2775"/>
                    <a:pt x="2442" y="1168"/>
                  </a:cubicBezTo>
                  <a:cubicBezTo>
                    <a:pt x="2442" y="775"/>
                    <a:pt x="2465" y="334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4"/>
            <p:cNvSpPr/>
            <p:nvPr/>
          </p:nvSpPr>
          <p:spPr>
            <a:xfrm>
              <a:off x="3796000" y="2377800"/>
              <a:ext cx="200050" cy="355725"/>
            </a:xfrm>
            <a:custGeom>
              <a:rect b="b" l="l" r="r" t="t"/>
              <a:pathLst>
                <a:path extrusionOk="0" h="14229" w="8002">
                  <a:moveTo>
                    <a:pt x="2534" y="0"/>
                  </a:moveTo>
                  <a:cubicBezTo>
                    <a:pt x="2473" y="0"/>
                    <a:pt x="2407" y="30"/>
                    <a:pt x="2358" y="72"/>
                  </a:cubicBezTo>
                  <a:cubicBezTo>
                    <a:pt x="2286" y="143"/>
                    <a:pt x="2263" y="251"/>
                    <a:pt x="2239" y="358"/>
                  </a:cubicBezTo>
                  <a:cubicBezTo>
                    <a:pt x="2155" y="822"/>
                    <a:pt x="2239" y="1298"/>
                    <a:pt x="2501" y="1691"/>
                  </a:cubicBezTo>
                  <a:cubicBezTo>
                    <a:pt x="2024" y="1620"/>
                    <a:pt x="1501" y="1572"/>
                    <a:pt x="1012" y="1501"/>
                  </a:cubicBezTo>
                  <a:cubicBezTo>
                    <a:pt x="899" y="1486"/>
                    <a:pt x="777" y="1471"/>
                    <a:pt x="657" y="1471"/>
                  </a:cubicBezTo>
                  <a:cubicBezTo>
                    <a:pt x="587" y="1471"/>
                    <a:pt x="518" y="1476"/>
                    <a:pt x="453" y="1489"/>
                  </a:cubicBezTo>
                  <a:cubicBezTo>
                    <a:pt x="274" y="1525"/>
                    <a:pt x="96" y="1656"/>
                    <a:pt x="60" y="1822"/>
                  </a:cubicBezTo>
                  <a:cubicBezTo>
                    <a:pt x="0" y="2072"/>
                    <a:pt x="155" y="2299"/>
                    <a:pt x="358" y="2453"/>
                  </a:cubicBezTo>
                  <a:cubicBezTo>
                    <a:pt x="24" y="2632"/>
                    <a:pt x="84" y="3299"/>
                    <a:pt x="393" y="3489"/>
                  </a:cubicBezTo>
                  <a:cubicBezTo>
                    <a:pt x="381" y="3775"/>
                    <a:pt x="512" y="4108"/>
                    <a:pt x="596" y="4370"/>
                  </a:cubicBezTo>
                  <a:cubicBezTo>
                    <a:pt x="667" y="4656"/>
                    <a:pt x="834" y="4918"/>
                    <a:pt x="1084" y="5037"/>
                  </a:cubicBezTo>
                  <a:cubicBezTo>
                    <a:pt x="1239" y="5120"/>
                    <a:pt x="1417" y="5144"/>
                    <a:pt x="1596" y="5156"/>
                  </a:cubicBezTo>
                  <a:cubicBezTo>
                    <a:pt x="1917" y="5192"/>
                    <a:pt x="2239" y="5216"/>
                    <a:pt x="2548" y="5251"/>
                  </a:cubicBezTo>
                  <a:cubicBezTo>
                    <a:pt x="2763" y="5525"/>
                    <a:pt x="5358" y="14014"/>
                    <a:pt x="5596" y="14229"/>
                  </a:cubicBezTo>
                  <a:lnTo>
                    <a:pt x="8001" y="12645"/>
                  </a:lnTo>
                  <a:cubicBezTo>
                    <a:pt x="7918" y="12574"/>
                    <a:pt x="4001" y="3799"/>
                    <a:pt x="3906" y="3703"/>
                  </a:cubicBezTo>
                  <a:cubicBezTo>
                    <a:pt x="4120" y="3299"/>
                    <a:pt x="4025" y="2810"/>
                    <a:pt x="3822" y="2406"/>
                  </a:cubicBezTo>
                  <a:cubicBezTo>
                    <a:pt x="3608" y="2013"/>
                    <a:pt x="3310" y="1667"/>
                    <a:pt x="3060" y="1298"/>
                  </a:cubicBezTo>
                  <a:cubicBezTo>
                    <a:pt x="2810" y="917"/>
                    <a:pt x="2596" y="489"/>
                    <a:pt x="2644" y="48"/>
                  </a:cubicBezTo>
                  <a:cubicBezTo>
                    <a:pt x="2614" y="14"/>
                    <a:pt x="2575" y="0"/>
                    <a:pt x="2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4"/>
            <p:cNvSpPr/>
            <p:nvPr/>
          </p:nvSpPr>
          <p:spPr>
            <a:xfrm>
              <a:off x="3795400" y="2377425"/>
              <a:ext cx="152725" cy="282275"/>
            </a:xfrm>
            <a:custGeom>
              <a:rect b="b" l="l" r="r" t="t"/>
              <a:pathLst>
                <a:path extrusionOk="0" h="11291" w="6109">
                  <a:moveTo>
                    <a:pt x="2562" y="0"/>
                  </a:moveTo>
                  <a:cubicBezTo>
                    <a:pt x="2497" y="0"/>
                    <a:pt x="2426" y="31"/>
                    <a:pt x="2382" y="75"/>
                  </a:cubicBezTo>
                  <a:cubicBezTo>
                    <a:pt x="2310" y="147"/>
                    <a:pt x="2275" y="254"/>
                    <a:pt x="2263" y="361"/>
                  </a:cubicBezTo>
                  <a:cubicBezTo>
                    <a:pt x="2179" y="813"/>
                    <a:pt x="2263" y="1290"/>
                    <a:pt x="2525" y="1694"/>
                  </a:cubicBezTo>
                  <a:cubicBezTo>
                    <a:pt x="2048" y="1623"/>
                    <a:pt x="1525" y="1575"/>
                    <a:pt x="1036" y="1504"/>
                  </a:cubicBezTo>
                  <a:cubicBezTo>
                    <a:pt x="933" y="1483"/>
                    <a:pt x="821" y="1470"/>
                    <a:pt x="710" y="1470"/>
                  </a:cubicBezTo>
                  <a:cubicBezTo>
                    <a:pt x="631" y="1470"/>
                    <a:pt x="552" y="1477"/>
                    <a:pt x="477" y="1492"/>
                  </a:cubicBezTo>
                  <a:cubicBezTo>
                    <a:pt x="298" y="1528"/>
                    <a:pt x="120" y="1647"/>
                    <a:pt x="72" y="1825"/>
                  </a:cubicBezTo>
                  <a:cubicBezTo>
                    <a:pt x="1" y="2099"/>
                    <a:pt x="179" y="2337"/>
                    <a:pt x="382" y="2480"/>
                  </a:cubicBezTo>
                  <a:cubicBezTo>
                    <a:pt x="48" y="2659"/>
                    <a:pt x="108" y="3337"/>
                    <a:pt x="417" y="3528"/>
                  </a:cubicBezTo>
                  <a:cubicBezTo>
                    <a:pt x="405" y="3814"/>
                    <a:pt x="536" y="4135"/>
                    <a:pt x="620" y="4409"/>
                  </a:cubicBezTo>
                  <a:cubicBezTo>
                    <a:pt x="691" y="4683"/>
                    <a:pt x="858" y="4957"/>
                    <a:pt x="1108" y="5076"/>
                  </a:cubicBezTo>
                  <a:cubicBezTo>
                    <a:pt x="1263" y="5147"/>
                    <a:pt x="1441" y="5183"/>
                    <a:pt x="1620" y="5195"/>
                  </a:cubicBezTo>
                  <a:cubicBezTo>
                    <a:pt x="1941" y="5219"/>
                    <a:pt x="2263" y="5254"/>
                    <a:pt x="2572" y="5278"/>
                  </a:cubicBezTo>
                  <a:cubicBezTo>
                    <a:pt x="2715" y="5433"/>
                    <a:pt x="3751" y="8731"/>
                    <a:pt x="4585" y="11291"/>
                  </a:cubicBezTo>
                  <a:cubicBezTo>
                    <a:pt x="5216" y="10422"/>
                    <a:pt x="5716" y="9469"/>
                    <a:pt x="6109" y="8457"/>
                  </a:cubicBezTo>
                  <a:cubicBezTo>
                    <a:pt x="5061" y="6147"/>
                    <a:pt x="3977" y="3754"/>
                    <a:pt x="3930" y="3707"/>
                  </a:cubicBezTo>
                  <a:cubicBezTo>
                    <a:pt x="4144" y="3302"/>
                    <a:pt x="4049" y="2814"/>
                    <a:pt x="3846" y="2409"/>
                  </a:cubicBezTo>
                  <a:cubicBezTo>
                    <a:pt x="3632" y="2004"/>
                    <a:pt x="3334" y="1671"/>
                    <a:pt x="3084" y="1290"/>
                  </a:cubicBezTo>
                  <a:cubicBezTo>
                    <a:pt x="2834" y="920"/>
                    <a:pt x="2620" y="492"/>
                    <a:pt x="2668" y="39"/>
                  </a:cubicBezTo>
                  <a:cubicBezTo>
                    <a:pt x="2640" y="12"/>
                    <a:pt x="2603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4"/>
            <p:cNvSpPr/>
            <p:nvPr/>
          </p:nvSpPr>
          <p:spPr>
            <a:xfrm>
              <a:off x="4190400" y="2766250"/>
              <a:ext cx="316425" cy="218500"/>
            </a:xfrm>
            <a:custGeom>
              <a:rect b="b" l="l" r="r" t="t"/>
              <a:pathLst>
                <a:path extrusionOk="0" h="8740" w="12657">
                  <a:moveTo>
                    <a:pt x="2108" y="0"/>
                  </a:moveTo>
                  <a:cubicBezTo>
                    <a:pt x="953" y="0"/>
                    <a:pt x="0" y="953"/>
                    <a:pt x="0" y="2108"/>
                  </a:cubicBezTo>
                  <a:lnTo>
                    <a:pt x="0" y="6620"/>
                  </a:lnTo>
                  <a:cubicBezTo>
                    <a:pt x="0" y="7787"/>
                    <a:pt x="953" y="8739"/>
                    <a:pt x="2108" y="8739"/>
                  </a:cubicBezTo>
                  <a:lnTo>
                    <a:pt x="10537" y="8739"/>
                  </a:lnTo>
                  <a:cubicBezTo>
                    <a:pt x="11704" y="8739"/>
                    <a:pt x="12657" y="7787"/>
                    <a:pt x="12645" y="6620"/>
                  </a:cubicBezTo>
                  <a:lnTo>
                    <a:pt x="12645" y="2108"/>
                  </a:lnTo>
                  <a:cubicBezTo>
                    <a:pt x="12645" y="953"/>
                    <a:pt x="11692" y="0"/>
                    <a:pt x="10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4"/>
            <p:cNvSpPr/>
            <p:nvPr/>
          </p:nvSpPr>
          <p:spPr>
            <a:xfrm>
              <a:off x="4250825" y="2796300"/>
              <a:ext cx="56275" cy="56000"/>
            </a:xfrm>
            <a:custGeom>
              <a:rect b="b" l="l" r="r" t="t"/>
              <a:pathLst>
                <a:path extrusionOk="0" h="2240" w="2251">
                  <a:moveTo>
                    <a:pt x="1119" y="1"/>
                  </a:moveTo>
                  <a:cubicBezTo>
                    <a:pt x="512" y="1"/>
                    <a:pt x="0" y="513"/>
                    <a:pt x="0" y="1120"/>
                  </a:cubicBezTo>
                  <a:cubicBezTo>
                    <a:pt x="0" y="1727"/>
                    <a:pt x="512" y="2239"/>
                    <a:pt x="1119" y="2239"/>
                  </a:cubicBezTo>
                  <a:cubicBezTo>
                    <a:pt x="1750" y="2239"/>
                    <a:pt x="2250" y="1739"/>
                    <a:pt x="2239" y="1120"/>
                  </a:cubicBezTo>
                  <a:cubicBezTo>
                    <a:pt x="2239" y="513"/>
                    <a:pt x="1727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4"/>
            <p:cNvSpPr/>
            <p:nvPr/>
          </p:nvSpPr>
          <p:spPr>
            <a:xfrm>
              <a:off x="4278500" y="2566825"/>
              <a:ext cx="28300" cy="229500"/>
            </a:xfrm>
            <a:custGeom>
              <a:rect b="b" l="l" r="r" t="t"/>
              <a:pathLst>
                <a:path extrusionOk="0" fill="none" h="9180" w="1132">
                  <a:moveTo>
                    <a:pt x="12" y="9180"/>
                  </a:moveTo>
                  <a:lnTo>
                    <a:pt x="12" y="5858"/>
                  </a:lnTo>
                  <a:cubicBezTo>
                    <a:pt x="12" y="5001"/>
                    <a:pt x="0" y="4132"/>
                    <a:pt x="12" y="3274"/>
                  </a:cubicBezTo>
                  <a:cubicBezTo>
                    <a:pt x="24" y="1655"/>
                    <a:pt x="84" y="405"/>
                    <a:pt x="1132" y="0"/>
                  </a:cubicBezTo>
                </a:path>
              </a:pathLst>
            </a:custGeom>
            <a:solidFill>
              <a:schemeClr val="lt1"/>
            </a:solidFill>
            <a:ln cap="rnd" cmpd="sng" w="5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4"/>
            <p:cNvSpPr/>
            <p:nvPr/>
          </p:nvSpPr>
          <p:spPr>
            <a:xfrm>
              <a:off x="4409475" y="2559075"/>
              <a:ext cx="29475" cy="125050"/>
            </a:xfrm>
            <a:custGeom>
              <a:rect b="b" l="l" r="r" t="t"/>
              <a:pathLst>
                <a:path extrusionOk="0" fill="none" h="5002" w="1179">
                  <a:moveTo>
                    <a:pt x="1107" y="5001"/>
                  </a:moveTo>
                  <a:cubicBezTo>
                    <a:pt x="1107" y="3787"/>
                    <a:pt x="1179" y="2584"/>
                    <a:pt x="1000" y="1382"/>
                  </a:cubicBezTo>
                  <a:cubicBezTo>
                    <a:pt x="881" y="798"/>
                    <a:pt x="596" y="239"/>
                    <a:pt x="0" y="1"/>
                  </a:cubicBezTo>
                </a:path>
              </a:pathLst>
            </a:custGeom>
            <a:noFill/>
            <a:ln cap="rnd" cmpd="sng" w="5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4"/>
            <p:cNvSpPr/>
            <p:nvPr/>
          </p:nvSpPr>
          <p:spPr>
            <a:xfrm>
              <a:off x="4411250" y="2684100"/>
              <a:ext cx="23250" cy="120575"/>
            </a:xfrm>
            <a:custGeom>
              <a:rect b="b" l="l" r="r" t="t"/>
              <a:pathLst>
                <a:path extrusionOk="0" fill="none" h="4823" w="930">
                  <a:moveTo>
                    <a:pt x="60" y="4822"/>
                  </a:moveTo>
                  <a:lnTo>
                    <a:pt x="60" y="1084"/>
                  </a:lnTo>
                  <a:cubicBezTo>
                    <a:pt x="60" y="1084"/>
                    <a:pt x="1" y="274"/>
                    <a:pt x="929" y="0"/>
                  </a:cubicBezTo>
                </a:path>
              </a:pathLst>
            </a:custGeom>
            <a:solidFill>
              <a:schemeClr val="lt1"/>
            </a:solidFill>
            <a:ln cap="rnd" cmpd="sng" w="5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4"/>
            <p:cNvSpPr/>
            <p:nvPr/>
          </p:nvSpPr>
          <p:spPr>
            <a:xfrm>
              <a:off x="4438925" y="2682900"/>
              <a:ext cx="22950" cy="120575"/>
            </a:xfrm>
            <a:custGeom>
              <a:rect b="b" l="l" r="r" t="t"/>
              <a:pathLst>
                <a:path extrusionOk="0" fill="none" h="4823" w="918">
                  <a:moveTo>
                    <a:pt x="858" y="4823"/>
                  </a:moveTo>
                  <a:lnTo>
                    <a:pt x="858" y="1084"/>
                  </a:lnTo>
                  <a:cubicBezTo>
                    <a:pt x="858" y="1084"/>
                    <a:pt x="918" y="286"/>
                    <a:pt x="1" y="1"/>
                  </a:cubicBezTo>
                </a:path>
              </a:pathLst>
            </a:custGeom>
            <a:solidFill>
              <a:schemeClr val="lt1"/>
            </a:solidFill>
            <a:ln cap="rnd" cmpd="sng" w="5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4"/>
            <p:cNvSpPr/>
            <p:nvPr/>
          </p:nvSpPr>
          <p:spPr>
            <a:xfrm>
              <a:off x="4401125" y="2800475"/>
              <a:ext cx="21750" cy="21450"/>
            </a:xfrm>
            <a:custGeom>
              <a:rect b="b" l="l" r="r" t="t"/>
              <a:pathLst>
                <a:path extrusionOk="0" h="858" w="870">
                  <a:moveTo>
                    <a:pt x="441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67"/>
                    <a:pt x="203" y="858"/>
                    <a:pt x="441" y="858"/>
                  </a:cubicBezTo>
                  <a:cubicBezTo>
                    <a:pt x="679" y="858"/>
                    <a:pt x="870" y="667"/>
                    <a:pt x="870" y="429"/>
                  </a:cubicBezTo>
                  <a:cubicBezTo>
                    <a:pt x="870" y="191"/>
                    <a:pt x="668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4"/>
            <p:cNvSpPr/>
            <p:nvPr/>
          </p:nvSpPr>
          <p:spPr>
            <a:xfrm>
              <a:off x="4449350" y="2799650"/>
              <a:ext cx="23250" cy="21325"/>
            </a:xfrm>
            <a:custGeom>
              <a:rect b="b" l="l" r="r" t="t"/>
              <a:pathLst>
                <a:path extrusionOk="0" h="853" w="930">
                  <a:moveTo>
                    <a:pt x="465" y="1"/>
                  </a:moveTo>
                  <a:cubicBezTo>
                    <a:pt x="352" y="1"/>
                    <a:pt x="239" y="39"/>
                    <a:pt x="155" y="117"/>
                  </a:cubicBezTo>
                  <a:cubicBezTo>
                    <a:pt x="1" y="283"/>
                    <a:pt x="1" y="569"/>
                    <a:pt x="155" y="736"/>
                  </a:cubicBezTo>
                  <a:cubicBezTo>
                    <a:pt x="239" y="813"/>
                    <a:pt x="352" y="852"/>
                    <a:pt x="465" y="852"/>
                  </a:cubicBezTo>
                  <a:cubicBezTo>
                    <a:pt x="578" y="852"/>
                    <a:pt x="691" y="813"/>
                    <a:pt x="775" y="736"/>
                  </a:cubicBezTo>
                  <a:cubicBezTo>
                    <a:pt x="929" y="569"/>
                    <a:pt x="929" y="283"/>
                    <a:pt x="775" y="117"/>
                  </a:cubicBezTo>
                  <a:cubicBezTo>
                    <a:pt x="691" y="39"/>
                    <a:pt x="578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4"/>
            <p:cNvSpPr/>
            <p:nvPr/>
          </p:nvSpPr>
          <p:spPr>
            <a:xfrm>
              <a:off x="4404100" y="2455800"/>
              <a:ext cx="21775" cy="21750"/>
            </a:xfrm>
            <a:custGeom>
              <a:rect b="b" l="l" r="r" t="t"/>
              <a:pathLst>
                <a:path extrusionOk="0" h="870" w="871">
                  <a:moveTo>
                    <a:pt x="430" y="0"/>
                  </a:moveTo>
                  <a:cubicBezTo>
                    <a:pt x="191" y="0"/>
                    <a:pt x="1" y="202"/>
                    <a:pt x="1" y="441"/>
                  </a:cubicBezTo>
                  <a:cubicBezTo>
                    <a:pt x="1" y="679"/>
                    <a:pt x="203" y="869"/>
                    <a:pt x="430" y="869"/>
                  </a:cubicBezTo>
                  <a:cubicBezTo>
                    <a:pt x="680" y="869"/>
                    <a:pt x="870" y="679"/>
                    <a:pt x="870" y="441"/>
                  </a:cubicBezTo>
                  <a:cubicBezTo>
                    <a:pt x="870" y="202"/>
                    <a:pt x="668" y="0"/>
                    <a:pt x="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4"/>
            <p:cNvSpPr/>
            <p:nvPr/>
          </p:nvSpPr>
          <p:spPr>
            <a:xfrm>
              <a:off x="4310950" y="2324225"/>
              <a:ext cx="103300" cy="77425"/>
            </a:xfrm>
            <a:custGeom>
              <a:rect b="b" l="l" r="r" t="t"/>
              <a:pathLst>
                <a:path extrusionOk="0" h="3097" w="4132">
                  <a:moveTo>
                    <a:pt x="1881" y="1"/>
                  </a:moveTo>
                  <a:cubicBezTo>
                    <a:pt x="1143" y="1"/>
                    <a:pt x="488" y="322"/>
                    <a:pt x="60" y="822"/>
                  </a:cubicBezTo>
                  <a:cubicBezTo>
                    <a:pt x="0" y="1084"/>
                    <a:pt x="119" y="1370"/>
                    <a:pt x="310" y="1560"/>
                  </a:cubicBezTo>
                  <a:cubicBezTo>
                    <a:pt x="512" y="1751"/>
                    <a:pt x="798" y="1858"/>
                    <a:pt x="1084" y="1917"/>
                  </a:cubicBezTo>
                  <a:cubicBezTo>
                    <a:pt x="1215" y="1943"/>
                    <a:pt x="1349" y="1955"/>
                    <a:pt x="1483" y="1955"/>
                  </a:cubicBezTo>
                  <a:cubicBezTo>
                    <a:pt x="2165" y="1955"/>
                    <a:pt x="2857" y="1639"/>
                    <a:pt x="3274" y="1132"/>
                  </a:cubicBezTo>
                  <a:lnTo>
                    <a:pt x="3274" y="1132"/>
                  </a:lnTo>
                  <a:cubicBezTo>
                    <a:pt x="3013" y="1453"/>
                    <a:pt x="3048" y="1929"/>
                    <a:pt x="3191" y="2322"/>
                  </a:cubicBezTo>
                  <a:cubicBezTo>
                    <a:pt x="3346" y="2691"/>
                    <a:pt x="3703" y="3001"/>
                    <a:pt x="4132" y="3096"/>
                  </a:cubicBezTo>
                  <a:lnTo>
                    <a:pt x="4132" y="1560"/>
                  </a:lnTo>
                  <a:cubicBezTo>
                    <a:pt x="4025" y="1215"/>
                    <a:pt x="3822" y="905"/>
                    <a:pt x="3548" y="655"/>
                  </a:cubicBezTo>
                  <a:cubicBezTo>
                    <a:pt x="3120" y="251"/>
                    <a:pt x="2536" y="1"/>
                    <a:pt x="18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4"/>
            <p:cNvSpPr/>
            <p:nvPr/>
          </p:nvSpPr>
          <p:spPr>
            <a:xfrm>
              <a:off x="4398750" y="2355775"/>
              <a:ext cx="79200" cy="80400"/>
            </a:xfrm>
            <a:custGeom>
              <a:rect b="b" l="l" r="r" t="t"/>
              <a:pathLst>
                <a:path extrusionOk="0" fill="none" h="3216" w="3168">
                  <a:moveTo>
                    <a:pt x="1215" y="1203"/>
                  </a:moveTo>
                  <a:cubicBezTo>
                    <a:pt x="1501" y="810"/>
                    <a:pt x="2096" y="1"/>
                    <a:pt x="2656" y="477"/>
                  </a:cubicBezTo>
                  <a:cubicBezTo>
                    <a:pt x="3168" y="905"/>
                    <a:pt x="1644" y="1656"/>
                    <a:pt x="1394" y="1834"/>
                  </a:cubicBezTo>
                  <a:cubicBezTo>
                    <a:pt x="858" y="2215"/>
                    <a:pt x="334" y="2632"/>
                    <a:pt x="1" y="3215"/>
                  </a:cubicBezTo>
                  <a:cubicBezTo>
                    <a:pt x="251" y="2513"/>
                    <a:pt x="786" y="1822"/>
                    <a:pt x="1215" y="1203"/>
                  </a:cubicBezTo>
                  <a:close/>
                </a:path>
              </a:pathLst>
            </a:custGeom>
            <a:noFill/>
            <a:ln cap="rnd" cmpd="sng" w="11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65"/>
          <p:cNvSpPr txBox="1"/>
          <p:nvPr>
            <p:ph type="title"/>
          </p:nvPr>
        </p:nvSpPr>
        <p:spPr>
          <a:xfrm>
            <a:off x="359225" y="121100"/>
            <a:ext cx="4177200" cy="13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269" name="Google Shape;2269;p65"/>
          <p:cNvSpPr txBox="1"/>
          <p:nvPr/>
        </p:nvSpPr>
        <p:spPr>
          <a:xfrm>
            <a:off x="713225" y="1377250"/>
            <a:ext cx="39483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Do you have any questions?</a:t>
            </a:r>
            <a:endParaRPr b="1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Follow the project updates</a:t>
            </a:r>
            <a:endParaRPr b="1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Email: nhannguyen@sandiego.edu</a:t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Phone #: (510) 338-2534</a:t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70" name="Google Shape;2270;p65"/>
          <p:cNvSpPr txBox="1"/>
          <p:nvPr/>
        </p:nvSpPr>
        <p:spPr>
          <a:xfrm>
            <a:off x="713213" y="4307225"/>
            <a:ext cx="34692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271" name="Google Shape;2271;p65"/>
          <p:cNvGrpSpPr/>
          <p:nvPr/>
        </p:nvGrpSpPr>
        <p:grpSpPr>
          <a:xfrm>
            <a:off x="1862217" y="2878837"/>
            <a:ext cx="387661" cy="387661"/>
            <a:chOff x="1379798" y="1723250"/>
            <a:chExt cx="397887" cy="397887"/>
          </a:xfrm>
        </p:grpSpPr>
        <p:sp>
          <p:nvSpPr>
            <p:cNvPr id="2272" name="Google Shape;2272;p65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5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5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5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6" name="Google Shape;2276;p65"/>
          <p:cNvGrpSpPr/>
          <p:nvPr/>
        </p:nvGrpSpPr>
        <p:grpSpPr>
          <a:xfrm>
            <a:off x="800096" y="2878837"/>
            <a:ext cx="387681" cy="387661"/>
            <a:chOff x="266768" y="1721375"/>
            <a:chExt cx="397907" cy="397887"/>
          </a:xfrm>
        </p:grpSpPr>
        <p:sp>
          <p:nvSpPr>
            <p:cNvPr id="2277" name="Google Shape;2277;p65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5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9" name="Google Shape;2279;p65"/>
          <p:cNvGrpSpPr/>
          <p:nvPr/>
        </p:nvGrpSpPr>
        <p:grpSpPr>
          <a:xfrm>
            <a:off x="1331177" y="2878837"/>
            <a:ext cx="387641" cy="387661"/>
            <a:chOff x="864491" y="1723250"/>
            <a:chExt cx="397866" cy="397887"/>
          </a:xfrm>
        </p:grpSpPr>
        <p:sp>
          <p:nvSpPr>
            <p:cNvPr id="2280" name="Google Shape;2280;p65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5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5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3" name="Google Shape;2283;p65"/>
          <p:cNvGrpSpPr/>
          <p:nvPr/>
        </p:nvGrpSpPr>
        <p:grpSpPr>
          <a:xfrm>
            <a:off x="4952514" y="1099229"/>
            <a:ext cx="3098441" cy="3080978"/>
            <a:chOff x="2400775" y="1140950"/>
            <a:chExt cx="2798700" cy="2782675"/>
          </a:xfrm>
        </p:grpSpPr>
        <p:sp>
          <p:nvSpPr>
            <p:cNvPr id="2284" name="Google Shape;2284;p65"/>
            <p:cNvSpPr/>
            <p:nvPr/>
          </p:nvSpPr>
          <p:spPr>
            <a:xfrm>
              <a:off x="3999575" y="2303525"/>
              <a:ext cx="1199900" cy="1620100"/>
            </a:xfrm>
            <a:custGeom>
              <a:rect b="b" l="l" r="r" t="t"/>
              <a:pathLst>
                <a:path extrusionOk="0" h="64804" w="47996">
                  <a:moveTo>
                    <a:pt x="9241" y="0"/>
                  </a:moveTo>
                  <a:lnTo>
                    <a:pt x="1" y="9666"/>
                  </a:lnTo>
                  <a:cubicBezTo>
                    <a:pt x="31" y="9666"/>
                    <a:pt x="31" y="9696"/>
                    <a:pt x="92" y="9696"/>
                  </a:cubicBezTo>
                  <a:cubicBezTo>
                    <a:pt x="4834" y="12523"/>
                    <a:pt x="9515" y="15502"/>
                    <a:pt x="14013" y="18693"/>
                  </a:cubicBezTo>
                  <a:cubicBezTo>
                    <a:pt x="15229" y="19544"/>
                    <a:pt x="16414" y="20426"/>
                    <a:pt x="17600" y="21338"/>
                  </a:cubicBezTo>
                  <a:cubicBezTo>
                    <a:pt x="22220" y="24894"/>
                    <a:pt x="26749" y="28724"/>
                    <a:pt x="30548" y="33192"/>
                  </a:cubicBezTo>
                  <a:cubicBezTo>
                    <a:pt x="31886" y="34803"/>
                    <a:pt x="33102" y="36566"/>
                    <a:pt x="34044" y="38420"/>
                  </a:cubicBezTo>
                  <a:cubicBezTo>
                    <a:pt x="34378" y="39271"/>
                    <a:pt x="34652" y="40092"/>
                    <a:pt x="34865" y="40973"/>
                  </a:cubicBezTo>
                  <a:cubicBezTo>
                    <a:pt x="34956" y="41520"/>
                    <a:pt x="34956" y="42068"/>
                    <a:pt x="34956" y="42615"/>
                  </a:cubicBezTo>
                  <a:cubicBezTo>
                    <a:pt x="34834" y="43283"/>
                    <a:pt x="34682" y="43922"/>
                    <a:pt x="34500" y="44590"/>
                  </a:cubicBezTo>
                  <a:cubicBezTo>
                    <a:pt x="34044" y="45563"/>
                    <a:pt x="33527" y="46566"/>
                    <a:pt x="32919" y="47478"/>
                  </a:cubicBezTo>
                  <a:cubicBezTo>
                    <a:pt x="31460" y="49363"/>
                    <a:pt x="29758" y="51065"/>
                    <a:pt x="27965" y="52645"/>
                  </a:cubicBezTo>
                  <a:cubicBezTo>
                    <a:pt x="26901" y="53527"/>
                    <a:pt x="25807" y="54317"/>
                    <a:pt x="24682" y="55107"/>
                  </a:cubicBezTo>
                  <a:cubicBezTo>
                    <a:pt x="20396" y="58116"/>
                    <a:pt x="15776" y="60670"/>
                    <a:pt x="11065" y="62889"/>
                  </a:cubicBezTo>
                  <a:cubicBezTo>
                    <a:pt x="10214" y="63314"/>
                    <a:pt x="9363" y="63709"/>
                    <a:pt x="8481" y="64074"/>
                  </a:cubicBezTo>
                  <a:cubicBezTo>
                    <a:pt x="7904" y="64348"/>
                    <a:pt x="7387" y="64560"/>
                    <a:pt x="6809" y="64803"/>
                  </a:cubicBezTo>
                  <a:lnTo>
                    <a:pt x="33527" y="64803"/>
                  </a:lnTo>
                  <a:cubicBezTo>
                    <a:pt x="35290" y="63466"/>
                    <a:pt x="37023" y="62068"/>
                    <a:pt x="38634" y="60548"/>
                  </a:cubicBezTo>
                  <a:cubicBezTo>
                    <a:pt x="42555" y="56931"/>
                    <a:pt x="45746" y="52493"/>
                    <a:pt x="47266" y="47356"/>
                  </a:cubicBezTo>
                  <a:cubicBezTo>
                    <a:pt x="47692" y="45867"/>
                    <a:pt x="47844" y="44408"/>
                    <a:pt x="47904" y="42888"/>
                  </a:cubicBezTo>
                  <a:cubicBezTo>
                    <a:pt x="47996" y="41916"/>
                    <a:pt x="47996" y="40943"/>
                    <a:pt x="47844" y="40001"/>
                  </a:cubicBezTo>
                  <a:cubicBezTo>
                    <a:pt x="47661" y="38511"/>
                    <a:pt x="47388" y="37022"/>
                    <a:pt x="46901" y="35624"/>
                  </a:cubicBezTo>
                  <a:cubicBezTo>
                    <a:pt x="46385" y="34226"/>
                    <a:pt x="45746" y="32827"/>
                    <a:pt x="45078" y="31520"/>
                  </a:cubicBezTo>
                  <a:cubicBezTo>
                    <a:pt x="44075" y="29575"/>
                    <a:pt x="42828" y="27751"/>
                    <a:pt x="41460" y="26080"/>
                  </a:cubicBezTo>
                  <a:cubicBezTo>
                    <a:pt x="39606" y="23800"/>
                    <a:pt x="37661" y="21611"/>
                    <a:pt x="35533" y="19544"/>
                  </a:cubicBezTo>
                  <a:cubicBezTo>
                    <a:pt x="31703" y="15775"/>
                    <a:pt x="27478" y="12432"/>
                    <a:pt x="23101" y="9271"/>
                  </a:cubicBezTo>
                  <a:cubicBezTo>
                    <a:pt x="18573" y="6018"/>
                    <a:pt x="13983" y="2949"/>
                    <a:pt x="9241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5"/>
            <p:cNvSpPr/>
            <p:nvPr/>
          </p:nvSpPr>
          <p:spPr>
            <a:xfrm>
              <a:off x="3930425" y="2144700"/>
              <a:ext cx="1126200" cy="1048675"/>
            </a:xfrm>
            <a:custGeom>
              <a:rect b="b" l="l" r="r" t="t"/>
              <a:pathLst>
                <a:path extrusionOk="0" h="41947" w="45048">
                  <a:moveTo>
                    <a:pt x="1" y="0"/>
                  </a:moveTo>
                  <a:lnTo>
                    <a:pt x="12311" y="31946"/>
                  </a:lnTo>
                  <a:lnTo>
                    <a:pt x="29971" y="41946"/>
                  </a:lnTo>
                  <a:lnTo>
                    <a:pt x="45047" y="27296"/>
                  </a:lnTo>
                  <a:cubicBezTo>
                    <a:pt x="24318" y="410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5"/>
            <p:cNvSpPr/>
            <p:nvPr/>
          </p:nvSpPr>
          <p:spPr>
            <a:xfrm>
              <a:off x="4567975" y="2742725"/>
              <a:ext cx="488650" cy="450650"/>
            </a:xfrm>
            <a:custGeom>
              <a:rect b="b" l="l" r="r" t="t"/>
              <a:pathLst>
                <a:path extrusionOk="0" h="18026" w="19546">
                  <a:moveTo>
                    <a:pt x="16414" y="1"/>
                  </a:moveTo>
                  <a:lnTo>
                    <a:pt x="1" y="15472"/>
                  </a:lnTo>
                  <a:lnTo>
                    <a:pt x="4469" y="18025"/>
                  </a:lnTo>
                  <a:lnTo>
                    <a:pt x="19545" y="3375"/>
                  </a:lnTo>
                  <a:cubicBezTo>
                    <a:pt x="18542" y="2220"/>
                    <a:pt x="17478" y="1065"/>
                    <a:pt x="16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5"/>
            <p:cNvSpPr/>
            <p:nvPr/>
          </p:nvSpPr>
          <p:spPr>
            <a:xfrm>
              <a:off x="2400775" y="2304275"/>
              <a:ext cx="1199875" cy="1619350"/>
            </a:xfrm>
            <a:custGeom>
              <a:rect b="b" l="l" r="r" t="t"/>
              <a:pathLst>
                <a:path extrusionOk="0" h="64774" w="47995">
                  <a:moveTo>
                    <a:pt x="38755" y="1"/>
                  </a:moveTo>
                  <a:cubicBezTo>
                    <a:pt x="34013" y="2919"/>
                    <a:pt x="29423" y="5988"/>
                    <a:pt x="24894" y="9271"/>
                  </a:cubicBezTo>
                  <a:cubicBezTo>
                    <a:pt x="20517" y="12402"/>
                    <a:pt x="16292" y="15745"/>
                    <a:pt x="12462" y="19514"/>
                  </a:cubicBezTo>
                  <a:cubicBezTo>
                    <a:pt x="10335" y="21581"/>
                    <a:pt x="8420" y="23770"/>
                    <a:pt x="6535" y="26050"/>
                  </a:cubicBezTo>
                  <a:cubicBezTo>
                    <a:pt x="5167" y="27721"/>
                    <a:pt x="3921" y="29545"/>
                    <a:pt x="2949" y="31490"/>
                  </a:cubicBezTo>
                  <a:cubicBezTo>
                    <a:pt x="2249" y="32828"/>
                    <a:pt x="1611" y="34196"/>
                    <a:pt x="1125" y="35594"/>
                  </a:cubicBezTo>
                  <a:cubicBezTo>
                    <a:pt x="608" y="36992"/>
                    <a:pt x="365" y="38481"/>
                    <a:pt x="152" y="39971"/>
                  </a:cubicBezTo>
                  <a:cubicBezTo>
                    <a:pt x="0" y="40913"/>
                    <a:pt x="0" y="41886"/>
                    <a:pt x="91" y="42858"/>
                  </a:cubicBezTo>
                  <a:cubicBezTo>
                    <a:pt x="152" y="44378"/>
                    <a:pt x="304" y="45837"/>
                    <a:pt x="730" y="47326"/>
                  </a:cubicBezTo>
                  <a:cubicBezTo>
                    <a:pt x="2249" y="52463"/>
                    <a:pt x="5441" y="56901"/>
                    <a:pt x="9362" y="60518"/>
                  </a:cubicBezTo>
                  <a:cubicBezTo>
                    <a:pt x="10973" y="62038"/>
                    <a:pt x="12706" y="63436"/>
                    <a:pt x="14469" y="64773"/>
                  </a:cubicBezTo>
                  <a:lnTo>
                    <a:pt x="41186" y="64773"/>
                  </a:lnTo>
                  <a:cubicBezTo>
                    <a:pt x="40639" y="64530"/>
                    <a:pt x="40092" y="64318"/>
                    <a:pt x="39515" y="64044"/>
                  </a:cubicBezTo>
                  <a:cubicBezTo>
                    <a:pt x="38664" y="63679"/>
                    <a:pt x="37782" y="63284"/>
                    <a:pt x="36931" y="62859"/>
                  </a:cubicBezTo>
                  <a:cubicBezTo>
                    <a:pt x="32220" y="60640"/>
                    <a:pt x="27599" y="58086"/>
                    <a:pt x="23314" y="55077"/>
                  </a:cubicBezTo>
                  <a:cubicBezTo>
                    <a:pt x="22189" y="54287"/>
                    <a:pt x="21095" y="53497"/>
                    <a:pt x="20031" y="52615"/>
                  </a:cubicBezTo>
                  <a:cubicBezTo>
                    <a:pt x="18238" y="51035"/>
                    <a:pt x="16535" y="49333"/>
                    <a:pt x="15076" y="47448"/>
                  </a:cubicBezTo>
                  <a:cubicBezTo>
                    <a:pt x="14469" y="46536"/>
                    <a:pt x="13952" y="45533"/>
                    <a:pt x="13496" y="44560"/>
                  </a:cubicBezTo>
                  <a:cubicBezTo>
                    <a:pt x="13313" y="43892"/>
                    <a:pt x="13162" y="43253"/>
                    <a:pt x="13040" y="42585"/>
                  </a:cubicBezTo>
                  <a:cubicBezTo>
                    <a:pt x="13040" y="42038"/>
                    <a:pt x="13040" y="41490"/>
                    <a:pt x="13131" y="40943"/>
                  </a:cubicBezTo>
                  <a:cubicBezTo>
                    <a:pt x="13344" y="40062"/>
                    <a:pt x="13617" y="39241"/>
                    <a:pt x="13952" y="38390"/>
                  </a:cubicBezTo>
                  <a:cubicBezTo>
                    <a:pt x="14894" y="36536"/>
                    <a:pt x="16110" y="34773"/>
                    <a:pt x="17447" y="33162"/>
                  </a:cubicBezTo>
                  <a:cubicBezTo>
                    <a:pt x="21247" y="28694"/>
                    <a:pt x="25776" y="24864"/>
                    <a:pt x="30396" y="21308"/>
                  </a:cubicBezTo>
                  <a:cubicBezTo>
                    <a:pt x="31581" y="20396"/>
                    <a:pt x="32767" y="19514"/>
                    <a:pt x="33983" y="18663"/>
                  </a:cubicBezTo>
                  <a:cubicBezTo>
                    <a:pt x="38481" y="15472"/>
                    <a:pt x="43162" y="12493"/>
                    <a:pt x="47904" y="9666"/>
                  </a:cubicBezTo>
                  <a:cubicBezTo>
                    <a:pt x="47965" y="9666"/>
                    <a:pt x="47965" y="9636"/>
                    <a:pt x="47995" y="9636"/>
                  </a:cubicBezTo>
                  <a:lnTo>
                    <a:pt x="38755" y="1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5"/>
            <p:cNvSpPr/>
            <p:nvPr/>
          </p:nvSpPr>
          <p:spPr>
            <a:xfrm>
              <a:off x="2543625" y="2144700"/>
              <a:ext cx="1126175" cy="1048675"/>
            </a:xfrm>
            <a:custGeom>
              <a:rect b="b" l="l" r="r" t="t"/>
              <a:pathLst>
                <a:path extrusionOk="0" h="41947" w="45047">
                  <a:moveTo>
                    <a:pt x="45047" y="0"/>
                  </a:moveTo>
                  <a:lnTo>
                    <a:pt x="45047" y="0"/>
                  </a:lnTo>
                  <a:cubicBezTo>
                    <a:pt x="45046" y="1"/>
                    <a:pt x="20730" y="4104"/>
                    <a:pt x="1" y="27296"/>
                  </a:cubicBezTo>
                  <a:lnTo>
                    <a:pt x="15077" y="41946"/>
                  </a:lnTo>
                  <a:lnTo>
                    <a:pt x="32737" y="31946"/>
                  </a:lnTo>
                  <a:lnTo>
                    <a:pt x="450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5"/>
            <p:cNvSpPr/>
            <p:nvPr/>
          </p:nvSpPr>
          <p:spPr>
            <a:xfrm>
              <a:off x="2543625" y="2742725"/>
              <a:ext cx="489400" cy="450650"/>
            </a:xfrm>
            <a:custGeom>
              <a:rect b="b" l="l" r="r" t="t"/>
              <a:pathLst>
                <a:path extrusionOk="0" h="18026" w="19576">
                  <a:moveTo>
                    <a:pt x="3162" y="1"/>
                  </a:moveTo>
                  <a:cubicBezTo>
                    <a:pt x="2098" y="1065"/>
                    <a:pt x="1034" y="2220"/>
                    <a:pt x="1" y="3375"/>
                  </a:cubicBezTo>
                  <a:lnTo>
                    <a:pt x="15077" y="18025"/>
                  </a:lnTo>
                  <a:lnTo>
                    <a:pt x="19575" y="15472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5"/>
            <p:cNvSpPr/>
            <p:nvPr/>
          </p:nvSpPr>
          <p:spPr>
            <a:xfrm>
              <a:off x="3029200" y="2125700"/>
              <a:ext cx="1504600" cy="1797925"/>
            </a:xfrm>
            <a:custGeom>
              <a:rect b="b" l="l" r="r" t="t"/>
              <a:pathLst>
                <a:path extrusionOk="0" h="71917" w="60184">
                  <a:moveTo>
                    <a:pt x="30092" y="1"/>
                  </a:moveTo>
                  <a:cubicBezTo>
                    <a:pt x="13466" y="1"/>
                    <a:pt x="0" y="30275"/>
                    <a:pt x="0" y="67631"/>
                  </a:cubicBezTo>
                  <a:cubicBezTo>
                    <a:pt x="0" y="69059"/>
                    <a:pt x="31" y="70458"/>
                    <a:pt x="61" y="71916"/>
                  </a:cubicBezTo>
                  <a:lnTo>
                    <a:pt x="60093" y="71916"/>
                  </a:lnTo>
                  <a:cubicBezTo>
                    <a:pt x="60123" y="70518"/>
                    <a:pt x="60184" y="69059"/>
                    <a:pt x="60184" y="67631"/>
                  </a:cubicBezTo>
                  <a:cubicBezTo>
                    <a:pt x="60184" y="30275"/>
                    <a:pt x="46688" y="1"/>
                    <a:pt x="30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5"/>
            <p:cNvSpPr/>
            <p:nvPr/>
          </p:nvSpPr>
          <p:spPr>
            <a:xfrm>
              <a:off x="3184975" y="2903075"/>
              <a:ext cx="307775" cy="329050"/>
            </a:xfrm>
            <a:custGeom>
              <a:rect b="b" l="l" r="r" t="t"/>
              <a:pathLst>
                <a:path extrusionOk="0" h="13162" w="12311">
                  <a:moveTo>
                    <a:pt x="1" y="0"/>
                  </a:moveTo>
                  <a:lnTo>
                    <a:pt x="1" y="8633"/>
                  </a:lnTo>
                  <a:cubicBezTo>
                    <a:pt x="1" y="11095"/>
                    <a:pt x="2007" y="13162"/>
                    <a:pt x="4499" y="13162"/>
                  </a:cubicBezTo>
                  <a:lnTo>
                    <a:pt x="7782" y="13162"/>
                  </a:lnTo>
                  <a:cubicBezTo>
                    <a:pt x="10244" y="13162"/>
                    <a:pt x="12311" y="11125"/>
                    <a:pt x="12311" y="8633"/>
                  </a:cubicBezTo>
                  <a:lnTo>
                    <a:pt x="123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5"/>
            <p:cNvSpPr/>
            <p:nvPr/>
          </p:nvSpPr>
          <p:spPr>
            <a:xfrm>
              <a:off x="3184975" y="2903075"/>
              <a:ext cx="306250" cy="79800"/>
            </a:xfrm>
            <a:custGeom>
              <a:rect b="b" l="l" r="r" t="t"/>
              <a:pathLst>
                <a:path extrusionOk="0" h="3192" w="12250">
                  <a:moveTo>
                    <a:pt x="1" y="0"/>
                  </a:moveTo>
                  <a:lnTo>
                    <a:pt x="1" y="3192"/>
                  </a:lnTo>
                  <a:lnTo>
                    <a:pt x="12250" y="3192"/>
                  </a:lnTo>
                  <a:lnTo>
                    <a:pt x="122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5"/>
            <p:cNvSpPr/>
            <p:nvPr/>
          </p:nvSpPr>
          <p:spPr>
            <a:xfrm>
              <a:off x="3376850" y="2081475"/>
              <a:ext cx="812725" cy="639250"/>
            </a:xfrm>
            <a:custGeom>
              <a:rect b="b" l="l" r="r" t="t"/>
              <a:pathLst>
                <a:path extrusionOk="0" h="25570" w="32509">
                  <a:moveTo>
                    <a:pt x="16285" y="1"/>
                  </a:moveTo>
                  <a:cubicBezTo>
                    <a:pt x="12133" y="1"/>
                    <a:pt x="8106" y="2301"/>
                    <a:pt x="5305" y="5964"/>
                  </a:cubicBezTo>
                  <a:cubicBezTo>
                    <a:pt x="2204" y="10068"/>
                    <a:pt x="624" y="15144"/>
                    <a:pt x="16" y="20189"/>
                  </a:cubicBezTo>
                  <a:cubicBezTo>
                    <a:pt x="1" y="20474"/>
                    <a:pt x="223" y="20619"/>
                    <a:pt x="459" y="20619"/>
                  </a:cubicBezTo>
                  <a:cubicBezTo>
                    <a:pt x="701" y="20619"/>
                    <a:pt x="958" y="20467"/>
                    <a:pt x="988" y="20159"/>
                  </a:cubicBezTo>
                  <a:cubicBezTo>
                    <a:pt x="1907" y="12503"/>
                    <a:pt x="6778" y="793"/>
                    <a:pt x="15788" y="793"/>
                  </a:cubicBezTo>
                  <a:cubicBezTo>
                    <a:pt x="16616" y="793"/>
                    <a:pt x="17478" y="891"/>
                    <a:pt x="18375" y="1101"/>
                  </a:cubicBezTo>
                  <a:cubicBezTo>
                    <a:pt x="28284" y="3441"/>
                    <a:pt x="31566" y="16420"/>
                    <a:pt x="31384" y="25113"/>
                  </a:cubicBezTo>
                  <a:cubicBezTo>
                    <a:pt x="31384" y="25417"/>
                    <a:pt x="31620" y="25569"/>
                    <a:pt x="31855" y="25569"/>
                  </a:cubicBezTo>
                  <a:cubicBezTo>
                    <a:pt x="32091" y="25569"/>
                    <a:pt x="32326" y="25417"/>
                    <a:pt x="32326" y="25113"/>
                  </a:cubicBezTo>
                  <a:cubicBezTo>
                    <a:pt x="32509" y="16967"/>
                    <a:pt x="30107" y="7241"/>
                    <a:pt x="23086" y="2256"/>
                  </a:cubicBezTo>
                  <a:cubicBezTo>
                    <a:pt x="20904" y="700"/>
                    <a:pt x="18575" y="1"/>
                    <a:pt x="162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5"/>
            <p:cNvSpPr/>
            <p:nvPr/>
          </p:nvSpPr>
          <p:spPr>
            <a:xfrm>
              <a:off x="4074050" y="2700175"/>
              <a:ext cx="164925" cy="164925"/>
            </a:xfrm>
            <a:custGeom>
              <a:rect b="b" l="l" r="r" t="t"/>
              <a:pathLst>
                <a:path extrusionOk="0" h="6597" w="6597">
                  <a:moveTo>
                    <a:pt x="3283" y="1"/>
                  </a:moveTo>
                  <a:cubicBezTo>
                    <a:pt x="1460" y="1"/>
                    <a:pt x="1" y="1460"/>
                    <a:pt x="1" y="3283"/>
                  </a:cubicBezTo>
                  <a:cubicBezTo>
                    <a:pt x="1" y="5137"/>
                    <a:pt x="1460" y="6596"/>
                    <a:pt x="3283" y="6596"/>
                  </a:cubicBezTo>
                  <a:cubicBezTo>
                    <a:pt x="5107" y="6596"/>
                    <a:pt x="6596" y="5137"/>
                    <a:pt x="6596" y="3283"/>
                  </a:cubicBezTo>
                  <a:cubicBezTo>
                    <a:pt x="6596" y="1460"/>
                    <a:pt x="5107" y="1"/>
                    <a:pt x="3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5"/>
            <p:cNvSpPr/>
            <p:nvPr/>
          </p:nvSpPr>
          <p:spPr>
            <a:xfrm>
              <a:off x="4112050" y="2738175"/>
              <a:ext cx="88925" cy="88925"/>
            </a:xfrm>
            <a:custGeom>
              <a:rect b="b" l="l" r="r" t="t"/>
              <a:pathLst>
                <a:path extrusionOk="0" h="3557" w="3557">
                  <a:moveTo>
                    <a:pt x="1763" y="0"/>
                  </a:moveTo>
                  <a:cubicBezTo>
                    <a:pt x="791" y="0"/>
                    <a:pt x="0" y="791"/>
                    <a:pt x="0" y="1763"/>
                  </a:cubicBezTo>
                  <a:cubicBezTo>
                    <a:pt x="0" y="2766"/>
                    <a:pt x="791" y="3557"/>
                    <a:pt x="1763" y="3557"/>
                  </a:cubicBezTo>
                  <a:cubicBezTo>
                    <a:pt x="2766" y="3557"/>
                    <a:pt x="3557" y="2766"/>
                    <a:pt x="3557" y="1763"/>
                  </a:cubicBezTo>
                  <a:cubicBezTo>
                    <a:pt x="3557" y="791"/>
                    <a:pt x="2766" y="0"/>
                    <a:pt x="1763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5"/>
            <p:cNvSpPr/>
            <p:nvPr/>
          </p:nvSpPr>
          <p:spPr>
            <a:xfrm>
              <a:off x="3255675" y="2571750"/>
              <a:ext cx="320675" cy="328750"/>
            </a:xfrm>
            <a:custGeom>
              <a:rect b="b" l="l" r="r" t="t"/>
              <a:pathLst>
                <a:path extrusionOk="0" h="13150" w="12827">
                  <a:moveTo>
                    <a:pt x="6109" y="1"/>
                  </a:moveTo>
                  <a:cubicBezTo>
                    <a:pt x="454" y="1"/>
                    <a:pt x="1" y="8640"/>
                    <a:pt x="729" y="12463"/>
                  </a:cubicBezTo>
                  <a:cubicBezTo>
                    <a:pt x="776" y="12685"/>
                    <a:pt x="939" y="12781"/>
                    <a:pt x="1115" y="12781"/>
                  </a:cubicBezTo>
                  <a:cubicBezTo>
                    <a:pt x="1398" y="12781"/>
                    <a:pt x="1716" y="12533"/>
                    <a:pt x="1641" y="12159"/>
                  </a:cubicBezTo>
                  <a:cubicBezTo>
                    <a:pt x="1185" y="9727"/>
                    <a:pt x="1215" y="7174"/>
                    <a:pt x="2036" y="4864"/>
                  </a:cubicBezTo>
                  <a:cubicBezTo>
                    <a:pt x="2644" y="3071"/>
                    <a:pt x="4012" y="913"/>
                    <a:pt x="6139" y="913"/>
                  </a:cubicBezTo>
                  <a:cubicBezTo>
                    <a:pt x="8145" y="913"/>
                    <a:pt x="9544" y="2858"/>
                    <a:pt x="10303" y="4530"/>
                  </a:cubicBezTo>
                  <a:cubicBezTo>
                    <a:pt x="11459" y="6992"/>
                    <a:pt x="11671" y="9849"/>
                    <a:pt x="11307" y="12554"/>
                  </a:cubicBezTo>
                  <a:cubicBezTo>
                    <a:pt x="11252" y="12917"/>
                    <a:pt x="11554" y="13149"/>
                    <a:pt x="11827" y="13149"/>
                  </a:cubicBezTo>
                  <a:cubicBezTo>
                    <a:pt x="12011" y="13149"/>
                    <a:pt x="12182" y="13043"/>
                    <a:pt x="12218" y="12797"/>
                  </a:cubicBezTo>
                  <a:cubicBezTo>
                    <a:pt x="12826" y="8785"/>
                    <a:pt x="11823" y="31"/>
                    <a:pt x="6139" y="1"/>
                  </a:cubicBezTo>
                  <a:cubicBezTo>
                    <a:pt x="6129" y="1"/>
                    <a:pt x="6119" y="1"/>
                    <a:pt x="61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5"/>
            <p:cNvSpPr/>
            <p:nvPr/>
          </p:nvSpPr>
          <p:spPr>
            <a:xfrm>
              <a:off x="3264775" y="2865075"/>
              <a:ext cx="290300" cy="306250"/>
            </a:xfrm>
            <a:custGeom>
              <a:rect b="b" l="l" r="r" t="t"/>
              <a:pathLst>
                <a:path extrusionOk="0" fill="none" h="12250" w="11612">
                  <a:moveTo>
                    <a:pt x="0" y="9332"/>
                  </a:moveTo>
                  <a:cubicBezTo>
                    <a:pt x="0" y="9332"/>
                    <a:pt x="2493" y="12250"/>
                    <a:pt x="6383" y="9818"/>
                  </a:cubicBezTo>
                  <a:cubicBezTo>
                    <a:pt x="10243" y="7387"/>
                    <a:pt x="11307" y="2706"/>
                    <a:pt x="1161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5"/>
            <p:cNvSpPr/>
            <p:nvPr/>
          </p:nvSpPr>
          <p:spPr>
            <a:xfrm>
              <a:off x="3283000" y="2868125"/>
              <a:ext cx="294100" cy="303200"/>
            </a:xfrm>
            <a:custGeom>
              <a:rect b="b" l="l" r="r" t="t"/>
              <a:pathLst>
                <a:path extrusionOk="0" fill="none" h="12128" w="11764">
                  <a:moveTo>
                    <a:pt x="11764" y="9149"/>
                  </a:moveTo>
                  <a:cubicBezTo>
                    <a:pt x="11764" y="9149"/>
                    <a:pt x="9302" y="12128"/>
                    <a:pt x="5381" y="9727"/>
                  </a:cubicBezTo>
                  <a:cubicBezTo>
                    <a:pt x="1460" y="7325"/>
                    <a:pt x="365" y="2705"/>
                    <a:pt x="1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5"/>
            <p:cNvSpPr/>
            <p:nvPr/>
          </p:nvSpPr>
          <p:spPr>
            <a:xfrm>
              <a:off x="3559600" y="1921300"/>
              <a:ext cx="405800" cy="501550"/>
            </a:xfrm>
            <a:custGeom>
              <a:rect b="b" l="l" r="r" t="t"/>
              <a:pathLst>
                <a:path extrusionOk="0" h="20062" w="16232">
                  <a:moveTo>
                    <a:pt x="7843" y="0"/>
                  </a:moveTo>
                  <a:cubicBezTo>
                    <a:pt x="6019" y="0"/>
                    <a:pt x="4499" y="1490"/>
                    <a:pt x="4469" y="3283"/>
                  </a:cubicBezTo>
                  <a:lnTo>
                    <a:pt x="4408" y="8936"/>
                  </a:lnTo>
                  <a:cubicBezTo>
                    <a:pt x="2888" y="9423"/>
                    <a:pt x="1460" y="10183"/>
                    <a:pt x="1" y="11155"/>
                  </a:cubicBezTo>
                  <a:lnTo>
                    <a:pt x="8937" y="20061"/>
                  </a:lnTo>
                  <a:lnTo>
                    <a:pt x="16232" y="10243"/>
                  </a:lnTo>
                  <a:cubicBezTo>
                    <a:pt x="15016" y="9575"/>
                    <a:pt x="13770" y="9028"/>
                    <a:pt x="12524" y="8693"/>
                  </a:cubicBezTo>
                  <a:lnTo>
                    <a:pt x="12554" y="3374"/>
                  </a:lnTo>
                  <a:cubicBezTo>
                    <a:pt x="12554" y="1550"/>
                    <a:pt x="11065" y="31"/>
                    <a:pt x="9241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5"/>
            <p:cNvSpPr/>
            <p:nvPr/>
          </p:nvSpPr>
          <p:spPr>
            <a:xfrm>
              <a:off x="3553525" y="2153050"/>
              <a:ext cx="444550" cy="319175"/>
            </a:xfrm>
            <a:custGeom>
              <a:rect b="b" l="l" r="r" t="t"/>
              <a:pathLst>
                <a:path extrusionOk="0" h="12767" w="17782">
                  <a:moveTo>
                    <a:pt x="14347" y="1"/>
                  </a:moveTo>
                  <a:lnTo>
                    <a:pt x="9484" y="7600"/>
                  </a:lnTo>
                  <a:lnTo>
                    <a:pt x="3070" y="244"/>
                  </a:lnTo>
                  <a:cubicBezTo>
                    <a:pt x="2037" y="730"/>
                    <a:pt x="1004" y="1338"/>
                    <a:pt x="0" y="2037"/>
                  </a:cubicBezTo>
                  <a:lnTo>
                    <a:pt x="9514" y="12767"/>
                  </a:lnTo>
                  <a:lnTo>
                    <a:pt x="17782" y="1825"/>
                  </a:lnTo>
                  <a:cubicBezTo>
                    <a:pt x="16657" y="1065"/>
                    <a:pt x="15533" y="457"/>
                    <a:pt x="14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5"/>
            <p:cNvSpPr/>
            <p:nvPr/>
          </p:nvSpPr>
          <p:spPr>
            <a:xfrm>
              <a:off x="3444850" y="1303600"/>
              <a:ext cx="687725" cy="531600"/>
            </a:xfrm>
            <a:custGeom>
              <a:rect b="b" l="l" r="r" t="t"/>
              <a:pathLst>
                <a:path extrusionOk="0" h="21264" w="27509">
                  <a:moveTo>
                    <a:pt x="13372" y="1"/>
                  </a:moveTo>
                  <a:cubicBezTo>
                    <a:pt x="13259" y="1"/>
                    <a:pt x="13168" y="10"/>
                    <a:pt x="13101" y="27"/>
                  </a:cubicBezTo>
                  <a:cubicBezTo>
                    <a:pt x="11855" y="392"/>
                    <a:pt x="7144" y="604"/>
                    <a:pt x="7144" y="604"/>
                  </a:cubicBezTo>
                  <a:cubicBezTo>
                    <a:pt x="7144" y="604"/>
                    <a:pt x="7143" y="604"/>
                    <a:pt x="7142" y="604"/>
                  </a:cubicBezTo>
                  <a:cubicBezTo>
                    <a:pt x="7023" y="604"/>
                    <a:pt x="1482" y="634"/>
                    <a:pt x="730" y="6167"/>
                  </a:cubicBezTo>
                  <a:cubicBezTo>
                    <a:pt x="1" y="11729"/>
                    <a:pt x="2463" y="18264"/>
                    <a:pt x="2676" y="19146"/>
                  </a:cubicBezTo>
                  <a:cubicBezTo>
                    <a:pt x="2782" y="19678"/>
                    <a:pt x="8947" y="21264"/>
                    <a:pt x="14772" y="21264"/>
                  </a:cubicBezTo>
                  <a:cubicBezTo>
                    <a:pt x="18936" y="21264"/>
                    <a:pt x="22926" y="20454"/>
                    <a:pt x="24409" y="17869"/>
                  </a:cubicBezTo>
                  <a:cubicBezTo>
                    <a:pt x="24409" y="17869"/>
                    <a:pt x="27509" y="13766"/>
                    <a:pt x="26111" y="8173"/>
                  </a:cubicBezTo>
                  <a:cubicBezTo>
                    <a:pt x="24814" y="2872"/>
                    <a:pt x="15434" y="1"/>
                    <a:pt x="133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5"/>
            <p:cNvSpPr/>
            <p:nvPr/>
          </p:nvSpPr>
          <p:spPr>
            <a:xfrm>
              <a:off x="3995025" y="1716075"/>
              <a:ext cx="152750" cy="149825"/>
            </a:xfrm>
            <a:custGeom>
              <a:rect b="b" l="l" r="r" t="t"/>
              <a:pathLst>
                <a:path extrusionOk="0" h="5993" w="6110">
                  <a:moveTo>
                    <a:pt x="3089" y="0"/>
                  </a:moveTo>
                  <a:cubicBezTo>
                    <a:pt x="3053" y="0"/>
                    <a:pt x="3016" y="1"/>
                    <a:pt x="2979" y="2"/>
                  </a:cubicBezTo>
                  <a:cubicBezTo>
                    <a:pt x="1307" y="33"/>
                    <a:pt x="0" y="1431"/>
                    <a:pt x="61" y="3072"/>
                  </a:cubicBezTo>
                  <a:cubicBezTo>
                    <a:pt x="121" y="4707"/>
                    <a:pt x="1429" y="5992"/>
                    <a:pt x="3050" y="5992"/>
                  </a:cubicBezTo>
                  <a:cubicBezTo>
                    <a:pt x="3087" y="5992"/>
                    <a:pt x="3124" y="5992"/>
                    <a:pt x="3162" y="5990"/>
                  </a:cubicBezTo>
                  <a:cubicBezTo>
                    <a:pt x="4803" y="5929"/>
                    <a:pt x="6110" y="4562"/>
                    <a:pt x="6080" y="2890"/>
                  </a:cubicBezTo>
                  <a:cubicBezTo>
                    <a:pt x="6020" y="1285"/>
                    <a:pt x="4683" y="0"/>
                    <a:pt x="308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5"/>
            <p:cNvSpPr/>
            <p:nvPr/>
          </p:nvSpPr>
          <p:spPr>
            <a:xfrm>
              <a:off x="3408375" y="1721425"/>
              <a:ext cx="152775" cy="150500"/>
            </a:xfrm>
            <a:custGeom>
              <a:rect b="b" l="l" r="r" t="t"/>
              <a:pathLst>
                <a:path extrusionOk="0" h="6020" w="6111">
                  <a:moveTo>
                    <a:pt x="3008" y="1"/>
                  </a:moveTo>
                  <a:cubicBezTo>
                    <a:pt x="2988" y="1"/>
                    <a:pt x="2969" y="1"/>
                    <a:pt x="2949" y="1"/>
                  </a:cubicBezTo>
                  <a:cubicBezTo>
                    <a:pt x="1308" y="62"/>
                    <a:pt x="1" y="1430"/>
                    <a:pt x="62" y="3101"/>
                  </a:cubicBezTo>
                  <a:cubicBezTo>
                    <a:pt x="92" y="4724"/>
                    <a:pt x="1459" y="6020"/>
                    <a:pt x="3076" y="6020"/>
                  </a:cubicBezTo>
                  <a:cubicBezTo>
                    <a:pt x="3094" y="6020"/>
                    <a:pt x="3113" y="6020"/>
                    <a:pt x="3132" y="6019"/>
                  </a:cubicBezTo>
                  <a:cubicBezTo>
                    <a:pt x="4803" y="5959"/>
                    <a:pt x="6110" y="4560"/>
                    <a:pt x="6050" y="2919"/>
                  </a:cubicBezTo>
                  <a:cubicBezTo>
                    <a:pt x="5990" y="1267"/>
                    <a:pt x="4653" y="1"/>
                    <a:pt x="3008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5"/>
            <p:cNvSpPr/>
            <p:nvPr/>
          </p:nvSpPr>
          <p:spPr>
            <a:xfrm>
              <a:off x="3536800" y="1389375"/>
              <a:ext cx="480275" cy="629975"/>
            </a:xfrm>
            <a:custGeom>
              <a:rect b="b" l="l" r="r" t="t"/>
              <a:pathLst>
                <a:path extrusionOk="0" h="25199" w="19211">
                  <a:moveTo>
                    <a:pt x="12154" y="0"/>
                  </a:moveTo>
                  <a:cubicBezTo>
                    <a:pt x="12135" y="0"/>
                    <a:pt x="12117" y="0"/>
                    <a:pt x="12098" y="0"/>
                  </a:cubicBezTo>
                  <a:lnTo>
                    <a:pt x="6901" y="31"/>
                  </a:lnTo>
                  <a:cubicBezTo>
                    <a:pt x="3101" y="61"/>
                    <a:pt x="1" y="3222"/>
                    <a:pt x="62" y="6991"/>
                  </a:cubicBezTo>
                  <a:lnTo>
                    <a:pt x="153" y="18359"/>
                  </a:lnTo>
                  <a:cubicBezTo>
                    <a:pt x="213" y="22140"/>
                    <a:pt x="3314" y="25198"/>
                    <a:pt x="7058" y="25198"/>
                  </a:cubicBezTo>
                  <a:cubicBezTo>
                    <a:pt x="7076" y="25198"/>
                    <a:pt x="7095" y="25198"/>
                    <a:pt x="7113" y="25198"/>
                  </a:cubicBezTo>
                  <a:lnTo>
                    <a:pt x="12311" y="25137"/>
                  </a:lnTo>
                  <a:cubicBezTo>
                    <a:pt x="16110" y="25107"/>
                    <a:pt x="19211" y="21946"/>
                    <a:pt x="19150" y="18207"/>
                  </a:cubicBezTo>
                  <a:lnTo>
                    <a:pt x="19059" y="6839"/>
                  </a:lnTo>
                  <a:cubicBezTo>
                    <a:pt x="18998" y="3058"/>
                    <a:pt x="15898" y="0"/>
                    <a:pt x="12154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5"/>
            <p:cNvSpPr/>
            <p:nvPr/>
          </p:nvSpPr>
          <p:spPr>
            <a:xfrm>
              <a:off x="3539850" y="1739500"/>
              <a:ext cx="477225" cy="280600"/>
            </a:xfrm>
            <a:custGeom>
              <a:rect b="b" l="l" r="r" t="t"/>
              <a:pathLst>
                <a:path extrusionOk="0" h="11224" w="19089">
                  <a:moveTo>
                    <a:pt x="9993" y="0"/>
                  </a:moveTo>
                  <a:cubicBezTo>
                    <a:pt x="8762" y="0"/>
                    <a:pt x="7356" y="570"/>
                    <a:pt x="5897" y="1801"/>
                  </a:cubicBezTo>
                  <a:cubicBezTo>
                    <a:pt x="5000" y="2559"/>
                    <a:pt x="4073" y="2818"/>
                    <a:pt x="3223" y="2818"/>
                  </a:cubicBezTo>
                  <a:cubicBezTo>
                    <a:pt x="1656" y="2818"/>
                    <a:pt x="355" y="1936"/>
                    <a:pt x="0" y="1679"/>
                  </a:cubicBezTo>
                  <a:lnTo>
                    <a:pt x="0" y="1679"/>
                  </a:lnTo>
                  <a:lnTo>
                    <a:pt x="31" y="4385"/>
                  </a:lnTo>
                  <a:cubicBezTo>
                    <a:pt x="91" y="8165"/>
                    <a:pt x="3192" y="11224"/>
                    <a:pt x="6936" y="11224"/>
                  </a:cubicBezTo>
                  <a:cubicBezTo>
                    <a:pt x="6954" y="11224"/>
                    <a:pt x="6973" y="11224"/>
                    <a:pt x="6991" y="11224"/>
                  </a:cubicBezTo>
                  <a:lnTo>
                    <a:pt x="12189" y="11193"/>
                  </a:lnTo>
                  <a:cubicBezTo>
                    <a:pt x="15988" y="11132"/>
                    <a:pt x="19089" y="8002"/>
                    <a:pt x="19028" y="4233"/>
                  </a:cubicBezTo>
                  <a:lnTo>
                    <a:pt x="18998" y="1801"/>
                  </a:lnTo>
                  <a:cubicBezTo>
                    <a:pt x="18148" y="2534"/>
                    <a:pt x="16978" y="3148"/>
                    <a:pt x="15800" y="3148"/>
                  </a:cubicBezTo>
                  <a:cubicBezTo>
                    <a:pt x="14828" y="3148"/>
                    <a:pt x="13850" y="2731"/>
                    <a:pt x="13040" y="1619"/>
                  </a:cubicBezTo>
                  <a:cubicBezTo>
                    <a:pt x="12280" y="570"/>
                    <a:pt x="11224" y="0"/>
                    <a:pt x="9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5"/>
            <p:cNvSpPr/>
            <p:nvPr/>
          </p:nvSpPr>
          <p:spPr>
            <a:xfrm>
              <a:off x="3473725" y="1140950"/>
              <a:ext cx="855000" cy="618500"/>
            </a:xfrm>
            <a:custGeom>
              <a:rect b="b" l="l" r="r" t="t"/>
              <a:pathLst>
                <a:path extrusionOk="0" h="24740" w="34200">
                  <a:moveTo>
                    <a:pt x="18379" y="1"/>
                  </a:moveTo>
                  <a:cubicBezTo>
                    <a:pt x="12919" y="1"/>
                    <a:pt x="5630" y="3672"/>
                    <a:pt x="5837" y="8539"/>
                  </a:cubicBezTo>
                  <a:cubicBezTo>
                    <a:pt x="4013" y="9360"/>
                    <a:pt x="1673" y="10910"/>
                    <a:pt x="974" y="11822"/>
                  </a:cubicBezTo>
                  <a:cubicBezTo>
                    <a:pt x="1" y="13190"/>
                    <a:pt x="1004" y="20485"/>
                    <a:pt x="1673" y="21792"/>
                  </a:cubicBezTo>
                  <a:cubicBezTo>
                    <a:pt x="2281" y="23159"/>
                    <a:pt x="2645" y="24740"/>
                    <a:pt x="2645" y="24740"/>
                  </a:cubicBezTo>
                  <a:cubicBezTo>
                    <a:pt x="2645" y="24740"/>
                    <a:pt x="3405" y="18114"/>
                    <a:pt x="3983" y="15104"/>
                  </a:cubicBezTo>
                  <a:cubicBezTo>
                    <a:pt x="4287" y="13402"/>
                    <a:pt x="5928" y="12430"/>
                    <a:pt x="7205" y="11943"/>
                  </a:cubicBezTo>
                  <a:cubicBezTo>
                    <a:pt x="9728" y="15266"/>
                    <a:pt x="14837" y="16770"/>
                    <a:pt x="19821" y="16770"/>
                  </a:cubicBezTo>
                  <a:cubicBezTo>
                    <a:pt x="27145" y="16770"/>
                    <a:pt x="34199" y="13521"/>
                    <a:pt x="32372" y="8022"/>
                  </a:cubicBezTo>
                  <a:cubicBezTo>
                    <a:pt x="31902" y="6621"/>
                    <a:pt x="30580" y="6179"/>
                    <a:pt x="29098" y="6179"/>
                  </a:cubicBezTo>
                  <a:cubicBezTo>
                    <a:pt x="26562" y="6179"/>
                    <a:pt x="23558" y="7475"/>
                    <a:pt x="23558" y="7475"/>
                  </a:cubicBezTo>
                  <a:cubicBezTo>
                    <a:pt x="25633" y="2128"/>
                    <a:pt x="22536" y="1"/>
                    <a:pt x="183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9"/>
          <p:cNvSpPr txBox="1"/>
          <p:nvPr>
            <p:ph type="title"/>
          </p:nvPr>
        </p:nvSpPr>
        <p:spPr>
          <a:xfrm>
            <a:off x="881500" y="2147475"/>
            <a:ext cx="5063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33" name="Google Shape;1233;p39"/>
          <p:cNvSpPr txBox="1"/>
          <p:nvPr>
            <p:ph idx="2" type="title"/>
          </p:nvPr>
        </p:nvSpPr>
        <p:spPr>
          <a:xfrm>
            <a:off x="881500" y="1526675"/>
            <a:ext cx="13284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1234" name="Google Shape;1234;p39"/>
          <p:cNvSpPr txBox="1"/>
          <p:nvPr>
            <p:ph idx="1" type="subTitle"/>
          </p:nvPr>
        </p:nvSpPr>
        <p:spPr>
          <a:xfrm>
            <a:off x="881500" y="2909725"/>
            <a:ext cx="29508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cover the basics </a:t>
            </a:r>
            <a:endParaRPr/>
          </a:p>
        </p:txBody>
      </p:sp>
      <p:grpSp>
        <p:nvGrpSpPr>
          <p:cNvPr id="1235" name="Google Shape;1235;p39"/>
          <p:cNvGrpSpPr/>
          <p:nvPr/>
        </p:nvGrpSpPr>
        <p:grpSpPr>
          <a:xfrm>
            <a:off x="5406792" y="1196359"/>
            <a:ext cx="3486836" cy="3785630"/>
            <a:chOff x="2422325" y="2094625"/>
            <a:chExt cx="2540500" cy="2758200"/>
          </a:xfrm>
        </p:grpSpPr>
        <p:sp>
          <p:nvSpPr>
            <p:cNvPr id="1236" name="Google Shape;1236;p39"/>
            <p:cNvSpPr/>
            <p:nvPr/>
          </p:nvSpPr>
          <p:spPr>
            <a:xfrm>
              <a:off x="2422325" y="2949000"/>
              <a:ext cx="862625" cy="1562125"/>
            </a:xfrm>
            <a:custGeom>
              <a:rect b="b" l="l" r="r" t="t"/>
              <a:pathLst>
                <a:path extrusionOk="0" h="62485" w="34505">
                  <a:moveTo>
                    <a:pt x="34504" y="1"/>
                  </a:moveTo>
                  <a:lnTo>
                    <a:pt x="34504" y="1"/>
                  </a:lnTo>
                  <a:cubicBezTo>
                    <a:pt x="34504" y="1"/>
                    <a:pt x="11966" y="9038"/>
                    <a:pt x="3667" y="40637"/>
                  </a:cubicBezTo>
                  <a:cubicBezTo>
                    <a:pt x="1072" y="50566"/>
                    <a:pt x="95" y="57567"/>
                    <a:pt x="0" y="62485"/>
                  </a:cubicBezTo>
                  <a:lnTo>
                    <a:pt x="21765" y="62485"/>
                  </a:lnTo>
                  <a:cubicBezTo>
                    <a:pt x="23301" y="44351"/>
                    <a:pt x="27182" y="8466"/>
                    <a:pt x="3450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86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3531675" y="2913575"/>
              <a:ext cx="1164750" cy="1524025"/>
            </a:xfrm>
            <a:custGeom>
              <a:rect b="b" l="l" r="r" t="t"/>
              <a:pathLst>
                <a:path extrusionOk="0" h="60961" w="46590">
                  <a:moveTo>
                    <a:pt x="1" y="1"/>
                  </a:moveTo>
                  <a:lnTo>
                    <a:pt x="810" y="45256"/>
                  </a:lnTo>
                  <a:lnTo>
                    <a:pt x="45197" y="60961"/>
                  </a:lnTo>
                  <a:cubicBezTo>
                    <a:pt x="46590" y="56913"/>
                    <a:pt x="46185" y="51424"/>
                    <a:pt x="43161" y="44280"/>
                  </a:cubicBezTo>
                  <a:cubicBezTo>
                    <a:pt x="28254" y="901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86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2766700" y="2899600"/>
              <a:ext cx="1351375" cy="1611525"/>
            </a:xfrm>
            <a:custGeom>
              <a:rect b="b" l="l" r="r" t="t"/>
              <a:pathLst>
                <a:path extrusionOk="0" h="64461" w="54055">
                  <a:moveTo>
                    <a:pt x="27028" y="0"/>
                  </a:moveTo>
                  <a:cubicBezTo>
                    <a:pt x="12097" y="0"/>
                    <a:pt x="1" y="27944"/>
                    <a:pt x="1" y="62377"/>
                  </a:cubicBezTo>
                  <a:cubicBezTo>
                    <a:pt x="1" y="63079"/>
                    <a:pt x="1" y="63770"/>
                    <a:pt x="13" y="64461"/>
                  </a:cubicBezTo>
                  <a:lnTo>
                    <a:pt x="54043" y="64461"/>
                  </a:lnTo>
                  <a:cubicBezTo>
                    <a:pt x="54055" y="63782"/>
                    <a:pt x="54055" y="63079"/>
                    <a:pt x="54055" y="62377"/>
                  </a:cubicBezTo>
                  <a:cubicBezTo>
                    <a:pt x="54055" y="27932"/>
                    <a:pt x="41958" y="0"/>
                    <a:pt x="27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3693600" y="3010925"/>
              <a:ext cx="424475" cy="1500200"/>
            </a:xfrm>
            <a:custGeom>
              <a:rect b="b" l="l" r="r" t="t"/>
              <a:pathLst>
                <a:path extrusionOk="0" h="60008" w="16979">
                  <a:moveTo>
                    <a:pt x="1" y="0"/>
                  </a:moveTo>
                  <a:lnTo>
                    <a:pt x="298" y="60008"/>
                  </a:lnTo>
                  <a:lnTo>
                    <a:pt x="16967" y="60008"/>
                  </a:lnTo>
                  <a:cubicBezTo>
                    <a:pt x="16979" y="59317"/>
                    <a:pt x="16979" y="58626"/>
                    <a:pt x="16979" y="57924"/>
                  </a:cubicBezTo>
                  <a:cubicBezTo>
                    <a:pt x="16979" y="31671"/>
                    <a:pt x="9954" y="92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86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3693600" y="3010925"/>
              <a:ext cx="232200" cy="1499900"/>
            </a:xfrm>
            <a:custGeom>
              <a:rect b="b" l="l" r="r" t="t"/>
              <a:pathLst>
                <a:path extrusionOk="0" h="59996" w="9288">
                  <a:moveTo>
                    <a:pt x="1" y="0"/>
                  </a:moveTo>
                  <a:lnTo>
                    <a:pt x="310" y="59996"/>
                  </a:lnTo>
                  <a:lnTo>
                    <a:pt x="4037" y="59996"/>
                  </a:lnTo>
                  <a:lnTo>
                    <a:pt x="4930" y="24325"/>
                  </a:lnTo>
                  <a:lnTo>
                    <a:pt x="9288" y="23372"/>
                  </a:lnTo>
                  <a:lnTo>
                    <a:pt x="2037" y="2119"/>
                  </a:lnTo>
                  <a:cubicBezTo>
                    <a:pt x="1370" y="1357"/>
                    <a:pt x="703" y="64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2766700" y="3032950"/>
              <a:ext cx="401875" cy="1478175"/>
            </a:xfrm>
            <a:custGeom>
              <a:rect b="b" l="l" r="r" t="t"/>
              <a:pathLst>
                <a:path extrusionOk="0" h="59127" w="16075">
                  <a:moveTo>
                    <a:pt x="16074" y="0"/>
                  </a:moveTo>
                  <a:cubicBezTo>
                    <a:pt x="6609" y="9704"/>
                    <a:pt x="1" y="31599"/>
                    <a:pt x="1" y="57043"/>
                  </a:cubicBezTo>
                  <a:cubicBezTo>
                    <a:pt x="1" y="57745"/>
                    <a:pt x="1" y="58448"/>
                    <a:pt x="13" y="59127"/>
                  </a:cubicBezTo>
                  <a:lnTo>
                    <a:pt x="14860" y="59127"/>
                  </a:lnTo>
                  <a:lnTo>
                    <a:pt x="1607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86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2967025" y="3009425"/>
              <a:ext cx="226250" cy="1501700"/>
            </a:xfrm>
            <a:custGeom>
              <a:rect b="b" l="l" r="r" t="t"/>
              <a:pathLst>
                <a:path extrusionOk="0" h="60068" w="9050">
                  <a:moveTo>
                    <a:pt x="9049" y="1"/>
                  </a:moveTo>
                  <a:cubicBezTo>
                    <a:pt x="8478" y="525"/>
                    <a:pt x="7930" y="1072"/>
                    <a:pt x="7418" y="1668"/>
                  </a:cubicBezTo>
                  <a:lnTo>
                    <a:pt x="1" y="23444"/>
                  </a:lnTo>
                  <a:lnTo>
                    <a:pt x="4358" y="24396"/>
                  </a:lnTo>
                  <a:lnTo>
                    <a:pt x="5251" y="60068"/>
                  </a:lnTo>
                  <a:lnTo>
                    <a:pt x="9049" y="60068"/>
                  </a:lnTo>
                  <a:lnTo>
                    <a:pt x="9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3089525" y="2857825"/>
              <a:ext cx="730300" cy="570200"/>
            </a:xfrm>
            <a:custGeom>
              <a:rect b="b" l="l" r="r" t="t"/>
              <a:pathLst>
                <a:path extrusionOk="0" h="22808" w="29212">
                  <a:moveTo>
                    <a:pt x="14406" y="1"/>
                  </a:moveTo>
                  <a:cubicBezTo>
                    <a:pt x="13735" y="1"/>
                    <a:pt x="13060" y="68"/>
                    <a:pt x="12388" y="207"/>
                  </a:cubicBezTo>
                  <a:cubicBezTo>
                    <a:pt x="9233" y="838"/>
                    <a:pt x="6602" y="2957"/>
                    <a:pt x="4697" y="5469"/>
                  </a:cubicBezTo>
                  <a:cubicBezTo>
                    <a:pt x="1970" y="9077"/>
                    <a:pt x="554" y="13518"/>
                    <a:pt x="42" y="17959"/>
                  </a:cubicBezTo>
                  <a:cubicBezTo>
                    <a:pt x="0" y="18243"/>
                    <a:pt x="194" y="18380"/>
                    <a:pt x="407" y="18380"/>
                  </a:cubicBezTo>
                  <a:cubicBezTo>
                    <a:pt x="623" y="18380"/>
                    <a:pt x="857" y="18240"/>
                    <a:pt x="887" y="17971"/>
                  </a:cubicBezTo>
                  <a:cubicBezTo>
                    <a:pt x="1649" y="11541"/>
                    <a:pt x="4780" y="3481"/>
                    <a:pt x="11555" y="1302"/>
                  </a:cubicBezTo>
                  <a:cubicBezTo>
                    <a:pt x="12534" y="990"/>
                    <a:pt x="13489" y="846"/>
                    <a:pt x="14412" y="846"/>
                  </a:cubicBezTo>
                  <a:cubicBezTo>
                    <a:pt x="19476" y="846"/>
                    <a:pt x="23609" y="5163"/>
                    <a:pt x="25723" y="9684"/>
                  </a:cubicBezTo>
                  <a:cubicBezTo>
                    <a:pt x="27569" y="13625"/>
                    <a:pt x="28283" y="18054"/>
                    <a:pt x="28176" y="22388"/>
                  </a:cubicBezTo>
                  <a:cubicBezTo>
                    <a:pt x="28170" y="22668"/>
                    <a:pt x="28378" y="22808"/>
                    <a:pt x="28591" y="22808"/>
                  </a:cubicBezTo>
                  <a:cubicBezTo>
                    <a:pt x="28804" y="22808"/>
                    <a:pt x="29021" y="22668"/>
                    <a:pt x="29033" y="22388"/>
                  </a:cubicBezTo>
                  <a:cubicBezTo>
                    <a:pt x="29212" y="15149"/>
                    <a:pt x="27033" y="6660"/>
                    <a:pt x="20878" y="2183"/>
                  </a:cubicBezTo>
                  <a:cubicBezTo>
                    <a:pt x="18985" y="798"/>
                    <a:pt x="16720" y="1"/>
                    <a:pt x="14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3715625" y="3409475"/>
              <a:ext cx="147975" cy="146775"/>
            </a:xfrm>
            <a:custGeom>
              <a:rect b="b" l="l" r="r" t="t"/>
              <a:pathLst>
                <a:path extrusionOk="0" h="5871" w="5919">
                  <a:moveTo>
                    <a:pt x="2953" y="1"/>
                  </a:moveTo>
                  <a:cubicBezTo>
                    <a:pt x="1322" y="1"/>
                    <a:pt x="1" y="1310"/>
                    <a:pt x="1" y="2930"/>
                  </a:cubicBezTo>
                  <a:cubicBezTo>
                    <a:pt x="1" y="4549"/>
                    <a:pt x="1322" y="5870"/>
                    <a:pt x="2953" y="5870"/>
                  </a:cubicBezTo>
                  <a:cubicBezTo>
                    <a:pt x="4597" y="5870"/>
                    <a:pt x="5918" y="4549"/>
                    <a:pt x="5918" y="2930"/>
                  </a:cubicBezTo>
                  <a:cubicBezTo>
                    <a:pt x="5918" y="1310"/>
                    <a:pt x="4597" y="1"/>
                    <a:pt x="2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3749850" y="3443400"/>
              <a:ext cx="79500" cy="78925"/>
            </a:xfrm>
            <a:custGeom>
              <a:rect b="b" l="l" r="r" t="t"/>
              <a:pathLst>
                <a:path extrusionOk="0" h="3157" w="3180">
                  <a:moveTo>
                    <a:pt x="1584" y="1"/>
                  </a:moveTo>
                  <a:cubicBezTo>
                    <a:pt x="703" y="1"/>
                    <a:pt x="1" y="703"/>
                    <a:pt x="1" y="1573"/>
                  </a:cubicBezTo>
                  <a:cubicBezTo>
                    <a:pt x="1" y="2442"/>
                    <a:pt x="703" y="3156"/>
                    <a:pt x="1584" y="3156"/>
                  </a:cubicBezTo>
                  <a:cubicBezTo>
                    <a:pt x="2466" y="3156"/>
                    <a:pt x="3180" y="2442"/>
                    <a:pt x="3180" y="1573"/>
                  </a:cubicBezTo>
                  <a:cubicBezTo>
                    <a:pt x="3180" y="703"/>
                    <a:pt x="2466" y="1"/>
                    <a:pt x="1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2959575" y="3303525"/>
              <a:ext cx="284300" cy="291750"/>
            </a:xfrm>
            <a:custGeom>
              <a:rect b="b" l="l" r="r" t="t"/>
              <a:pathLst>
                <a:path extrusionOk="0" h="11670" w="11372">
                  <a:moveTo>
                    <a:pt x="5288" y="1"/>
                  </a:moveTo>
                  <a:cubicBezTo>
                    <a:pt x="4752" y="1"/>
                    <a:pt x="4214" y="119"/>
                    <a:pt x="3704" y="369"/>
                  </a:cubicBezTo>
                  <a:cubicBezTo>
                    <a:pt x="2287" y="1072"/>
                    <a:pt x="1394" y="2524"/>
                    <a:pt x="858" y="3977"/>
                  </a:cubicBezTo>
                  <a:cubicBezTo>
                    <a:pt x="25" y="6215"/>
                    <a:pt x="1" y="8715"/>
                    <a:pt x="453" y="11037"/>
                  </a:cubicBezTo>
                  <a:cubicBezTo>
                    <a:pt x="511" y="11253"/>
                    <a:pt x="677" y="11347"/>
                    <a:pt x="849" y="11347"/>
                  </a:cubicBezTo>
                  <a:cubicBezTo>
                    <a:pt x="1102" y="11347"/>
                    <a:pt x="1367" y="11142"/>
                    <a:pt x="1311" y="10823"/>
                  </a:cubicBezTo>
                  <a:cubicBezTo>
                    <a:pt x="858" y="8584"/>
                    <a:pt x="918" y="6144"/>
                    <a:pt x="1787" y="4000"/>
                  </a:cubicBezTo>
                  <a:cubicBezTo>
                    <a:pt x="2372" y="2526"/>
                    <a:pt x="3556" y="844"/>
                    <a:pt x="5304" y="844"/>
                  </a:cubicBezTo>
                  <a:cubicBezTo>
                    <a:pt x="5334" y="844"/>
                    <a:pt x="5364" y="844"/>
                    <a:pt x="5394" y="845"/>
                  </a:cubicBezTo>
                  <a:cubicBezTo>
                    <a:pt x="7157" y="893"/>
                    <a:pt x="8395" y="2548"/>
                    <a:pt x="9073" y="3989"/>
                  </a:cubicBezTo>
                  <a:cubicBezTo>
                    <a:pt x="10121" y="6179"/>
                    <a:pt x="10359" y="8751"/>
                    <a:pt x="9966" y="11132"/>
                  </a:cubicBezTo>
                  <a:cubicBezTo>
                    <a:pt x="9916" y="11455"/>
                    <a:pt x="10190" y="11670"/>
                    <a:pt x="10437" y="11670"/>
                  </a:cubicBezTo>
                  <a:cubicBezTo>
                    <a:pt x="10599" y="11670"/>
                    <a:pt x="10750" y="11576"/>
                    <a:pt x="10788" y="11359"/>
                  </a:cubicBezTo>
                  <a:cubicBezTo>
                    <a:pt x="11371" y="7810"/>
                    <a:pt x="10728" y="2965"/>
                    <a:pt x="7538" y="726"/>
                  </a:cubicBezTo>
                  <a:cubicBezTo>
                    <a:pt x="6863" y="258"/>
                    <a:pt x="6079" y="1"/>
                    <a:pt x="528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2963150" y="3564550"/>
              <a:ext cx="260775" cy="271500"/>
            </a:xfrm>
            <a:custGeom>
              <a:rect b="b" l="l" r="r" t="t"/>
              <a:pathLst>
                <a:path extrusionOk="0" fill="none" h="10860" w="10431">
                  <a:moveTo>
                    <a:pt x="1" y="8264"/>
                  </a:moveTo>
                  <a:cubicBezTo>
                    <a:pt x="1" y="8264"/>
                    <a:pt x="2239" y="10859"/>
                    <a:pt x="5728" y="8692"/>
                  </a:cubicBezTo>
                  <a:cubicBezTo>
                    <a:pt x="9216" y="6537"/>
                    <a:pt x="10169" y="2406"/>
                    <a:pt x="10431" y="1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2981025" y="3566925"/>
              <a:ext cx="263150" cy="268525"/>
            </a:xfrm>
            <a:custGeom>
              <a:rect b="b" l="l" r="r" t="t"/>
              <a:pathLst>
                <a:path extrusionOk="0" fill="none" h="10741" w="10526">
                  <a:moveTo>
                    <a:pt x="10525" y="8121"/>
                  </a:moveTo>
                  <a:cubicBezTo>
                    <a:pt x="10525" y="8121"/>
                    <a:pt x="8323" y="10740"/>
                    <a:pt x="4810" y="8633"/>
                  </a:cubicBezTo>
                  <a:cubicBezTo>
                    <a:pt x="1298" y="6514"/>
                    <a:pt x="298" y="2382"/>
                    <a:pt x="0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3232225" y="3742550"/>
              <a:ext cx="36050" cy="35750"/>
            </a:xfrm>
            <a:custGeom>
              <a:rect b="b" l="l" r="r" t="t"/>
              <a:pathLst>
                <a:path extrusionOk="0" h="1430" w="1442">
                  <a:moveTo>
                    <a:pt x="736" y="0"/>
                  </a:moveTo>
                  <a:cubicBezTo>
                    <a:pt x="729" y="0"/>
                    <a:pt x="722" y="0"/>
                    <a:pt x="715" y="1"/>
                  </a:cubicBezTo>
                  <a:cubicBezTo>
                    <a:pt x="322" y="1"/>
                    <a:pt x="1" y="322"/>
                    <a:pt x="13" y="715"/>
                  </a:cubicBezTo>
                  <a:cubicBezTo>
                    <a:pt x="13" y="1108"/>
                    <a:pt x="334" y="1429"/>
                    <a:pt x="739" y="1429"/>
                  </a:cubicBezTo>
                  <a:cubicBezTo>
                    <a:pt x="1132" y="1418"/>
                    <a:pt x="1442" y="1096"/>
                    <a:pt x="1442" y="703"/>
                  </a:cubicBezTo>
                  <a:cubicBezTo>
                    <a:pt x="1430" y="317"/>
                    <a:pt x="1120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3459650" y="2396000"/>
              <a:ext cx="257800" cy="414025"/>
            </a:xfrm>
            <a:custGeom>
              <a:rect b="b" l="l" r="r" t="t"/>
              <a:pathLst>
                <a:path extrusionOk="0" h="16561" w="10312">
                  <a:moveTo>
                    <a:pt x="6953" y="0"/>
                  </a:moveTo>
                  <a:cubicBezTo>
                    <a:pt x="5275" y="0"/>
                    <a:pt x="3421" y="1219"/>
                    <a:pt x="3251" y="1487"/>
                  </a:cubicBezTo>
                  <a:cubicBezTo>
                    <a:pt x="3048" y="1856"/>
                    <a:pt x="0" y="16560"/>
                    <a:pt x="0" y="16560"/>
                  </a:cubicBezTo>
                  <a:cubicBezTo>
                    <a:pt x="0" y="16560"/>
                    <a:pt x="3846" y="16489"/>
                    <a:pt x="4501" y="14894"/>
                  </a:cubicBezTo>
                  <a:cubicBezTo>
                    <a:pt x="5156" y="13286"/>
                    <a:pt x="4858" y="9357"/>
                    <a:pt x="4858" y="9357"/>
                  </a:cubicBezTo>
                  <a:cubicBezTo>
                    <a:pt x="4858" y="9357"/>
                    <a:pt x="6977" y="9107"/>
                    <a:pt x="8490" y="7738"/>
                  </a:cubicBezTo>
                  <a:cubicBezTo>
                    <a:pt x="10025" y="6369"/>
                    <a:pt x="10311" y="1856"/>
                    <a:pt x="8490" y="475"/>
                  </a:cubicBezTo>
                  <a:cubicBezTo>
                    <a:pt x="8041" y="133"/>
                    <a:pt x="7507" y="0"/>
                    <a:pt x="69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3509650" y="2512050"/>
              <a:ext cx="183075" cy="181600"/>
            </a:xfrm>
            <a:custGeom>
              <a:rect b="b" l="l" r="r" t="t"/>
              <a:pathLst>
                <a:path extrusionOk="0" fill="none" h="7264" w="7323">
                  <a:moveTo>
                    <a:pt x="7323" y="3632"/>
                  </a:moveTo>
                  <a:cubicBezTo>
                    <a:pt x="7323" y="5632"/>
                    <a:pt x="5692" y="7263"/>
                    <a:pt x="3668" y="7263"/>
                  </a:cubicBezTo>
                  <a:cubicBezTo>
                    <a:pt x="1644" y="7263"/>
                    <a:pt x="1" y="5632"/>
                    <a:pt x="1" y="3632"/>
                  </a:cubicBezTo>
                  <a:cubicBezTo>
                    <a:pt x="1" y="1631"/>
                    <a:pt x="1644" y="0"/>
                    <a:pt x="3668" y="0"/>
                  </a:cubicBezTo>
                  <a:cubicBezTo>
                    <a:pt x="5692" y="0"/>
                    <a:pt x="7323" y="1631"/>
                    <a:pt x="7323" y="363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3154250" y="2320950"/>
              <a:ext cx="500975" cy="850725"/>
            </a:xfrm>
            <a:custGeom>
              <a:rect b="b" l="l" r="r" t="t"/>
              <a:pathLst>
                <a:path extrusionOk="0" h="34029" w="20039">
                  <a:moveTo>
                    <a:pt x="5585" y="1"/>
                  </a:moveTo>
                  <a:cubicBezTo>
                    <a:pt x="2525" y="1"/>
                    <a:pt x="24" y="2858"/>
                    <a:pt x="1" y="6370"/>
                  </a:cubicBezTo>
                  <a:lnTo>
                    <a:pt x="1" y="13514"/>
                  </a:lnTo>
                  <a:cubicBezTo>
                    <a:pt x="1" y="16991"/>
                    <a:pt x="2501" y="19848"/>
                    <a:pt x="5573" y="19848"/>
                  </a:cubicBezTo>
                  <a:lnTo>
                    <a:pt x="8240" y="19848"/>
                  </a:lnTo>
                  <a:lnTo>
                    <a:pt x="8240" y="23694"/>
                  </a:lnTo>
                  <a:cubicBezTo>
                    <a:pt x="8240" y="23777"/>
                    <a:pt x="8240" y="23884"/>
                    <a:pt x="8252" y="23968"/>
                  </a:cubicBezTo>
                  <a:cubicBezTo>
                    <a:pt x="7073" y="24265"/>
                    <a:pt x="5930" y="24730"/>
                    <a:pt x="4799" y="25337"/>
                  </a:cubicBezTo>
                  <a:lnTo>
                    <a:pt x="11645" y="34029"/>
                  </a:lnTo>
                  <a:lnTo>
                    <a:pt x="20039" y="26147"/>
                  </a:lnTo>
                  <a:cubicBezTo>
                    <a:pt x="18693" y="25266"/>
                    <a:pt x="17312" y="24599"/>
                    <a:pt x="15895" y="24146"/>
                  </a:cubicBezTo>
                  <a:lnTo>
                    <a:pt x="15860" y="19170"/>
                  </a:lnTo>
                  <a:cubicBezTo>
                    <a:pt x="15860" y="19003"/>
                    <a:pt x="15824" y="18824"/>
                    <a:pt x="15800" y="18658"/>
                  </a:cubicBezTo>
                  <a:lnTo>
                    <a:pt x="15800" y="14729"/>
                  </a:lnTo>
                  <a:cubicBezTo>
                    <a:pt x="15800" y="14502"/>
                    <a:pt x="15764" y="14288"/>
                    <a:pt x="15717" y="14074"/>
                  </a:cubicBezTo>
                  <a:cubicBezTo>
                    <a:pt x="15741" y="13883"/>
                    <a:pt x="15753" y="13693"/>
                    <a:pt x="15753" y="13478"/>
                  </a:cubicBezTo>
                  <a:lnTo>
                    <a:pt x="15753" y="6335"/>
                  </a:lnTo>
                  <a:cubicBezTo>
                    <a:pt x="15753" y="2858"/>
                    <a:pt x="13252" y="1"/>
                    <a:pt x="10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3255150" y="2522750"/>
              <a:ext cx="925" cy="89925"/>
            </a:xfrm>
            <a:custGeom>
              <a:rect b="b" l="l" r="r" t="t"/>
              <a:pathLst>
                <a:path extrusionOk="0" h="3597" w="37">
                  <a:moveTo>
                    <a:pt x="1" y="1"/>
                  </a:moveTo>
                  <a:lnTo>
                    <a:pt x="36" y="3597"/>
                  </a:lnTo>
                </a:path>
              </a:pathLst>
            </a:custGeom>
            <a:solidFill>
              <a:srgbClr val="262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3360225" y="2467100"/>
              <a:ext cx="34550" cy="7475"/>
            </a:xfrm>
            <a:custGeom>
              <a:rect b="b" l="l" r="r" t="t"/>
              <a:pathLst>
                <a:path extrusionOk="0" h="299" w="1382">
                  <a:moveTo>
                    <a:pt x="1382" y="298"/>
                  </a:moveTo>
                  <a:lnTo>
                    <a:pt x="1" y="0"/>
                  </a:lnTo>
                </a:path>
              </a:pathLst>
            </a:custGeom>
            <a:solidFill>
              <a:srgbClr val="262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3175375" y="2490325"/>
              <a:ext cx="35150" cy="900"/>
            </a:xfrm>
            <a:custGeom>
              <a:rect b="b" l="l" r="r" t="t"/>
              <a:pathLst>
                <a:path extrusionOk="0" h="36" w="1406">
                  <a:moveTo>
                    <a:pt x="1406" y="36"/>
                  </a:moveTo>
                  <a:lnTo>
                    <a:pt x="1" y="0"/>
                  </a:lnTo>
                </a:path>
              </a:pathLst>
            </a:custGeom>
            <a:solidFill>
              <a:srgbClr val="262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2909875" y="2094625"/>
              <a:ext cx="809350" cy="483725"/>
            </a:xfrm>
            <a:custGeom>
              <a:rect b="b" l="l" r="r" t="t"/>
              <a:pathLst>
                <a:path extrusionOk="0" h="19349" w="32374">
                  <a:moveTo>
                    <a:pt x="11926" y="0"/>
                  </a:moveTo>
                  <a:cubicBezTo>
                    <a:pt x="11499" y="0"/>
                    <a:pt x="11063" y="43"/>
                    <a:pt x="10621" y="136"/>
                  </a:cubicBezTo>
                  <a:cubicBezTo>
                    <a:pt x="6763" y="922"/>
                    <a:pt x="1" y="7696"/>
                    <a:pt x="5680" y="13340"/>
                  </a:cubicBezTo>
                  <a:cubicBezTo>
                    <a:pt x="7146" y="14794"/>
                    <a:pt x="8651" y="15319"/>
                    <a:pt x="10079" y="15319"/>
                  </a:cubicBezTo>
                  <a:cubicBezTo>
                    <a:pt x="13798" y="15319"/>
                    <a:pt x="16997" y="11754"/>
                    <a:pt x="17647" y="11754"/>
                  </a:cubicBezTo>
                  <a:cubicBezTo>
                    <a:pt x="17714" y="11754"/>
                    <a:pt x="17754" y="11792"/>
                    <a:pt x="17765" y="11875"/>
                  </a:cubicBezTo>
                  <a:cubicBezTo>
                    <a:pt x="17902" y="13034"/>
                    <a:pt x="19388" y="15099"/>
                    <a:pt x="21456" y="15099"/>
                  </a:cubicBezTo>
                  <a:cubicBezTo>
                    <a:pt x="21535" y="15099"/>
                    <a:pt x="21614" y="15096"/>
                    <a:pt x="21694" y="15090"/>
                  </a:cubicBezTo>
                  <a:cubicBezTo>
                    <a:pt x="21980" y="15068"/>
                    <a:pt x="22225" y="15056"/>
                    <a:pt x="22435" y="15056"/>
                  </a:cubicBezTo>
                  <a:cubicBezTo>
                    <a:pt x="23822" y="15056"/>
                    <a:pt x="23705" y="15590"/>
                    <a:pt x="24254" y="17400"/>
                  </a:cubicBezTo>
                  <a:cubicBezTo>
                    <a:pt x="24707" y="18933"/>
                    <a:pt x="25277" y="19349"/>
                    <a:pt x="25762" y="19349"/>
                  </a:cubicBezTo>
                  <a:cubicBezTo>
                    <a:pt x="26336" y="19349"/>
                    <a:pt x="26790" y="18769"/>
                    <a:pt x="26790" y="18769"/>
                  </a:cubicBezTo>
                  <a:cubicBezTo>
                    <a:pt x="27290" y="18483"/>
                    <a:pt x="29492" y="14804"/>
                    <a:pt x="29599" y="13352"/>
                  </a:cubicBezTo>
                  <a:cubicBezTo>
                    <a:pt x="29754" y="11863"/>
                    <a:pt x="32374" y="5815"/>
                    <a:pt x="26623" y="3124"/>
                  </a:cubicBezTo>
                  <a:cubicBezTo>
                    <a:pt x="25090" y="2407"/>
                    <a:pt x="23790" y="2144"/>
                    <a:pt x="22708" y="2144"/>
                  </a:cubicBezTo>
                  <a:cubicBezTo>
                    <a:pt x="19728" y="2144"/>
                    <a:pt x="18396" y="4136"/>
                    <a:pt x="18396" y="4136"/>
                  </a:cubicBezTo>
                  <a:cubicBezTo>
                    <a:pt x="17953" y="2534"/>
                    <a:pt x="15216" y="0"/>
                    <a:pt x="119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3509650" y="2512050"/>
              <a:ext cx="183075" cy="181600"/>
            </a:xfrm>
            <a:custGeom>
              <a:rect b="b" l="l" r="r" t="t"/>
              <a:pathLst>
                <a:path extrusionOk="0" h="7264" w="7323">
                  <a:moveTo>
                    <a:pt x="3668" y="0"/>
                  </a:moveTo>
                  <a:cubicBezTo>
                    <a:pt x="1644" y="0"/>
                    <a:pt x="1" y="1631"/>
                    <a:pt x="1" y="3632"/>
                  </a:cubicBezTo>
                  <a:cubicBezTo>
                    <a:pt x="1" y="5632"/>
                    <a:pt x="1644" y="7263"/>
                    <a:pt x="3668" y="7263"/>
                  </a:cubicBezTo>
                  <a:cubicBezTo>
                    <a:pt x="5692" y="7263"/>
                    <a:pt x="7323" y="5632"/>
                    <a:pt x="7323" y="3632"/>
                  </a:cubicBezTo>
                  <a:cubicBezTo>
                    <a:pt x="7323" y="1631"/>
                    <a:pt x="5692" y="0"/>
                    <a:pt x="3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3243250" y="2931750"/>
              <a:ext cx="417625" cy="283375"/>
            </a:xfrm>
            <a:custGeom>
              <a:rect b="b" l="l" r="r" t="t"/>
              <a:pathLst>
                <a:path extrusionOk="0" h="11335" w="16705">
                  <a:moveTo>
                    <a:pt x="3203" y="0"/>
                  </a:moveTo>
                  <a:cubicBezTo>
                    <a:pt x="2120" y="417"/>
                    <a:pt x="1048" y="965"/>
                    <a:pt x="1" y="1631"/>
                  </a:cubicBezTo>
                  <a:lnTo>
                    <a:pt x="7740" y="11335"/>
                  </a:lnTo>
                  <a:lnTo>
                    <a:pt x="16705" y="1846"/>
                  </a:lnTo>
                  <a:cubicBezTo>
                    <a:pt x="15752" y="1203"/>
                    <a:pt x="14788" y="667"/>
                    <a:pt x="13776" y="250"/>
                  </a:cubicBezTo>
                  <a:lnTo>
                    <a:pt x="7775" y="673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3154550" y="2581075"/>
              <a:ext cx="332800" cy="237575"/>
            </a:xfrm>
            <a:custGeom>
              <a:rect b="b" l="l" r="r" t="t"/>
              <a:pathLst>
                <a:path extrusionOk="0" h="9503" w="13312">
                  <a:moveTo>
                    <a:pt x="3465" y="0"/>
                  </a:moveTo>
                  <a:cubicBezTo>
                    <a:pt x="2759" y="0"/>
                    <a:pt x="1996" y="204"/>
                    <a:pt x="1084" y="728"/>
                  </a:cubicBezTo>
                  <a:cubicBezTo>
                    <a:pt x="667" y="978"/>
                    <a:pt x="310" y="1180"/>
                    <a:pt x="0" y="1371"/>
                  </a:cubicBezTo>
                  <a:lnTo>
                    <a:pt x="0" y="3061"/>
                  </a:lnTo>
                  <a:cubicBezTo>
                    <a:pt x="0" y="6538"/>
                    <a:pt x="2501" y="9396"/>
                    <a:pt x="5561" y="9396"/>
                  </a:cubicBezTo>
                  <a:lnTo>
                    <a:pt x="8228" y="9396"/>
                  </a:lnTo>
                  <a:lnTo>
                    <a:pt x="8228" y="9503"/>
                  </a:lnTo>
                  <a:cubicBezTo>
                    <a:pt x="10502" y="8622"/>
                    <a:pt x="13240" y="7574"/>
                    <a:pt x="13276" y="6062"/>
                  </a:cubicBezTo>
                  <a:cubicBezTo>
                    <a:pt x="13312" y="4002"/>
                    <a:pt x="13157" y="2299"/>
                    <a:pt x="13014" y="1359"/>
                  </a:cubicBezTo>
                  <a:cubicBezTo>
                    <a:pt x="12999" y="1206"/>
                    <a:pt x="12878" y="1120"/>
                    <a:pt x="12747" y="1120"/>
                  </a:cubicBezTo>
                  <a:cubicBezTo>
                    <a:pt x="12665" y="1120"/>
                    <a:pt x="12579" y="1154"/>
                    <a:pt x="12514" y="1228"/>
                  </a:cubicBezTo>
                  <a:cubicBezTo>
                    <a:pt x="12163" y="1656"/>
                    <a:pt x="11523" y="2133"/>
                    <a:pt x="10412" y="2133"/>
                  </a:cubicBezTo>
                  <a:cubicBezTo>
                    <a:pt x="9978" y="2133"/>
                    <a:pt x="9472" y="2060"/>
                    <a:pt x="8883" y="1883"/>
                  </a:cubicBezTo>
                  <a:cubicBezTo>
                    <a:pt x="6536" y="1176"/>
                    <a:pt x="5164" y="0"/>
                    <a:pt x="3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86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3470150" y="2545800"/>
              <a:ext cx="56325" cy="65775"/>
            </a:xfrm>
            <a:custGeom>
              <a:rect b="b" l="l" r="r" t="t"/>
              <a:pathLst>
                <a:path extrusionOk="0" h="2631" w="2253">
                  <a:moveTo>
                    <a:pt x="1958" y="0"/>
                  </a:moveTo>
                  <a:cubicBezTo>
                    <a:pt x="1894" y="0"/>
                    <a:pt x="1829" y="27"/>
                    <a:pt x="1783" y="91"/>
                  </a:cubicBezTo>
                  <a:cubicBezTo>
                    <a:pt x="1223" y="841"/>
                    <a:pt x="664" y="1579"/>
                    <a:pt x="116" y="2329"/>
                  </a:cubicBezTo>
                  <a:cubicBezTo>
                    <a:pt x="1" y="2486"/>
                    <a:pt x="142" y="2631"/>
                    <a:pt x="295" y="2631"/>
                  </a:cubicBezTo>
                  <a:cubicBezTo>
                    <a:pt x="363" y="2631"/>
                    <a:pt x="434" y="2602"/>
                    <a:pt x="485" y="2532"/>
                  </a:cubicBezTo>
                  <a:cubicBezTo>
                    <a:pt x="1033" y="1794"/>
                    <a:pt x="1604" y="1043"/>
                    <a:pt x="2152" y="305"/>
                  </a:cubicBezTo>
                  <a:cubicBezTo>
                    <a:pt x="2252" y="147"/>
                    <a:pt x="2107" y="0"/>
                    <a:pt x="19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3477400" y="2639875"/>
              <a:ext cx="77825" cy="79350"/>
            </a:xfrm>
            <a:custGeom>
              <a:rect b="b" l="l" r="r" t="t"/>
              <a:pathLst>
                <a:path extrusionOk="0" h="3174" w="3113">
                  <a:moveTo>
                    <a:pt x="304" y="0"/>
                  </a:moveTo>
                  <a:cubicBezTo>
                    <a:pt x="144" y="0"/>
                    <a:pt x="1" y="218"/>
                    <a:pt x="148" y="364"/>
                  </a:cubicBezTo>
                  <a:cubicBezTo>
                    <a:pt x="981" y="1269"/>
                    <a:pt x="1826" y="2186"/>
                    <a:pt x="2660" y="3103"/>
                  </a:cubicBezTo>
                  <a:cubicBezTo>
                    <a:pt x="2702" y="3153"/>
                    <a:pt x="2751" y="3174"/>
                    <a:pt x="2800" y="3174"/>
                  </a:cubicBezTo>
                  <a:cubicBezTo>
                    <a:pt x="2960" y="3174"/>
                    <a:pt x="3112" y="2951"/>
                    <a:pt x="2957" y="2805"/>
                  </a:cubicBezTo>
                  <a:cubicBezTo>
                    <a:pt x="2124" y="1900"/>
                    <a:pt x="1279" y="995"/>
                    <a:pt x="445" y="67"/>
                  </a:cubicBezTo>
                  <a:cubicBezTo>
                    <a:pt x="401" y="20"/>
                    <a:pt x="352" y="0"/>
                    <a:pt x="3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3266775" y="2416400"/>
              <a:ext cx="208375" cy="234325"/>
            </a:xfrm>
            <a:custGeom>
              <a:rect b="b" l="l" r="r" t="t"/>
              <a:pathLst>
                <a:path extrusionOk="0" h="9373" w="8335">
                  <a:moveTo>
                    <a:pt x="4340" y="433"/>
                  </a:moveTo>
                  <a:cubicBezTo>
                    <a:pt x="6567" y="433"/>
                    <a:pt x="7858" y="2677"/>
                    <a:pt x="7906" y="4695"/>
                  </a:cubicBezTo>
                  <a:cubicBezTo>
                    <a:pt x="7858" y="6720"/>
                    <a:pt x="6560" y="8934"/>
                    <a:pt x="4322" y="8946"/>
                  </a:cubicBezTo>
                  <a:cubicBezTo>
                    <a:pt x="4316" y="8946"/>
                    <a:pt x="4310" y="8946"/>
                    <a:pt x="4305" y="8946"/>
                  </a:cubicBezTo>
                  <a:cubicBezTo>
                    <a:pt x="2088" y="8946"/>
                    <a:pt x="726" y="6679"/>
                    <a:pt x="726" y="4695"/>
                  </a:cubicBezTo>
                  <a:cubicBezTo>
                    <a:pt x="726" y="2660"/>
                    <a:pt x="2096" y="433"/>
                    <a:pt x="4322" y="433"/>
                  </a:cubicBezTo>
                  <a:cubicBezTo>
                    <a:pt x="4328" y="433"/>
                    <a:pt x="4334" y="433"/>
                    <a:pt x="4340" y="433"/>
                  </a:cubicBezTo>
                  <a:close/>
                  <a:moveTo>
                    <a:pt x="4352" y="0"/>
                  </a:moveTo>
                  <a:cubicBezTo>
                    <a:pt x="3153" y="0"/>
                    <a:pt x="2003" y="633"/>
                    <a:pt x="1262" y="1636"/>
                  </a:cubicBezTo>
                  <a:cubicBezTo>
                    <a:pt x="131" y="3171"/>
                    <a:pt x="0" y="5362"/>
                    <a:pt x="845" y="7053"/>
                  </a:cubicBezTo>
                  <a:cubicBezTo>
                    <a:pt x="1517" y="8397"/>
                    <a:pt x="2854" y="9373"/>
                    <a:pt x="4347" y="9373"/>
                  </a:cubicBezTo>
                  <a:cubicBezTo>
                    <a:pt x="4574" y="9373"/>
                    <a:pt x="4804" y="9350"/>
                    <a:pt x="5036" y="9303"/>
                  </a:cubicBezTo>
                  <a:cubicBezTo>
                    <a:pt x="7152" y="8875"/>
                    <a:pt x="8283" y="6728"/>
                    <a:pt x="8334" y="4707"/>
                  </a:cubicBezTo>
                  <a:lnTo>
                    <a:pt x="8334" y="4707"/>
                  </a:lnTo>
                  <a:cubicBezTo>
                    <a:pt x="8334" y="4703"/>
                    <a:pt x="8334" y="4699"/>
                    <a:pt x="8334" y="4695"/>
                  </a:cubicBezTo>
                  <a:lnTo>
                    <a:pt x="8334" y="4695"/>
                  </a:lnTo>
                  <a:cubicBezTo>
                    <a:pt x="8334" y="4695"/>
                    <a:pt x="8334" y="4695"/>
                    <a:pt x="8334" y="4695"/>
                  </a:cubicBezTo>
                  <a:cubicBezTo>
                    <a:pt x="8334" y="4690"/>
                    <a:pt x="8334" y="4685"/>
                    <a:pt x="8334" y="4680"/>
                  </a:cubicBezTo>
                  <a:lnTo>
                    <a:pt x="8334" y="4680"/>
                  </a:lnTo>
                  <a:cubicBezTo>
                    <a:pt x="8282" y="2863"/>
                    <a:pt x="7425" y="1014"/>
                    <a:pt x="5667" y="266"/>
                  </a:cubicBezTo>
                  <a:cubicBezTo>
                    <a:pt x="5234" y="85"/>
                    <a:pt x="4790" y="0"/>
                    <a:pt x="43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3059900" y="2416800"/>
              <a:ext cx="183375" cy="226050"/>
            </a:xfrm>
            <a:custGeom>
              <a:rect b="b" l="l" r="r" t="t"/>
              <a:pathLst>
                <a:path extrusionOk="0" h="9042" w="7335">
                  <a:moveTo>
                    <a:pt x="3814" y="417"/>
                  </a:moveTo>
                  <a:cubicBezTo>
                    <a:pt x="5899" y="417"/>
                    <a:pt x="6882" y="2743"/>
                    <a:pt x="6906" y="4513"/>
                  </a:cubicBezTo>
                  <a:cubicBezTo>
                    <a:pt x="6870" y="6287"/>
                    <a:pt x="5882" y="8585"/>
                    <a:pt x="3798" y="8609"/>
                  </a:cubicBezTo>
                  <a:cubicBezTo>
                    <a:pt x="3793" y="8609"/>
                    <a:pt x="3788" y="8609"/>
                    <a:pt x="3783" y="8609"/>
                  </a:cubicBezTo>
                  <a:cubicBezTo>
                    <a:pt x="1733" y="8609"/>
                    <a:pt x="691" y="6247"/>
                    <a:pt x="691" y="4513"/>
                  </a:cubicBezTo>
                  <a:cubicBezTo>
                    <a:pt x="691" y="2739"/>
                    <a:pt x="1727" y="417"/>
                    <a:pt x="3798" y="417"/>
                  </a:cubicBezTo>
                  <a:cubicBezTo>
                    <a:pt x="3804" y="417"/>
                    <a:pt x="3809" y="417"/>
                    <a:pt x="3814" y="417"/>
                  </a:cubicBezTo>
                  <a:close/>
                  <a:moveTo>
                    <a:pt x="3838" y="1"/>
                  </a:moveTo>
                  <a:cubicBezTo>
                    <a:pt x="2784" y="1"/>
                    <a:pt x="1797" y="610"/>
                    <a:pt x="1167" y="1524"/>
                  </a:cubicBezTo>
                  <a:cubicBezTo>
                    <a:pt x="107" y="3036"/>
                    <a:pt x="0" y="5168"/>
                    <a:pt x="774" y="6835"/>
                  </a:cubicBezTo>
                  <a:cubicBezTo>
                    <a:pt x="1337" y="8043"/>
                    <a:pt x="2464" y="9041"/>
                    <a:pt x="3805" y="9041"/>
                  </a:cubicBezTo>
                  <a:cubicBezTo>
                    <a:pt x="3997" y="9041"/>
                    <a:pt x="4194" y="9021"/>
                    <a:pt x="4394" y="8978"/>
                  </a:cubicBezTo>
                  <a:cubicBezTo>
                    <a:pt x="6380" y="8561"/>
                    <a:pt x="7309" y="6352"/>
                    <a:pt x="7334" y="4519"/>
                  </a:cubicBezTo>
                  <a:lnTo>
                    <a:pt x="7334" y="4519"/>
                  </a:lnTo>
                  <a:cubicBezTo>
                    <a:pt x="7334" y="4517"/>
                    <a:pt x="7335" y="4515"/>
                    <a:pt x="7335" y="4513"/>
                  </a:cubicBezTo>
                  <a:lnTo>
                    <a:pt x="7335" y="4513"/>
                  </a:lnTo>
                  <a:cubicBezTo>
                    <a:pt x="7335" y="4513"/>
                    <a:pt x="7335" y="4513"/>
                    <a:pt x="7335" y="4513"/>
                  </a:cubicBezTo>
                  <a:cubicBezTo>
                    <a:pt x="7335" y="4510"/>
                    <a:pt x="7334" y="4507"/>
                    <a:pt x="7334" y="4504"/>
                  </a:cubicBezTo>
                  <a:lnTo>
                    <a:pt x="7334" y="4504"/>
                  </a:lnTo>
                  <a:cubicBezTo>
                    <a:pt x="7308" y="2828"/>
                    <a:pt x="6594" y="928"/>
                    <a:pt x="4929" y="227"/>
                  </a:cubicBezTo>
                  <a:cubicBezTo>
                    <a:pt x="4565" y="72"/>
                    <a:pt x="4198" y="1"/>
                    <a:pt x="38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3111400" y="3402850"/>
              <a:ext cx="968575" cy="1136625"/>
            </a:xfrm>
            <a:custGeom>
              <a:rect b="b" l="l" r="r" t="t"/>
              <a:pathLst>
                <a:path extrusionOk="0" h="45465" w="38743">
                  <a:moveTo>
                    <a:pt x="10687" y="1"/>
                  </a:moveTo>
                  <a:cubicBezTo>
                    <a:pt x="9704" y="1"/>
                    <a:pt x="8828" y="676"/>
                    <a:pt x="8584" y="1671"/>
                  </a:cubicBezTo>
                  <a:lnTo>
                    <a:pt x="274" y="36711"/>
                  </a:lnTo>
                  <a:cubicBezTo>
                    <a:pt x="0" y="37889"/>
                    <a:pt x="726" y="39056"/>
                    <a:pt x="1881" y="39330"/>
                  </a:cubicBezTo>
                  <a:lnTo>
                    <a:pt x="27539" y="45402"/>
                  </a:lnTo>
                  <a:cubicBezTo>
                    <a:pt x="27713" y="45444"/>
                    <a:pt x="27886" y="45464"/>
                    <a:pt x="28057" y="45464"/>
                  </a:cubicBezTo>
                  <a:cubicBezTo>
                    <a:pt x="29045" y="45464"/>
                    <a:pt x="29935" y="44790"/>
                    <a:pt x="30159" y="43795"/>
                  </a:cubicBezTo>
                  <a:lnTo>
                    <a:pt x="38469" y="8755"/>
                  </a:lnTo>
                  <a:cubicBezTo>
                    <a:pt x="38743" y="7576"/>
                    <a:pt x="38017" y="6409"/>
                    <a:pt x="36862" y="6135"/>
                  </a:cubicBezTo>
                  <a:lnTo>
                    <a:pt x="11204" y="63"/>
                  </a:lnTo>
                  <a:cubicBezTo>
                    <a:pt x="11030" y="21"/>
                    <a:pt x="10857" y="1"/>
                    <a:pt x="106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042850" y="3750350"/>
              <a:ext cx="868675" cy="534250"/>
            </a:xfrm>
            <a:custGeom>
              <a:rect b="b" l="l" r="r" t="t"/>
              <a:pathLst>
                <a:path extrusionOk="0" h="21370" w="34747">
                  <a:moveTo>
                    <a:pt x="9856" y="0"/>
                  </a:moveTo>
                  <a:cubicBezTo>
                    <a:pt x="9770" y="0"/>
                    <a:pt x="9697" y="19"/>
                    <a:pt x="9636" y="58"/>
                  </a:cubicBezTo>
                  <a:cubicBezTo>
                    <a:pt x="8421" y="844"/>
                    <a:pt x="12481" y="5142"/>
                    <a:pt x="12481" y="5142"/>
                  </a:cubicBezTo>
                  <a:cubicBezTo>
                    <a:pt x="12481" y="5142"/>
                    <a:pt x="6707" y="455"/>
                    <a:pt x="4657" y="455"/>
                  </a:cubicBezTo>
                  <a:cubicBezTo>
                    <a:pt x="4397" y="455"/>
                    <a:pt x="4196" y="530"/>
                    <a:pt x="4076" y="701"/>
                  </a:cubicBezTo>
                  <a:cubicBezTo>
                    <a:pt x="3477" y="1539"/>
                    <a:pt x="5609" y="3539"/>
                    <a:pt x="7608" y="5142"/>
                  </a:cubicBezTo>
                  <a:lnTo>
                    <a:pt x="7608" y="5142"/>
                  </a:lnTo>
                  <a:cubicBezTo>
                    <a:pt x="5884" y="3944"/>
                    <a:pt x="3896" y="2723"/>
                    <a:pt x="2960" y="2723"/>
                  </a:cubicBezTo>
                  <a:cubicBezTo>
                    <a:pt x="2759" y="2723"/>
                    <a:pt x="2607" y="2779"/>
                    <a:pt x="2516" y="2903"/>
                  </a:cubicBezTo>
                  <a:cubicBezTo>
                    <a:pt x="1875" y="3763"/>
                    <a:pt x="5144" y="6461"/>
                    <a:pt x="7295" y="8095"/>
                  </a:cubicBezTo>
                  <a:lnTo>
                    <a:pt x="7295" y="8095"/>
                  </a:lnTo>
                  <a:cubicBezTo>
                    <a:pt x="5586" y="6896"/>
                    <a:pt x="3090" y="5298"/>
                    <a:pt x="1923" y="5298"/>
                  </a:cubicBezTo>
                  <a:cubicBezTo>
                    <a:pt x="1626" y="5298"/>
                    <a:pt x="1415" y="5402"/>
                    <a:pt x="1325" y="5642"/>
                  </a:cubicBezTo>
                  <a:cubicBezTo>
                    <a:pt x="984" y="6540"/>
                    <a:pt x="2659" y="8080"/>
                    <a:pt x="4344" y="9351"/>
                  </a:cubicBezTo>
                  <a:lnTo>
                    <a:pt x="4344" y="9351"/>
                  </a:lnTo>
                  <a:cubicBezTo>
                    <a:pt x="2783" y="8352"/>
                    <a:pt x="1087" y="7375"/>
                    <a:pt x="420" y="7375"/>
                  </a:cubicBezTo>
                  <a:cubicBezTo>
                    <a:pt x="58" y="7375"/>
                    <a:pt x="0" y="7663"/>
                    <a:pt x="432" y="8392"/>
                  </a:cubicBezTo>
                  <a:cubicBezTo>
                    <a:pt x="2492" y="11881"/>
                    <a:pt x="20387" y="21370"/>
                    <a:pt x="20387" y="21370"/>
                  </a:cubicBezTo>
                  <a:cubicBezTo>
                    <a:pt x="20387" y="21370"/>
                    <a:pt x="34746" y="15703"/>
                    <a:pt x="26031" y="11202"/>
                  </a:cubicBezTo>
                  <a:cubicBezTo>
                    <a:pt x="17736" y="6913"/>
                    <a:pt x="11506" y="0"/>
                    <a:pt x="9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500125" y="3988125"/>
              <a:ext cx="1303400" cy="675800"/>
            </a:xfrm>
            <a:custGeom>
              <a:rect b="b" l="l" r="r" t="t"/>
              <a:pathLst>
                <a:path extrusionOk="0" h="27032" w="52136">
                  <a:moveTo>
                    <a:pt x="7668" y="0"/>
                  </a:moveTo>
                  <a:lnTo>
                    <a:pt x="1" y="13478"/>
                  </a:lnTo>
                  <a:cubicBezTo>
                    <a:pt x="7111" y="21908"/>
                    <a:pt x="19763" y="27031"/>
                    <a:pt x="30183" y="27031"/>
                  </a:cubicBezTo>
                  <a:cubicBezTo>
                    <a:pt x="42794" y="27031"/>
                    <a:pt x="52135" y="19527"/>
                    <a:pt x="44423" y="1298"/>
                  </a:cubicBezTo>
                  <a:lnTo>
                    <a:pt x="44423" y="1298"/>
                  </a:lnTo>
                  <a:lnTo>
                    <a:pt x="35362" y="6787"/>
                  </a:lnTo>
                  <a:cubicBezTo>
                    <a:pt x="17753" y="3001"/>
                    <a:pt x="7668" y="0"/>
                    <a:pt x="7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500125" y="3988125"/>
              <a:ext cx="1462700" cy="864700"/>
            </a:xfrm>
            <a:custGeom>
              <a:rect b="b" l="l" r="r" t="t"/>
              <a:pathLst>
                <a:path extrusionOk="0" fill="none" h="34588" w="58508">
                  <a:moveTo>
                    <a:pt x="44423" y="1298"/>
                  </a:moveTo>
                  <a:cubicBezTo>
                    <a:pt x="58508" y="34588"/>
                    <a:pt x="15717" y="32111"/>
                    <a:pt x="1" y="13478"/>
                  </a:cubicBezTo>
                  <a:lnTo>
                    <a:pt x="7668" y="0"/>
                  </a:lnTo>
                  <a:cubicBezTo>
                    <a:pt x="7668" y="0"/>
                    <a:pt x="18039" y="3298"/>
                    <a:pt x="35362" y="6787"/>
                  </a:cubicBezTo>
                </a:path>
              </a:pathLst>
            </a:custGeom>
            <a:noFill/>
            <a:ln cap="flat" cmpd="sng" w="86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500125" y="3987825"/>
              <a:ext cx="291725" cy="430725"/>
            </a:xfrm>
            <a:custGeom>
              <a:rect b="b" l="l" r="r" t="t"/>
              <a:pathLst>
                <a:path extrusionOk="0" h="17229" w="11669">
                  <a:moveTo>
                    <a:pt x="7668" y="0"/>
                  </a:moveTo>
                  <a:lnTo>
                    <a:pt x="1" y="13478"/>
                  </a:lnTo>
                  <a:cubicBezTo>
                    <a:pt x="1132" y="14824"/>
                    <a:pt x="2394" y="16074"/>
                    <a:pt x="3763" y="17229"/>
                  </a:cubicBezTo>
                  <a:lnTo>
                    <a:pt x="11669" y="1167"/>
                  </a:lnTo>
                  <a:cubicBezTo>
                    <a:pt x="9240" y="429"/>
                    <a:pt x="7668" y="0"/>
                    <a:pt x="7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0"/>
          <p:cNvSpPr txBox="1"/>
          <p:nvPr/>
        </p:nvSpPr>
        <p:spPr>
          <a:xfrm>
            <a:off x="5156750" y="1347750"/>
            <a:ext cx="2545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4" name="Google Shape;1274;p40"/>
          <p:cNvSpPr txBox="1"/>
          <p:nvPr>
            <p:ph type="title"/>
          </p:nvPr>
        </p:nvSpPr>
        <p:spPr>
          <a:xfrm>
            <a:off x="881450" y="2006475"/>
            <a:ext cx="4275300" cy="5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Influenza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“Seasonal” Flu </a:t>
            </a:r>
            <a:endParaRPr/>
          </a:p>
        </p:txBody>
      </p:sp>
      <p:sp>
        <p:nvSpPr>
          <p:cNvPr id="1275" name="Google Shape;1275;p40"/>
          <p:cNvSpPr txBox="1"/>
          <p:nvPr>
            <p:ph idx="1" type="body"/>
          </p:nvPr>
        </p:nvSpPr>
        <p:spPr>
          <a:xfrm>
            <a:off x="881450" y="2561700"/>
            <a:ext cx="30819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infectious disease often known as the flu which </a:t>
            </a:r>
            <a:r>
              <a:rPr lang="en"/>
              <a:t>occurs predominantly in the winter months of every year.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276" name="Google Shape;1276;p40"/>
          <p:cNvGrpSpPr/>
          <p:nvPr/>
        </p:nvGrpSpPr>
        <p:grpSpPr>
          <a:xfrm>
            <a:off x="5230595" y="682418"/>
            <a:ext cx="2177277" cy="4269621"/>
            <a:chOff x="3795400" y="2209325"/>
            <a:chExt cx="899850" cy="1764525"/>
          </a:xfrm>
        </p:grpSpPr>
        <p:sp>
          <p:nvSpPr>
            <p:cNvPr id="1277" name="Google Shape;1277;p40"/>
            <p:cNvSpPr/>
            <p:nvPr/>
          </p:nvSpPr>
          <p:spPr>
            <a:xfrm>
              <a:off x="4252000" y="2209325"/>
              <a:ext cx="260475" cy="292875"/>
            </a:xfrm>
            <a:custGeom>
              <a:rect b="b" l="l" r="r" t="t"/>
              <a:pathLst>
                <a:path extrusionOk="0" h="11715" w="10419">
                  <a:moveTo>
                    <a:pt x="6263" y="1"/>
                  </a:moveTo>
                  <a:cubicBezTo>
                    <a:pt x="5109" y="1"/>
                    <a:pt x="4358" y="929"/>
                    <a:pt x="3525" y="1608"/>
                  </a:cubicBezTo>
                  <a:cubicBezTo>
                    <a:pt x="2715" y="2263"/>
                    <a:pt x="1715" y="2680"/>
                    <a:pt x="953" y="3418"/>
                  </a:cubicBezTo>
                  <a:cubicBezTo>
                    <a:pt x="346" y="4013"/>
                    <a:pt x="1" y="4763"/>
                    <a:pt x="334" y="5918"/>
                  </a:cubicBezTo>
                  <a:cubicBezTo>
                    <a:pt x="882" y="7883"/>
                    <a:pt x="2787" y="9549"/>
                    <a:pt x="4478" y="10526"/>
                  </a:cubicBezTo>
                  <a:cubicBezTo>
                    <a:pt x="5228" y="10966"/>
                    <a:pt x="5966" y="11395"/>
                    <a:pt x="6799" y="11597"/>
                  </a:cubicBezTo>
                  <a:cubicBezTo>
                    <a:pt x="7086" y="11675"/>
                    <a:pt x="7396" y="11715"/>
                    <a:pt x="7709" y="11715"/>
                  </a:cubicBezTo>
                  <a:cubicBezTo>
                    <a:pt x="8888" y="11715"/>
                    <a:pt x="10106" y="11143"/>
                    <a:pt x="10276" y="9835"/>
                  </a:cubicBezTo>
                  <a:cubicBezTo>
                    <a:pt x="10419" y="8692"/>
                    <a:pt x="9621" y="7621"/>
                    <a:pt x="9145" y="6632"/>
                  </a:cubicBezTo>
                  <a:cubicBezTo>
                    <a:pt x="8490" y="5311"/>
                    <a:pt x="8859" y="3906"/>
                    <a:pt x="8645" y="2513"/>
                  </a:cubicBezTo>
                  <a:cubicBezTo>
                    <a:pt x="8466" y="1310"/>
                    <a:pt x="7609" y="13"/>
                    <a:pt x="6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4440125" y="2616450"/>
              <a:ext cx="179800" cy="543325"/>
            </a:xfrm>
            <a:custGeom>
              <a:rect b="b" l="l" r="r" t="t"/>
              <a:pathLst>
                <a:path extrusionOk="0" h="21733" w="7192">
                  <a:moveTo>
                    <a:pt x="1633" y="0"/>
                  </a:moveTo>
                  <a:cubicBezTo>
                    <a:pt x="1421" y="0"/>
                    <a:pt x="1206" y="47"/>
                    <a:pt x="1001" y="146"/>
                  </a:cubicBezTo>
                  <a:cubicBezTo>
                    <a:pt x="286" y="503"/>
                    <a:pt x="1" y="1349"/>
                    <a:pt x="346" y="2063"/>
                  </a:cubicBezTo>
                  <a:lnTo>
                    <a:pt x="3977" y="11064"/>
                  </a:lnTo>
                  <a:cubicBezTo>
                    <a:pt x="4192" y="11576"/>
                    <a:pt x="4287" y="12124"/>
                    <a:pt x="4275" y="12672"/>
                  </a:cubicBezTo>
                  <a:lnTo>
                    <a:pt x="4334" y="21649"/>
                  </a:lnTo>
                  <a:lnTo>
                    <a:pt x="5573" y="21732"/>
                  </a:lnTo>
                  <a:lnTo>
                    <a:pt x="6978" y="13398"/>
                  </a:lnTo>
                  <a:cubicBezTo>
                    <a:pt x="7192" y="11552"/>
                    <a:pt x="7120" y="10886"/>
                    <a:pt x="6751" y="9469"/>
                  </a:cubicBezTo>
                  <a:lnTo>
                    <a:pt x="2929" y="801"/>
                  </a:lnTo>
                  <a:cubicBezTo>
                    <a:pt x="2666" y="292"/>
                    <a:pt x="2161" y="0"/>
                    <a:pt x="1633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3861775" y="2509375"/>
              <a:ext cx="414075" cy="252050"/>
            </a:xfrm>
            <a:custGeom>
              <a:rect b="b" l="l" r="r" t="t"/>
              <a:pathLst>
                <a:path extrusionOk="0" h="10082" w="16563">
                  <a:moveTo>
                    <a:pt x="1" y="0"/>
                  </a:moveTo>
                  <a:lnTo>
                    <a:pt x="2930" y="9156"/>
                  </a:lnTo>
                  <a:cubicBezTo>
                    <a:pt x="3157" y="9730"/>
                    <a:pt x="3697" y="10082"/>
                    <a:pt x="4283" y="10082"/>
                  </a:cubicBezTo>
                  <a:cubicBezTo>
                    <a:pt x="4402" y="10082"/>
                    <a:pt x="4523" y="10067"/>
                    <a:pt x="4644" y="10037"/>
                  </a:cubicBezTo>
                  <a:lnTo>
                    <a:pt x="15348" y="7192"/>
                  </a:lnTo>
                  <a:cubicBezTo>
                    <a:pt x="16098" y="6977"/>
                    <a:pt x="16562" y="6203"/>
                    <a:pt x="16360" y="5429"/>
                  </a:cubicBezTo>
                  <a:cubicBezTo>
                    <a:pt x="16180" y="4799"/>
                    <a:pt x="15604" y="4370"/>
                    <a:pt x="14965" y="4370"/>
                  </a:cubicBezTo>
                  <a:cubicBezTo>
                    <a:pt x="14844" y="4370"/>
                    <a:pt x="14721" y="4385"/>
                    <a:pt x="14598" y="4417"/>
                  </a:cubicBezTo>
                  <a:lnTo>
                    <a:pt x="5144" y="6942"/>
                  </a:lnTo>
                  <a:lnTo>
                    <a:pt x="1810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4190700" y="2753450"/>
              <a:ext cx="4175" cy="8950"/>
            </a:xfrm>
            <a:custGeom>
              <a:rect b="b" l="l" r="r" t="t"/>
              <a:pathLst>
                <a:path extrusionOk="0" h="358" w="167">
                  <a:moveTo>
                    <a:pt x="167" y="357"/>
                  </a:moveTo>
                  <a:cubicBezTo>
                    <a:pt x="107" y="238"/>
                    <a:pt x="60" y="119"/>
                    <a:pt x="0" y="0"/>
                  </a:cubicBezTo>
                  <a:cubicBezTo>
                    <a:pt x="60" y="119"/>
                    <a:pt x="107" y="238"/>
                    <a:pt x="167" y="357"/>
                  </a:cubicBezTo>
                  <a:close/>
                </a:path>
              </a:pathLst>
            </a:custGeom>
            <a:solidFill>
              <a:srgbClr val="F6B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4174625" y="2566050"/>
              <a:ext cx="366725" cy="436275"/>
            </a:xfrm>
            <a:custGeom>
              <a:rect b="b" l="l" r="r" t="t"/>
              <a:pathLst>
                <a:path extrusionOk="0" h="17451" w="14669">
                  <a:moveTo>
                    <a:pt x="7397" y="1"/>
                  </a:moveTo>
                  <a:cubicBezTo>
                    <a:pt x="6611" y="1"/>
                    <a:pt x="5827" y="75"/>
                    <a:pt x="5060" y="222"/>
                  </a:cubicBezTo>
                  <a:cubicBezTo>
                    <a:pt x="4465" y="341"/>
                    <a:pt x="3882" y="507"/>
                    <a:pt x="3322" y="710"/>
                  </a:cubicBezTo>
                  <a:cubicBezTo>
                    <a:pt x="2381" y="1055"/>
                    <a:pt x="1572" y="1662"/>
                    <a:pt x="1000" y="2436"/>
                  </a:cubicBezTo>
                  <a:cubicBezTo>
                    <a:pt x="536" y="3067"/>
                    <a:pt x="214" y="3793"/>
                    <a:pt x="72" y="4579"/>
                  </a:cubicBezTo>
                  <a:cubicBezTo>
                    <a:pt x="12" y="4972"/>
                    <a:pt x="0" y="5329"/>
                    <a:pt x="48" y="5651"/>
                  </a:cubicBezTo>
                  <a:cubicBezTo>
                    <a:pt x="48" y="5710"/>
                    <a:pt x="60" y="5794"/>
                    <a:pt x="72" y="5853"/>
                  </a:cubicBezTo>
                  <a:cubicBezTo>
                    <a:pt x="155" y="5853"/>
                    <a:pt x="214" y="5877"/>
                    <a:pt x="274" y="5948"/>
                  </a:cubicBezTo>
                  <a:cubicBezTo>
                    <a:pt x="834" y="6699"/>
                    <a:pt x="1262" y="7544"/>
                    <a:pt x="1560" y="8425"/>
                  </a:cubicBezTo>
                  <a:lnTo>
                    <a:pt x="1608" y="8556"/>
                  </a:lnTo>
                  <a:cubicBezTo>
                    <a:pt x="1643" y="8568"/>
                    <a:pt x="1655" y="8604"/>
                    <a:pt x="1679" y="8627"/>
                  </a:cubicBezTo>
                  <a:cubicBezTo>
                    <a:pt x="2239" y="9568"/>
                    <a:pt x="2489" y="10580"/>
                    <a:pt x="2631" y="11628"/>
                  </a:cubicBezTo>
                  <a:cubicBezTo>
                    <a:pt x="2917" y="12723"/>
                    <a:pt x="3084" y="13842"/>
                    <a:pt x="3191" y="14985"/>
                  </a:cubicBezTo>
                  <a:cubicBezTo>
                    <a:pt x="3203" y="15021"/>
                    <a:pt x="3203" y="15045"/>
                    <a:pt x="3203" y="15092"/>
                  </a:cubicBezTo>
                  <a:lnTo>
                    <a:pt x="3203" y="15200"/>
                  </a:lnTo>
                  <a:cubicBezTo>
                    <a:pt x="3262" y="15890"/>
                    <a:pt x="3310" y="16605"/>
                    <a:pt x="3322" y="17319"/>
                  </a:cubicBezTo>
                  <a:lnTo>
                    <a:pt x="3346" y="17319"/>
                  </a:lnTo>
                  <a:cubicBezTo>
                    <a:pt x="4294" y="17406"/>
                    <a:pt x="5246" y="17450"/>
                    <a:pt x="6197" y="17450"/>
                  </a:cubicBezTo>
                  <a:cubicBezTo>
                    <a:pt x="7848" y="17450"/>
                    <a:pt x="9496" y="17317"/>
                    <a:pt x="11121" y="17045"/>
                  </a:cubicBezTo>
                  <a:cubicBezTo>
                    <a:pt x="11609" y="16950"/>
                    <a:pt x="12133" y="16866"/>
                    <a:pt x="12549" y="16569"/>
                  </a:cubicBezTo>
                  <a:cubicBezTo>
                    <a:pt x="13466" y="15938"/>
                    <a:pt x="13621" y="14640"/>
                    <a:pt x="13430" y="13533"/>
                  </a:cubicBezTo>
                  <a:cubicBezTo>
                    <a:pt x="13407" y="13449"/>
                    <a:pt x="13395" y="13390"/>
                    <a:pt x="13383" y="13330"/>
                  </a:cubicBezTo>
                  <a:cubicBezTo>
                    <a:pt x="13133" y="12175"/>
                    <a:pt x="12621" y="11056"/>
                    <a:pt x="12692" y="9878"/>
                  </a:cubicBezTo>
                  <a:cubicBezTo>
                    <a:pt x="12811" y="8365"/>
                    <a:pt x="13871" y="7008"/>
                    <a:pt x="14359" y="5615"/>
                  </a:cubicBezTo>
                  <a:cubicBezTo>
                    <a:pt x="14573" y="5032"/>
                    <a:pt x="14669" y="4448"/>
                    <a:pt x="14573" y="3841"/>
                  </a:cubicBezTo>
                  <a:cubicBezTo>
                    <a:pt x="14514" y="3424"/>
                    <a:pt x="14359" y="3055"/>
                    <a:pt x="14145" y="2710"/>
                  </a:cubicBezTo>
                  <a:cubicBezTo>
                    <a:pt x="13776" y="2127"/>
                    <a:pt x="13228" y="1650"/>
                    <a:pt x="12609" y="1281"/>
                  </a:cubicBezTo>
                  <a:cubicBezTo>
                    <a:pt x="12192" y="1031"/>
                    <a:pt x="11728" y="817"/>
                    <a:pt x="11263" y="650"/>
                  </a:cubicBezTo>
                  <a:cubicBezTo>
                    <a:pt x="11204" y="626"/>
                    <a:pt x="11133" y="614"/>
                    <a:pt x="11073" y="579"/>
                  </a:cubicBezTo>
                  <a:cubicBezTo>
                    <a:pt x="10716" y="460"/>
                    <a:pt x="10359" y="376"/>
                    <a:pt x="10001" y="281"/>
                  </a:cubicBezTo>
                  <a:cubicBezTo>
                    <a:pt x="9148" y="93"/>
                    <a:pt x="8272" y="1"/>
                    <a:pt x="7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4426125" y="2621925"/>
              <a:ext cx="176850" cy="306575"/>
            </a:xfrm>
            <a:custGeom>
              <a:rect b="b" l="l" r="r" t="t"/>
              <a:pathLst>
                <a:path extrusionOk="0" h="12263" w="7074">
                  <a:moveTo>
                    <a:pt x="2980" y="1"/>
                  </a:moveTo>
                  <a:cubicBezTo>
                    <a:pt x="2769" y="1"/>
                    <a:pt x="2562" y="51"/>
                    <a:pt x="2382" y="165"/>
                  </a:cubicBezTo>
                  <a:cubicBezTo>
                    <a:pt x="2049" y="356"/>
                    <a:pt x="1870" y="713"/>
                    <a:pt x="1715" y="1070"/>
                  </a:cubicBezTo>
                  <a:cubicBezTo>
                    <a:pt x="37" y="4725"/>
                    <a:pt x="1" y="8452"/>
                    <a:pt x="1311" y="12262"/>
                  </a:cubicBezTo>
                  <a:cubicBezTo>
                    <a:pt x="4287" y="11369"/>
                    <a:pt x="6621" y="8655"/>
                    <a:pt x="7073" y="5583"/>
                  </a:cubicBezTo>
                  <a:cubicBezTo>
                    <a:pt x="6478" y="4249"/>
                    <a:pt x="5656" y="2570"/>
                    <a:pt x="4859" y="1368"/>
                  </a:cubicBezTo>
                  <a:cubicBezTo>
                    <a:pt x="4573" y="951"/>
                    <a:pt x="4263" y="523"/>
                    <a:pt x="3823" y="249"/>
                  </a:cubicBezTo>
                  <a:cubicBezTo>
                    <a:pt x="3574" y="97"/>
                    <a:pt x="3273" y="1"/>
                    <a:pt x="2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4295175" y="2499850"/>
              <a:ext cx="136650" cy="105425"/>
            </a:xfrm>
            <a:custGeom>
              <a:rect b="b" l="l" r="r" t="t"/>
              <a:pathLst>
                <a:path extrusionOk="0" h="4217" w="5466">
                  <a:moveTo>
                    <a:pt x="1858" y="0"/>
                  </a:moveTo>
                  <a:cubicBezTo>
                    <a:pt x="1893" y="834"/>
                    <a:pt x="1381" y="1429"/>
                    <a:pt x="941" y="2108"/>
                  </a:cubicBezTo>
                  <a:cubicBezTo>
                    <a:pt x="703" y="2465"/>
                    <a:pt x="417" y="2858"/>
                    <a:pt x="0" y="2977"/>
                  </a:cubicBezTo>
                  <a:cubicBezTo>
                    <a:pt x="596" y="3774"/>
                    <a:pt x="1655" y="4179"/>
                    <a:pt x="2643" y="4215"/>
                  </a:cubicBezTo>
                  <a:cubicBezTo>
                    <a:pt x="2673" y="4216"/>
                    <a:pt x="2702" y="4216"/>
                    <a:pt x="2732" y="4216"/>
                  </a:cubicBezTo>
                  <a:cubicBezTo>
                    <a:pt x="3712" y="4216"/>
                    <a:pt x="4841" y="3835"/>
                    <a:pt x="5465" y="3084"/>
                  </a:cubicBezTo>
                  <a:cubicBezTo>
                    <a:pt x="4394" y="2500"/>
                    <a:pt x="3786" y="1191"/>
                    <a:pt x="398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4316300" y="2499850"/>
              <a:ext cx="64025" cy="55675"/>
            </a:xfrm>
            <a:custGeom>
              <a:rect b="b" l="l" r="r" t="t"/>
              <a:pathLst>
                <a:path extrusionOk="0" h="2227" w="2561">
                  <a:moveTo>
                    <a:pt x="1013" y="0"/>
                  </a:moveTo>
                  <a:cubicBezTo>
                    <a:pt x="1048" y="834"/>
                    <a:pt x="536" y="1429"/>
                    <a:pt x="96" y="2108"/>
                  </a:cubicBezTo>
                  <a:cubicBezTo>
                    <a:pt x="60" y="2155"/>
                    <a:pt x="36" y="2203"/>
                    <a:pt x="1" y="2227"/>
                  </a:cubicBezTo>
                  <a:cubicBezTo>
                    <a:pt x="632" y="2131"/>
                    <a:pt x="1251" y="1917"/>
                    <a:pt x="1727" y="1500"/>
                  </a:cubicBezTo>
                  <a:cubicBezTo>
                    <a:pt x="2179" y="1096"/>
                    <a:pt x="2429" y="560"/>
                    <a:pt x="2560" y="0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4299325" y="2323925"/>
              <a:ext cx="111650" cy="192325"/>
            </a:xfrm>
            <a:custGeom>
              <a:rect b="b" l="l" r="r" t="t"/>
              <a:pathLst>
                <a:path extrusionOk="0" h="7693" w="4466">
                  <a:moveTo>
                    <a:pt x="2227" y="1"/>
                  </a:moveTo>
                  <a:cubicBezTo>
                    <a:pt x="1537" y="1"/>
                    <a:pt x="918" y="322"/>
                    <a:pt x="501" y="810"/>
                  </a:cubicBezTo>
                  <a:cubicBezTo>
                    <a:pt x="191" y="1203"/>
                    <a:pt x="1" y="1691"/>
                    <a:pt x="1" y="2227"/>
                  </a:cubicBezTo>
                  <a:lnTo>
                    <a:pt x="1" y="5454"/>
                  </a:lnTo>
                  <a:cubicBezTo>
                    <a:pt x="1" y="6466"/>
                    <a:pt x="680" y="7335"/>
                    <a:pt x="1620" y="7597"/>
                  </a:cubicBezTo>
                  <a:cubicBezTo>
                    <a:pt x="1811" y="7656"/>
                    <a:pt x="2025" y="7692"/>
                    <a:pt x="2227" y="7692"/>
                  </a:cubicBezTo>
                  <a:cubicBezTo>
                    <a:pt x="2525" y="7692"/>
                    <a:pt x="2811" y="7632"/>
                    <a:pt x="3085" y="7525"/>
                  </a:cubicBezTo>
                  <a:cubicBezTo>
                    <a:pt x="3358" y="7406"/>
                    <a:pt x="3597" y="7240"/>
                    <a:pt x="3811" y="7037"/>
                  </a:cubicBezTo>
                  <a:cubicBezTo>
                    <a:pt x="4073" y="6763"/>
                    <a:pt x="4275" y="6430"/>
                    <a:pt x="4370" y="6049"/>
                  </a:cubicBezTo>
                  <a:cubicBezTo>
                    <a:pt x="4430" y="5858"/>
                    <a:pt x="4466" y="5668"/>
                    <a:pt x="4466" y="5454"/>
                  </a:cubicBezTo>
                  <a:lnTo>
                    <a:pt x="4466" y="2227"/>
                  </a:lnTo>
                  <a:cubicBezTo>
                    <a:pt x="4466" y="2001"/>
                    <a:pt x="4430" y="1787"/>
                    <a:pt x="4359" y="1572"/>
                  </a:cubicBezTo>
                  <a:cubicBezTo>
                    <a:pt x="4251" y="1215"/>
                    <a:pt x="4061" y="905"/>
                    <a:pt x="3811" y="655"/>
                  </a:cubicBezTo>
                  <a:cubicBezTo>
                    <a:pt x="3406" y="251"/>
                    <a:pt x="2835" y="1"/>
                    <a:pt x="2227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4297810" y="2439243"/>
              <a:ext cx="113470" cy="76899"/>
            </a:xfrm>
            <a:custGeom>
              <a:rect b="b" l="l" r="r" t="t"/>
              <a:pathLst>
                <a:path extrusionOk="0" h="3097" w="4466">
                  <a:moveTo>
                    <a:pt x="1" y="0"/>
                  </a:moveTo>
                  <a:lnTo>
                    <a:pt x="1" y="858"/>
                  </a:lnTo>
                  <a:cubicBezTo>
                    <a:pt x="1" y="2084"/>
                    <a:pt x="1001" y="3096"/>
                    <a:pt x="2227" y="3096"/>
                  </a:cubicBezTo>
                  <a:cubicBezTo>
                    <a:pt x="3454" y="3096"/>
                    <a:pt x="4466" y="2096"/>
                    <a:pt x="4466" y="858"/>
                  </a:cubicBezTo>
                  <a:lnTo>
                    <a:pt x="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4400550" y="2418275"/>
              <a:ext cx="43175" cy="43200"/>
            </a:xfrm>
            <a:custGeom>
              <a:rect b="b" l="l" r="r" t="t"/>
              <a:pathLst>
                <a:path extrusionOk="0" h="1728" w="1727">
                  <a:moveTo>
                    <a:pt x="857" y="1"/>
                  </a:moveTo>
                  <a:cubicBezTo>
                    <a:pt x="381" y="1"/>
                    <a:pt x="0" y="382"/>
                    <a:pt x="0" y="870"/>
                  </a:cubicBezTo>
                  <a:cubicBezTo>
                    <a:pt x="0" y="1346"/>
                    <a:pt x="381" y="1727"/>
                    <a:pt x="857" y="1727"/>
                  </a:cubicBezTo>
                  <a:cubicBezTo>
                    <a:pt x="1334" y="1727"/>
                    <a:pt x="1726" y="1346"/>
                    <a:pt x="1726" y="870"/>
                  </a:cubicBezTo>
                  <a:cubicBezTo>
                    <a:pt x="1726" y="382"/>
                    <a:pt x="1334" y="1"/>
                    <a:pt x="857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4316725" y="2761425"/>
              <a:ext cx="123250" cy="121200"/>
            </a:xfrm>
            <a:custGeom>
              <a:rect b="b" l="l" r="r" t="t"/>
              <a:pathLst>
                <a:path extrusionOk="0" h="4848" w="4930">
                  <a:moveTo>
                    <a:pt x="4791" y="1"/>
                  </a:moveTo>
                  <a:cubicBezTo>
                    <a:pt x="4745" y="1"/>
                    <a:pt x="4698" y="23"/>
                    <a:pt x="4675" y="74"/>
                  </a:cubicBezTo>
                  <a:cubicBezTo>
                    <a:pt x="3817" y="2146"/>
                    <a:pt x="2186" y="3777"/>
                    <a:pt x="126" y="4622"/>
                  </a:cubicBezTo>
                  <a:cubicBezTo>
                    <a:pt x="1" y="4675"/>
                    <a:pt x="32" y="4847"/>
                    <a:pt x="138" y="4847"/>
                  </a:cubicBezTo>
                  <a:cubicBezTo>
                    <a:pt x="153" y="4847"/>
                    <a:pt x="169" y="4844"/>
                    <a:pt x="186" y="4837"/>
                  </a:cubicBezTo>
                  <a:cubicBezTo>
                    <a:pt x="2329" y="3944"/>
                    <a:pt x="4008" y="2277"/>
                    <a:pt x="4901" y="134"/>
                  </a:cubicBezTo>
                  <a:cubicBezTo>
                    <a:pt x="4930" y="54"/>
                    <a:pt x="4862" y="1"/>
                    <a:pt x="4791" y="1"/>
                  </a:cubicBezTo>
                  <a:close/>
                </a:path>
              </a:pathLst>
            </a:custGeom>
            <a:solidFill>
              <a:srgbClr val="CCB2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424050" y="3782750"/>
              <a:ext cx="264050" cy="170275"/>
            </a:xfrm>
            <a:custGeom>
              <a:rect b="b" l="l" r="r" t="t"/>
              <a:pathLst>
                <a:path extrusionOk="0" h="6811" w="10562">
                  <a:moveTo>
                    <a:pt x="1" y="0"/>
                  </a:moveTo>
                  <a:lnTo>
                    <a:pt x="1" y="6810"/>
                  </a:lnTo>
                  <a:lnTo>
                    <a:pt x="10561" y="6810"/>
                  </a:lnTo>
                  <a:cubicBezTo>
                    <a:pt x="9823" y="5370"/>
                    <a:pt x="8466" y="4251"/>
                    <a:pt x="6906" y="3822"/>
                  </a:cubicBezTo>
                  <a:cubicBezTo>
                    <a:pt x="6097" y="3596"/>
                    <a:pt x="5239" y="3536"/>
                    <a:pt x="4501" y="3155"/>
                  </a:cubicBezTo>
                  <a:cubicBezTo>
                    <a:pt x="3418" y="2572"/>
                    <a:pt x="2763" y="1274"/>
                    <a:pt x="2953" y="7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423450" y="3822025"/>
              <a:ext cx="264350" cy="130700"/>
            </a:xfrm>
            <a:custGeom>
              <a:rect b="b" l="l" r="r" t="t"/>
              <a:pathLst>
                <a:path extrusionOk="0" h="5228" w="10574">
                  <a:moveTo>
                    <a:pt x="3144" y="1"/>
                  </a:moveTo>
                  <a:cubicBezTo>
                    <a:pt x="2930" y="298"/>
                    <a:pt x="2727" y="620"/>
                    <a:pt x="2501" y="894"/>
                  </a:cubicBezTo>
                  <a:cubicBezTo>
                    <a:pt x="2287" y="1179"/>
                    <a:pt x="2049" y="1453"/>
                    <a:pt x="1751" y="1644"/>
                  </a:cubicBezTo>
                  <a:cubicBezTo>
                    <a:pt x="1527" y="1787"/>
                    <a:pt x="1269" y="1856"/>
                    <a:pt x="1003" y="1856"/>
                  </a:cubicBezTo>
                  <a:cubicBezTo>
                    <a:pt x="915" y="1856"/>
                    <a:pt x="827" y="1849"/>
                    <a:pt x="739" y="1834"/>
                  </a:cubicBezTo>
                  <a:cubicBezTo>
                    <a:pt x="465" y="1787"/>
                    <a:pt x="227" y="1667"/>
                    <a:pt x="1" y="1537"/>
                  </a:cubicBezTo>
                  <a:lnTo>
                    <a:pt x="1" y="5227"/>
                  </a:lnTo>
                  <a:lnTo>
                    <a:pt x="10574" y="5227"/>
                  </a:lnTo>
                  <a:cubicBezTo>
                    <a:pt x="9823" y="3787"/>
                    <a:pt x="8478" y="2668"/>
                    <a:pt x="6906" y="2239"/>
                  </a:cubicBezTo>
                  <a:cubicBezTo>
                    <a:pt x="6109" y="2013"/>
                    <a:pt x="5263" y="1953"/>
                    <a:pt x="4513" y="1572"/>
                  </a:cubicBezTo>
                  <a:cubicBezTo>
                    <a:pt x="3894" y="1239"/>
                    <a:pt x="3394" y="655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4411250" y="3939600"/>
              <a:ext cx="284000" cy="26825"/>
            </a:xfrm>
            <a:custGeom>
              <a:rect b="b" l="l" r="r" t="t"/>
              <a:pathLst>
                <a:path extrusionOk="0" h="1073" w="11360">
                  <a:moveTo>
                    <a:pt x="536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lnTo>
                    <a:pt x="10823" y="1072"/>
                  </a:lnTo>
                  <a:cubicBezTo>
                    <a:pt x="11109" y="1072"/>
                    <a:pt x="11347" y="834"/>
                    <a:pt x="11359" y="536"/>
                  </a:cubicBezTo>
                  <a:cubicBezTo>
                    <a:pt x="11359" y="239"/>
                    <a:pt x="11121" y="1"/>
                    <a:pt x="10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488350" y="3820900"/>
              <a:ext cx="55375" cy="54575"/>
            </a:xfrm>
            <a:custGeom>
              <a:rect b="b" l="l" r="r" t="t"/>
              <a:pathLst>
                <a:path extrusionOk="0" h="2183" w="2215">
                  <a:moveTo>
                    <a:pt x="1911" y="1"/>
                  </a:moveTo>
                  <a:cubicBezTo>
                    <a:pt x="1837" y="1"/>
                    <a:pt x="1762" y="28"/>
                    <a:pt x="1715" y="81"/>
                  </a:cubicBezTo>
                  <a:lnTo>
                    <a:pt x="108" y="1689"/>
                  </a:lnTo>
                  <a:cubicBezTo>
                    <a:pt x="0" y="1796"/>
                    <a:pt x="0" y="1986"/>
                    <a:pt x="108" y="2093"/>
                  </a:cubicBezTo>
                  <a:cubicBezTo>
                    <a:pt x="155" y="2153"/>
                    <a:pt x="224" y="2183"/>
                    <a:pt x="295" y="2183"/>
                  </a:cubicBezTo>
                  <a:cubicBezTo>
                    <a:pt x="366" y="2183"/>
                    <a:pt x="441" y="2153"/>
                    <a:pt x="500" y="2093"/>
                  </a:cubicBezTo>
                  <a:lnTo>
                    <a:pt x="2108" y="486"/>
                  </a:lnTo>
                  <a:cubicBezTo>
                    <a:pt x="2215" y="379"/>
                    <a:pt x="2215" y="189"/>
                    <a:pt x="2108" y="81"/>
                  </a:cubicBezTo>
                  <a:cubicBezTo>
                    <a:pt x="2060" y="28"/>
                    <a:pt x="1986" y="1"/>
                    <a:pt x="1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514250" y="3839600"/>
              <a:ext cx="55675" cy="54125"/>
            </a:xfrm>
            <a:custGeom>
              <a:rect b="b" l="l" r="r" t="t"/>
              <a:pathLst>
                <a:path extrusionOk="0" h="2165" w="2227">
                  <a:moveTo>
                    <a:pt x="1917" y="0"/>
                  </a:moveTo>
                  <a:cubicBezTo>
                    <a:pt x="1843" y="0"/>
                    <a:pt x="1768" y="24"/>
                    <a:pt x="1715" y="72"/>
                  </a:cubicBezTo>
                  <a:lnTo>
                    <a:pt x="107" y="1679"/>
                  </a:lnTo>
                  <a:cubicBezTo>
                    <a:pt x="0" y="1786"/>
                    <a:pt x="0" y="1977"/>
                    <a:pt x="107" y="2084"/>
                  </a:cubicBezTo>
                  <a:cubicBezTo>
                    <a:pt x="161" y="2137"/>
                    <a:pt x="232" y="2164"/>
                    <a:pt x="305" y="2164"/>
                  </a:cubicBezTo>
                  <a:cubicBezTo>
                    <a:pt x="378" y="2164"/>
                    <a:pt x="453" y="2137"/>
                    <a:pt x="512" y="2084"/>
                  </a:cubicBezTo>
                  <a:lnTo>
                    <a:pt x="2120" y="476"/>
                  </a:lnTo>
                  <a:cubicBezTo>
                    <a:pt x="2227" y="369"/>
                    <a:pt x="2227" y="179"/>
                    <a:pt x="2120" y="72"/>
                  </a:cubicBezTo>
                  <a:cubicBezTo>
                    <a:pt x="2066" y="24"/>
                    <a:pt x="1992" y="0"/>
                    <a:pt x="1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4046325" y="3790175"/>
              <a:ext cx="264050" cy="170300"/>
            </a:xfrm>
            <a:custGeom>
              <a:rect b="b" l="l" r="r" t="t"/>
              <a:pathLst>
                <a:path extrusionOk="0" h="6812" w="10562">
                  <a:moveTo>
                    <a:pt x="10561" y="1"/>
                  </a:moveTo>
                  <a:lnTo>
                    <a:pt x="7597" y="72"/>
                  </a:lnTo>
                  <a:cubicBezTo>
                    <a:pt x="7799" y="1275"/>
                    <a:pt x="7144" y="2572"/>
                    <a:pt x="6049" y="3156"/>
                  </a:cubicBezTo>
                  <a:cubicBezTo>
                    <a:pt x="5323" y="3537"/>
                    <a:pt x="4465" y="3596"/>
                    <a:pt x="3656" y="3823"/>
                  </a:cubicBezTo>
                  <a:cubicBezTo>
                    <a:pt x="2096" y="4251"/>
                    <a:pt x="739" y="5370"/>
                    <a:pt x="1" y="6811"/>
                  </a:cubicBezTo>
                  <a:lnTo>
                    <a:pt x="10561" y="681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046625" y="3829475"/>
              <a:ext cx="264050" cy="130700"/>
            </a:xfrm>
            <a:custGeom>
              <a:rect b="b" l="l" r="r" t="t"/>
              <a:pathLst>
                <a:path extrusionOk="0" h="5228" w="10562">
                  <a:moveTo>
                    <a:pt x="7430" y="0"/>
                  </a:moveTo>
                  <a:cubicBezTo>
                    <a:pt x="7180" y="655"/>
                    <a:pt x="6680" y="1239"/>
                    <a:pt x="6061" y="1572"/>
                  </a:cubicBezTo>
                  <a:cubicBezTo>
                    <a:pt x="5311" y="1953"/>
                    <a:pt x="4465" y="2012"/>
                    <a:pt x="3668" y="2239"/>
                  </a:cubicBezTo>
                  <a:cubicBezTo>
                    <a:pt x="2096" y="2667"/>
                    <a:pt x="739" y="3786"/>
                    <a:pt x="0" y="5227"/>
                  </a:cubicBezTo>
                  <a:lnTo>
                    <a:pt x="10561" y="5227"/>
                  </a:lnTo>
                  <a:lnTo>
                    <a:pt x="10561" y="1536"/>
                  </a:lnTo>
                  <a:cubicBezTo>
                    <a:pt x="10347" y="1667"/>
                    <a:pt x="10109" y="1786"/>
                    <a:pt x="9835" y="1834"/>
                  </a:cubicBezTo>
                  <a:cubicBezTo>
                    <a:pt x="9747" y="1849"/>
                    <a:pt x="9659" y="1856"/>
                    <a:pt x="9571" y="1856"/>
                  </a:cubicBezTo>
                  <a:cubicBezTo>
                    <a:pt x="9305" y="1856"/>
                    <a:pt x="9047" y="1787"/>
                    <a:pt x="8823" y="1643"/>
                  </a:cubicBezTo>
                  <a:cubicBezTo>
                    <a:pt x="8525" y="1453"/>
                    <a:pt x="8287" y="1179"/>
                    <a:pt x="8073" y="893"/>
                  </a:cubicBezTo>
                  <a:cubicBezTo>
                    <a:pt x="7847" y="619"/>
                    <a:pt x="7632" y="298"/>
                    <a:pt x="7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4039175" y="3947050"/>
              <a:ext cx="284000" cy="26800"/>
            </a:xfrm>
            <a:custGeom>
              <a:rect b="b" l="l" r="r" t="t"/>
              <a:pathLst>
                <a:path extrusionOk="0" h="1072" w="11360"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lnTo>
                    <a:pt x="10824" y="1072"/>
                  </a:lnTo>
                  <a:cubicBezTo>
                    <a:pt x="11121" y="1072"/>
                    <a:pt x="11359" y="834"/>
                    <a:pt x="11359" y="536"/>
                  </a:cubicBezTo>
                  <a:cubicBezTo>
                    <a:pt x="11359" y="238"/>
                    <a:pt x="11121" y="0"/>
                    <a:pt x="10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4190700" y="3828350"/>
              <a:ext cx="55375" cy="54575"/>
            </a:xfrm>
            <a:custGeom>
              <a:rect b="b" l="l" r="r" t="t"/>
              <a:pathLst>
                <a:path extrusionOk="0" h="2183" w="2215">
                  <a:moveTo>
                    <a:pt x="304" y="1"/>
                  </a:moveTo>
                  <a:cubicBezTo>
                    <a:pt x="229" y="1"/>
                    <a:pt x="155" y="27"/>
                    <a:pt x="107" y="81"/>
                  </a:cubicBezTo>
                  <a:cubicBezTo>
                    <a:pt x="0" y="188"/>
                    <a:pt x="0" y="379"/>
                    <a:pt x="107" y="486"/>
                  </a:cubicBezTo>
                  <a:lnTo>
                    <a:pt x="1715" y="2093"/>
                  </a:lnTo>
                  <a:cubicBezTo>
                    <a:pt x="1768" y="2153"/>
                    <a:pt x="1843" y="2182"/>
                    <a:pt x="1916" y="2182"/>
                  </a:cubicBezTo>
                  <a:cubicBezTo>
                    <a:pt x="1988" y="2182"/>
                    <a:pt x="2060" y="2153"/>
                    <a:pt x="2108" y="2093"/>
                  </a:cubicBezTo>
                  <a:cubicBezTo>
                    <a:pt x="2215" y="1986"/>
                    <a:pt x="2215" y="1795"/>
                    <a:pt x="2108" y="1688"/>
                  </a:cubicBezTo>
                  <a:lnTo>
                    <a:pt x="500" y="81"/>
                  </a:lnTo>
                  <a:cubicBezTo>
                    <a:pt x="453" y="27"/>
                    <a:pt x="378" y="1"/>
                    <a:pt x="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4164500" y="3847025"/>
              <a:ext cx="55675" cy="54125"/>
            </a:xfrm>
            <a:custGeom>
              <a:rect b="b" l="l" r="r" t="t"/>
              <a:pathLst>
                <a:path extrusionOk="0" h="2165" w="2227">
                  <a:moveTo>
                    <a:pt x="310" y="1"/>
                  </a:moveTo>
                  <a:cubicBezTo>
                    <a:pt x="236" y="1"/>
                    <a:pt x="161" y="25"/>
                    <a:pt x="108" y="72"/>
                  </a:cubicBezTo>
                  <a:cubicBezTo>
                    <a:pt x="0" y="179"/>
                    <a:pt x="0" y="370"/>
                    <a:pt x="108" y="477"/>
                  </a:cubicBezTo>
                  <a:lnTo>
                    <a:pt x="1715" y="2084"/>
                  </a:lnTo>
                  <a:cubicBezTo>
                    <a:pt x="1774" y="2138"/>
                    <a:pt x="1849" y="2165"/>
                    <a:pt x="1922" y="2165"/>
                  </a:cubicBezTo>
                  <a:cubicBezTo>
                    <a:pt x="1995" y="2165"/>
                    <a:pt x="2066" y="2138"/>
                    <a:pt x="2120" y="2084"/>
                  </a:cubicBezTo>
                  <a:cubicBezTo>
                    <a:pt x="2227" y="1977"/>
                    <a:pt x="2227" y="1787"/>
                    <a:pt x="2120" y="1680"/>
                  </a:cubicBezTo>
                  <a:lnTo>
                    <a:pt x="512" y="72"/>
                  </a:lnTo>
                  <a:cubicBezTo>
                    <a:pt x="459" y="25"/>
                    <a:pt x="384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4224925" y="3060625"/>
              <a:ext cx="133975" cy="741175"/>
            </a:xfrm>
            <a:custGeom>
              <a:rect b="b" l="l" r="r" t="t"/>
              <a:pathLst>
                <a:path extrusionOk="0" h="29647" w="5359">
                  <a:moveTo>
                    <a:pt x="0" y="1"/>
                  </a:moveTo>
                  <a:cubicBezTo>
                    <a:pt x="0" y="2441"/>
                    <a:pt x="0" y="26801"/>
                    <a:pt x="107" y="29445"/>
                  </a:cubicBezTo>
                  <a:lnTo>
                    <a:pt x="3679" y="29647"/>
                  </a:lnTo>
                  <a:cubicBezTo>
                    <a:pt x="3822" y="27242"/>
                    <a:pt x="5358" y="2858"/>
                    <a:pt x="5227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4360950" y="3032950"/>
              <a:ext cx="143200" cy="765000"/>
            </a:xfrm>
            <a:custGeom>
              <a:rect b="b" l="l" r="r" t="t"/>
              <a:pathLst>
                <a:path extrusionOk="0" h="30600" w="5728">
                  <a:moveTo>
                    <a:pt x="5239" y="0"/>
                  </a:moveTo>
                  <a:lnTo>
                    <a:pt x="48" y="691"/>
                  </a:lnTo>
                  <a:cubicBezTo>
                    <a:pt x="0" y="3382"/>
                    <a:pt x="2072" y="27861"/>
                    <a:pt x="2394" y="30540"/>
                  </a:cubicBezTo>
                  <a:lnTo>
                    <a:pt x="5727" y="30599"/>
                  </a:lnTo>
                  <a:cubicBezTo>
                    <a:pt x="5727" y="27563"/>
                    <a:pt x="5370" y="2786"/>
                    <a:pt x="5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4291950" y="3198525"/>
              <a:ext cx="47225" cy="606475"/>
            </a:xfrm>
            <a:custGeom>
              <a:rect b="b" l="l" r="r" t="t"/>
              <a:pathLst>
                <a:path extrusionOk="0" h="24259" w="1889">
                  <a:moveTo>
                    <a:pt x="1717" y="1"/>
                  </a:moveTo>
                  <a:cubicBezTo>
                    <a:pt x="1661" y="1"/>
                    <a:pt x="1608" y="32"/>
                    <a:pt x="1594" y="104"/>
                  </a:cubicBezTo>
                  <a:cubicBezTo>
                    <a:pt x="1415" y="890"/>
                    <a:pt x="1451" y="1783"/>
                    <a:pt x="1391" y="2593"/>
                  </a:cubicBezTo>
                  <a:cubicBezTo>
                    <a:pt x="1272" y="4486"/>
                    <a:pt x="1153" y="6355"/>
                    <a:pt x="1034" y="8248"/>
                  </a:cubicBezTo>
                  <a:cubicBezTo>
                    <a:pt x="784" y="12463"/>
                    <a:pt x="534" y="16690"/>
                    <a:pt x="260" y="20893"/>
                  </a:cubicBezTo>
                  <a:cubicBezTo>
                    <a:pt x="201" y="21905"/>
                    <a:pt x="260" y="23095"/>
                    <a:pt x="22" y="24083"/>
                  </a:cubicBezTo>
                  <a:cubicBezTo>
                    <a:pt x="1" y="24190"/>
                    <a:pt x="90" y="24258"/>
                    <a:pt x="175" y="24258"/>
                  </a:cubicBezTo>
                  <a:cubicBezTo>
                    <a:pt x="232" y="24258"/>
                    <a:pt x="289" y="24227"/>
                    <a:pt x="308" y="24155"/>
                  </a:cubicBezTo>
                  <a:cubicBezTo>
                    <a:pt x="486" y="23369"/>
                    <a:pt x="439" y="22476"/>
                    <a:pt x="498" y="21666"/>
                  </a:cubicBezTo>
                  <a:cubicBezTo>
                    <a:pt x="617" y="19773"/>
                    <a:pt x="736" y="17904"/>
                    <a:pt x="855" y="16011"/>
                  </a:cubicBezTo>
                  <a:cubicBezTo>
                    <a:pt x="1117" y="11808"/>
                    <a:pt x="1367" y="7569"/>
                    <a:pt x="1629" y="3367"/>
                  </a:cubicBezTo>
                  <a:cubicBezTo>
                    <a:pt x="1689" y="2355"/>
                    <a:pt x="1629" y="1164"/>
                    <a:pt x="1868" y="176"/>
                  </a:cubicBezTo>
                  <a:cubicBezTo>
                    <a:pt x="1889" y="69"/>
                    <a:pt x="1800" y="1"/>
                    <a:pt x="1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4374500" y="3193900"/>
              <a:ext cx="62525" cy="605900"/>
            </a:xfrm>
            <a:custGeom>
              <a:rect b="b" l="l" r="r" t="t"/>
              <a:pathLst>
                <a:path extrusionOk="0" h="24236" w="2501">
                  <a:moveTo>
                    <a:pt x="162" y="0"/>
                  </a:moveTo>
                  <a:cubicBezTo>
                    <a:pt x="78" y="0"/>
                    <a:pt x="1" y="67"/>
                    <a:pt x="42" y="170"/>
                  </a:cubicBezTo>
                  <a:cubicBezTo>
                    <a:pt x="209" y="635"/>
                    <a:pt x="197" y="1194"/>
                    <a:pt x="232" y="1694"/>
                  </a:cubicBezTo>
                  <a:cubicBezTo>
                    <a:pt x="578" y="4992"/>
                    <a:pt x="863" y="8302"/>
                    <a:pt x="1137" y="11612"/>
                  </a:cubicBezTo>
                  <a:cubicBezTo>
                    <a:pt x="1506" y="15767"/>
                    <a:pt x="1852" y="19935"/>
                    <a:pt x="2209" y="24102"/>
                  </a:cubicBezTo>
                  <a:cubicBezTo>
                    <a:pt x="2221" y="24191"/>
                    <a:pt x="2295" y="24236"/>
                    <a:pt x="2365" y="24236"/>
                  </a:cubicBezTo>
                  <a:cubicBezTo>
                    <a:pt x="2435" y="24236"/>
                    <a:pt x="2501" y="24191"/>
                    <a:pt x="2495" y="24102"/>
                  </a:cubicBezTo>
                  <a:cubicBezTo>
                    <a:pt x="1983" y="17946"/>
                    <a:pt x="1459" y="11779"/>
                    <a:pt x="887" y="5623"/>
                  </a:cubicBezTo>
                  <a:cubicBezTo>
                    <a:pt x="732" y="3909"/>
                    <a:pt x="637" y="2147"/>
                    <a:pt x="375" y="456"/>
                  </a:cubicBezTo>
                  <a:cubicBezTo>
                    <a:pt x="351" y="349"/>
                    <a:pt x="340" y="230"/>
                    <a:pt x="316" y="123"/>
                  </a:cubicBezTo>
                  <a:cubicBezTo>
                    <a:pt x="290" y="37"/>
                    <a:pt x="224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4026675" y="2572450"/>
              <a:ext cx="272375" cy="285150"/>
            </a:xfrm>
            <a:custGeom>
              <a:rect b="b" l="l" r="r" t="t"/>
              <a:pathLst>
                <a:path extrusionOk="0" h="11406" w="10895">
                  <a:moveTo>
                    <a:pt x="10819" y="1"/>
                  </a:moveTo>
                  <a:cubicBezTo>
                    <a:pt x="9561" y="1"/>
                    <a:pt x="8383" y="571"/>
                    <a:pt x="7216" y="1073"/>
                  </a:cubicBezTo>
                  <a:cubicBezTo>
                    <a:pt x="5097" y="1978"/>
                    <a:pt x="2918" y="2680"/>
                    <a:pt x="668" y="3180"/>
                  </a:cubicBezTo>
                  <a:cubicBezTo>
                    <a:pt x="441" y="3228"/>
                    <a:pt x="179" y="3299"/>
                    <a:pt x="72" y="3514"/>
                  </a:cubicBezTo>
                  <a:cubicBezTo>
                    <a:pt x="1" y="3645"/>
                    <a:pt x="13" y="3811"/>
                    <a:pt x="25" y="3954"/>
                  </a:cubicBezTo>
                  <a:cubicBezTo>
                    <a:pt x="203" y="5835"/>
                    <a:pt x="1263" y="7597"/>
                    <a:pt x="2834" y="8621"/>
                  </a:cubicBezTo>
                  <a:cubicBezTo>
                    <a:pt x="3239" y="8895"/>
                    <a:pt x="3668" y="9121"/>
                    <a:pt x="4001" y="9479"/>
                  </a:cubicBezTo>
                  <a:cubicBezTo>
                    <a:pt x="4299" y="9800"/>
                    <a:pt x="4478" y="10217"/>
                    <a:pt x="4763" y="10562"/>
                  </a:cubicBezTo>
                  <a:cubicBezTo>
                    <a:pt x="5340" y="11261"/>
                    <a:pt x="6674" y="11406"/>
                    <a:pt x="7765" y="11406"/>
                  </a:cubicBezTo>
                  <a:cubicBezTo>
                    <a:pt x="8049" y="11406"/>
                    <a:pt x="8316" y="11396"/>
                    <a:pt x="8549" y="11384"/>
                  </a:cubicBezTo>
                  <a:cubicBezTo>
                    <a:pt x="9371" y="8621"/>
                    <a:pt x="7585" y="6419"/>
                    <a:pt x="8418" y="4026"/>
                  </a:cubicBezTo>
                  <a:cubicBezTo>
                    <a:pt x="8942" y="2525"/>
                    <a:pt x="9835" y="1168"/>
                    <a:pt x="10895" y="1"/>
                  </a:cubicBezTo>
                  <a:cubicBezTo>
                    <a:pt x="10869" y="1"/>
                    <a:pt x="10844" y="1"/>
                    <a:pt x="10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4224925" y="2733800"/>
              <a:ext cx="266725" cy="468825"/>
            </a:xfrm>
            <a:custGeom>
              <a:rect b="b" l="l" r="r" t="t"/>
              <a:pathLst>
                <a:path extrusionOk="0" h="18753" w="10669">
                  <a:moveTo>
                    <a:pt x="4132" y="0"/>
                  </a:moveTo>
                  <a:cubicBezTo>
                    <a:pt x="3870" y="0"/>
                    <a:pt x="3596" y="36"/>
                    <a:pt x="3346" y="72"/>
                  </a:cubicBezTo>
                  <a:cubicBezTo>
                    <a:pt x="1441" y="453"/>
                    <a:pt x="0" y="2132"/>
                    <a:pt x="0" y="4144"/>
                  </a:cubicBezTo>
                  <a:lnTo>
                    <a:pt x="0" y="14621"/>
                  </a:lnTo>
                  <a:cubicBezTo>
                    <a:pt x="0" y="16895"/>
                    <a:pt x="1858" y="18753"/>
                    <a:pt x="4132" y="18753"/>
                  </a:cubicBezTo>
                  <a:lnTo>
                    <a:pt x="6537" y="18753"/>
                  </a:lnTo>
                  <a:cubicBezTo>
                    <a:pt x="8811" y="18753"/>
                    <a:pt x="10668" y="16895"/>
                    <a:pt x="10668" y="14621"/>
                  </a:cubicBezTo>
                  <a:lnTo>
                    <a:pt x="106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4298800" y="3184025"/>
              <a:ext cx="117475" cy="25900"/>
            </a:xfrm>
            <a:custGeom>
              <a:rect b="b" l="l" r="r" t="t"/>
              <a:pathLst>
                <a:path extrusionOk="0" h="1036" w="4699">
                  <a:moveTo>
                    <a:pt x="204" y="0"/>
                  </a:moveTo>
                  <a:cubicBezTo>
                    <a:pt x="103" y="0"/>
                    <a:pt x="0" y="153"/>
                    <a:pt x="93" y="256"/>
                  </a:cubicBezTo>
                  <a:cubicBezTo>
                    <a:pt x="617" y="863"/>
                    <a:pt x="1534" y="994"/>
                    <a:pt x="2296" y="1030"/>
                  </a:cubicBezTo>
                  <a:cubicBezTo>
                    <a:pt x="2405" y="1033"/>
                    <a:pt x="2521" y="1036"/>
                    <a:pt x="2640" y="1036"/>
                  </a:cubicBezTo>
                  <a:cubicBezTo>
                    <a:pt x="3297" y="1036"/>
                    <a:pt x="4066" y="958"/>
                    <a:pt x="4570" y="565"/>
                  </a:cubicBezTo>
                  <a:cubicBezTo>
                    <a:pt x="4698" y="476"/>
                    <a:pt x="4614" y="289"/>
                    <a:pt x="4500" y="289"/>
                  </a:cubicBezTo>
                  <a:cubicBezTo>
                    <a:pt x="4476" y="289"/>
                    <a:pt x="4452" y="297"/>
                    <a:pt x="4427" y="315"/>
                  </a:cubicBezTo>
                  <a:cubicBezTo>
                    <a:pt x="4001" y="640"/>
                    <a:pt x="3288" y="806"/>
                    <a:pt x="2558" y="806"/>
                  </a:cubicBezTo>
                  <a:cubicBezTo>
                    <a:pt x="1657" y="806"/>
                    <a:pt x="731" y="554"/>
                    <a:pt x="284" y="41"/>
                  </a:cubicBezTo>
                  <a:cubicBezTo>
                    <a:pt x="260" y="13"/>
                    <a:pt x="232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4518700" y="3132050"/>
              <a:ext cx="70875" cy="159275"/>
            </a:xfrm>
            <a:custGeom>
              <a:rect b="b" l="l" r="r" t="t"/>
              <a:pathLst>
                <a:path extrusionOk="0" h="6371" w="2835">
                  <a:moveTo>
                    <a:pt x="2227" y="1"/>
                  </a:moveTo>
                  <a:lnTo>
                    <a:pt x="1180" y="1025"/>
                  </a:lnTo>
                  <a:cubicBezTo>
                    <a:pt x="358" y="1620"/>
                    <a:pt x="1" y="2335"/>
                    <a:pt x="108" y="3287"/>
                  </a:cubicBezTo>
                  <a:cubicBezTo>
                    <a:pt x="144" y="3525"/>
                    <a:pt x="96" y="3763"/>
                    <a:pt x="96" y="4001"/>
                  </a:cubicBezTo>
                  <a:cubicBezTo>
                    <a:pt x="96" y="4073"/>
                    <a:pt x="60" y="4263"/>
                    <a:pt x="108" y="4323"/>
                  </a:cubicBezTo>
                  <a:cubicBezTo>
                    <a:pt x="125" y="4347"/>
                    <a:pt x="143" y="4358"/>
                    <a:pt x="162" y="4358"/>
                  </a:cubicBezTo>
                  <a:cubicBezTo>
                    <a:pt x="264" y="4358"/>
                    <a:pt x="384" y="4062"/>
                    <a:pt x="394" y="4001"/>
                  </a:cubicBezTo>
                  <a:cubicBezTo>
                    <a:pt x="453" y="3787"/>
                    <a:pt x="418" y="3549"/>
                    <a:pt x="477" y="3347"/>
                  </a:cubicBezTo>
                  <a:cubicBezTo>
                    <a:pt x="537" y="3132"/>
                    <a:pt x="715" y="2942"/>
                    <a:pt x="941" y="2882"/>
                  </a:cubicBezTo>
                  <a:cubicBezTo>
                    <a:pt x="952" y="2879"/>
                    <a:pt x="964" y="2878"/>
                    <a:pt x="976" y="2878"/>
                  </a:cubicBezTo>
                  <a:cubicBezTo>
                    <a:pt x="1052" y="2878"/>
                    <a:pt x="1137" y="2941"/>
                    <a:pt x="1168" y="3013"/>
                  </a:cubicBezTo>
                  <a:cubicBezTo>
                    <a:pt x="1275" y="3394"/>
                    <a:pt x="1394" y="3751"/>
                    <a:pt x="1537" y="4097"/>
                  </a:cubicBezTo>
                  <a:cubicBezTo>
                    <a:pt x="1549" y="4263"/>
                    <a:pt x="1549" y="4430"/>
                    <a:pt x="1572" y="4585"/>
                  </a:cubicBezTo>
                  <a:cubicBezTo>
                    <a:pt x="1584" y="4906"/>
                    <a:pt x="1584" y="5252"/>
                    <a:pt x="1668" y="5573"/>
                  </a:cubicBezTo>
                  <a:cubicBezTo>
                    <a:pt x="1763" y="5906"/>
                    <a:pt x="1953" y="6216"/>
                    <a:pt x="2251" y="6371"/>
                  </a:cubicBezTo>
                  <a:cubicBezTo>
                    <a:pt x="2180" y="6014"/>
                    <a:pt x="2132" y="5656"/>
                    <a:pt x="2120" y="5287"/>
                  </a:cubicBezTo>
                  <a:lnTo>
                    <a:pt x="2120" y="5287"/>
                  </a:lnTo>
                  <a:lnTo>
                    <a:pt x="2299" y="5609"/>
                  </a:lnTo>
                  <a:cubicBezTo>
                    <a:pt x="2406" y="5781"/>
                    <a:pt x="2572" y="5973"/>
                    <a:pt x="2770" y="5973"/>
                  </a:cubicBezTo>
                  <a:cubicBezTo>
                    <a:pt x="2791" y="5973"/>
                    <a:pt x="2813" y="5971"/>
                    <a:pt x="2834" y="5966"/>
                  </a:cubicBezTo>
                  <a:cubicBezTo>
                    <a:pt x="2549" y="4394"/>
                    <a:pt x="2418" y="2775"/>
                    <a:pt x="2442" y="1168"/>
                  </a:cubicBezTo>
                  <a:cubicBezTo>
                    <a:pt x="2442" y="775"/>
                    <a:pt x="2465" y="334"/>
                    <a:pt x="2227" y="1"/>
                  </a:cubicBezTo>
                  <a:close/>
                </a:path>
              </a:pathLst>
            </a:custGeom>
            <a:solidFill>
              <a:srgbClr val="F17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4548175" y="3008525"/>
              <a:ext cx="56875" cy="152125"/>
            </a:xfrm>
            <a:custGeom>
              <a:rect b="b" l="l" r="r" t="t"/>
              <a:pathLst>
                <a:path extrusionOk="0" h="6085" w="2275">
                  <a:moveTo>
                    <a:pt x="2275" y="1"/>
                  </a:moveTo>
                  <a:lnTo>
                    <a:pt x="2275" y="1"/>
                  </a:lnTo>
                  <a:cubicBezTo>
                    <a:pt x="1501" y="680"/>
                    <a:pt x="751" y="1382"/>
                    <a:pt x="1" y="2108"/>
                  </a:cubicBezTo>
                  <a:lnTo>
                    <a:pt x="36" y="5990"/>
                  </a:lnTo>
                  <a:lnTo>
                    <a:pt x="1263" y="6085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4518700" y="3132050"/>
              <a:ext cx="70875" cy="159275"/>
            </a:xfrm>
            <a:custGeom>
              <a:rect b="b" l="l" r="r" t="t"/>
              <a:pathLst>
                <a:path extrusionOk="0" h="6371" w="2835">
                  <a:moveTo>
                    <a:pt x="2227" y="1"/>
                  </a:moveTo>
                  <a:lnTo>
                    <a:pt x="1180" y="1025"/>
                  </a:lnTo>
                  <a:cubicBezTo>
                    <a:pt x="358" y="1620"/>
                    <a:pt x="1" y="2335"/>
                    <a:pt x="108" y="3287"/>
                  </a:cubicBezTo>
                  <a:cubicBezTo>
                    <a:pt x="144" y="3525"/>
                    <a:pt x="96" y="3763"/>
                    <a:pt x="96" y="4001"/>
                  </a:cubicBezTo>
                  <a:cubicBezTo>
                    <a:pt x="96" y="4073"/>
                    <a:pt x="60" y="4263"/>
                    <a:pt x="108" y="4323"/>
                  </a:cubicBezTo>
                  <a:cubicBezTo>
                    <a:pt x="125" y="4347"/>
                    <a:pt x="143" y="4358"/>
                    <a:pt x="162" y="4358"/>
                  </a:cubicBezTo>
                  <a:cubicBezTo>
                    <a:pt x="264" y="4358"/>
                    <a:pt x="384" y="4062"/>
                    <a:pt x="394" y="4001"/>
                  </a:cubicBezTo>
                  <a:cubicBezTo>
                    <a:pt x="453" y="3787"/>
                    <a:pt x="418" y="3549"/>
                    <a:pt x="477" y="3347"/>
                  </a:cubicBezTo>
                  <a:cubicBezTo>
                    <a:pt x="537" y="3132"/>
                    <a:pt x="715" y="2942"/>
                    <a:pt x="941" y="2882"/>
                  </a:cubicBezTo>
                  <a:cubicBezTo>
                    <a:pt x="952" y="2879"/>
                    <a:pt x="964" y="2878"/>
                    <a:pt x="976" y="2878"/>
                  </a:cubicBezTo>
                  <a:cubicBezTo>
                    <a:pt x="1052" y="2878"/>
                    <a:pt x="1137" y="2941"/>
                    <a:pt x="1168" y="3013"/>
                  </a:cubicBezTo>
                  <a:cubicBezTo>
                    <a:pt x="1275" y="3394"/>
                    <a:pt x="1394" y="3751"/>
                    <a:pt x="1537" y="4097"/>
                  </a:cubicBezTo>
                  <a:cubicBezTo>
                    <a:pt x="1549" y="4263"/>
                    <a:pt x="1549" y="4430"/>
                    <a:pt x="1572" y="4585"/>
                  </a:cubicBezTo>
                  <a:cubicBezTo>
                    <a:pt x="1584" y="4906"/>
                    <a:pt x="1584" y="5252"/>
                    <a:pt x="1668" y="5573"/>
                  </a:cubicBezTo>
                  <a:cubicBezTo>
                    <a:pt x="1763" y="5906"/>
                    <a:pt x="1953" y="6216"/>
                    <a:pt x="2251" y="6371"/>
                  </a:cubicBezTo>
                  <a:cubicBezTo>
                    <a:pt x="2180" y="6014"/>
                    <a:pt x="2132" y="5656"/>
                    <a:pt x="2120" y="5287"/>
                  </a:cubicBezTo>
                  <a:lnTo>
                    <a:pt x="2120" y="5287"/>
                  </a:lnTo>
                  <a:lnTo>
                    <a:pt x="2299" y="5609"/>
                  </a:lnTo>
                  <a:cubicBezTo>
                    <a:pt x="2406" y="5781"/>
                    <a:pt x="2572" y="5973"/>
                    <a:pt x="2770" y="5973"/>
                  </a:cubicBezTo>
                  <a:cubicBezTo>
                    <a:pt x="2791" y="5973"/>
                    <a:pt x="2813" y="5971"/>
                    <a:pt x="2834" y="5966"/>
                  </a:cubicBezTo>
                  <a:cubicBezTo>
                    <a:pt x="2549" y="4394"/>
                    <a:pt x="2418" y="2775"/>
                    <a:pt x="2442" y="1168"/>
                  </a:cubicBezTo>
                  <a:cubicBezTo>
                    <a:pt x="2442" y="775"/>
                    <a:pt x="2465" y="334"/>
                    <a:pt x="2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796000" y="2377800"/>
              <a:ext cx="200050" cy="355725"/>
            </a:xfrm>
            <a:custGeom>
              <a:rect b="b" l="l" r="r" t="t"/>
              <a:pathLst>
                <a:path extrusionOk="0" h="14229" w="8002">
                  <a:moveTo>
                    <a:pt x="2534" y="0"/>
                  </a:moveTo>
                  <a:cubicBezTo>
                    <a:pt x="2473" y="0"/>
                    <a:pt x="2407" y="30"/>
                    <a:pt x="2358" y="72"/>
                  </a:cubicBezTo>
                  <a:cubicBezTo>
                    <a:pt x="2286" y="143"/>
                    <a:pt x="2263" y="251"/>
                    <a:pt x="2239" y="358"/>
                  </a:cubicBezTo>
                  <a:cubicBezTo>
                    <a:pt x="2155" y="822"/>
                    <a:pt x="2239" y="1298"/>
                    <a:pt x="2501" y="1691"/>
                  </a:cubicBezTo>
                  <a:cubicBezTo>
                    <a:pt x="2024" y="1620"/>
                    <a:pt x="1501" y="1572"/>
                    <a:pt x="1012" y="1501"/>
                  </a:cubicBezTo>
                  <a:cubicBezTo>
                    <a:pt x="899" y="1486"/>
                    <a:pt x="777" y="1471"/>
                    <a:pt x="657" y="1471"/>
                  </a:cubicBezTo>
                  <a:cubicBezTo>
                    <a:pt x="587" y="1471"/>
                    <a:pt x="518" y="1476"/>
                    <a:pt x="453" y="1489"/>
                  </a:cubicBezTo>
                  <a:cubicBezTo>
                    <a:pt x="274" y="1525"/>
                    <a:pt x="96" y="1656"/>
                    <a:pt x="60" y="1822"/>
                  </a:cubicBezTo>
                  <a:cubicBezTo>
                    <a:pt x="0" y="2072"/>
                    <a:pt x="155" y="2299"/>
                    <a:pt x="358" y="2453"/>
                  </a:cubicBezTo>
                  <a:cubicBezTo>
                    <a:pt x="24" y="2632"/>
                    <a:pt x="84" y="3299"/>
                    <a:pt x="393" y="3489"/>
                  </a:cubicBezTo>
                  <a:cubicBezTo>
                    <a:pt x="381" y="3775"/>
                    <a:pt x="512" y="4108"/>
                    <a:pt x="596" y="4370"/>
                  </a:cubicBezTo>
                  <a:cubicBezTo>
                    <a:pt x="667" y="4656"/>
                    <a:pt x="834" y="4918"/>
                    <a:pt x="1084" y="5037"/>
                  </a:cubicBezTo>
                  <a:cubicBezTo>
                    <a:pt x="1239" y="5120"/>
                    <a:pt x="1417" y="5144"/>
                    <a:pt x="1596" y="5156"/>
                  </a:cubicBezTo>
                  <a:cubicBezTo>
                    <a:pt x="1917" y="5192"/>
                    <a:pt x="2239" y="5216"/>
                    <a:pt x="2548" y="5251"/>
                  </a:cubicBezTo>
                  <a:cubicBezTo>
                    <a:pt x="2763" y="5525"/>
                    <a:pt x="5358" y="14014"/>
                    <a:pt x="5596" y="14229"/>
                  </a:cubicBezTo>
                  <a:lnTo>
                    <a:pt x="8001" y="12645"/>
                  </a:lnTo>
                  <a:cubicBezTo>
                    <a:pt x="7918" y="12574"/>
                    <a:pt x="4001" y="3799"/>
                    <a:pt x="3906" y="3703"/>
                  </a:cubicBezTo>
                  <a:cubicBezTo>
                    <a:pt x="4120" y="3299"/>
                    <a:pt x="4025" y="2810"/>
                    <a:pt x="3822" y="2406"/>
                  </a:cubicBezTo>
                  <a:cubicBezTo>
                    <a:pt x="3608" y="2013"/>
                    <a:pt x="3310" y="1667"/>
                    <a:pt x="3060" y="1298"/>
                  </a:cubicBezTo>
                  <a:cubicBezTo>
                    <a:pt x="2810" y="917"/>
                    <a:pt x="2596" y="489"/>
                    <a:pt x="2644" y="48"/>
                  </a:cubicBezTo>
                  <a:cubicBezTo>
                    <a:pt x="2614" y="14"/>
                    <a:pt x="2575" y="0"/>
                    <a:pt x="2534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795400" y="2377425"/>
              <a:ext cx="152725" cy="282275"/>
            </a:xfrm>
            <a:custGeom>
              <a:rect b="b" l="l" r="r" t="t"/>
              <a:pathLst>
                <a:path extrusionOk="0" h="11291" w="6109">
                  <a:moveTo>
                    <a:pt x="2562" y="0"/>
                  </a:moveTo>
                  <a:cubicBezTo>
                    <a:pt x="2497" y="0"/>
                    <a:pt x="2426" y="31"/>
                    <a:pt x="2382" y="75"/>
                  </a:cubicBezTo>
                  <a:cubicBezTo>
                    <a:pt x="2310" y="147"/>
                    <a:pt x="2275" y="254"/>
                    <a:pt x="2263" y="361"/>
                  </a:cubicBezTo>
                  <a:cubicBezTo>
                    <a:pt x="2179" y="813"/>
                    <a:pt x="2263" y="1290"/>
                    <a:pt x="2525" y="1694"/>
                  </a:cubicBezTo>
                  <a:cubicBezTo>
                    <a:pt x="2048" y="1623"/>
                    <a:pt x="1525" y="1575"/>
                    <a:pt x="1036" y="1504"/>
                  </a:cubicBezTo>
                  <a:cubicBezTo>
                    <a:pt x="933" y="1483"/>
                    <a:pt x="821" y="1470"/>
                    <a:pt x="710" y="1470"/>
                  </a:cubicBezTo>
                  <a:cubicBezTo>
                    <a:pt x="631" y="1470"/>
                    <a:pt x="552" y="1477"/>
                    <a:pt x="477" y="1492"/>
                  </a:cubicBezTo>
                  <a:cubicBezTo>
                    <a:pt x="298" y="1528"/>
                    <a:pt x="120" y="1647"/>
                    <a:pt x="72" y="1825"/>
                  </a:cubicBezTo>
                  <a:cubicBezTo>
                    <a:pt x="1" y="2099"/>
                    <a:pt x="179" y="2337"/>
                    <a:pt x="382" y="2480"/>
                  </a:cubicBezTo>
                  <a:cubicBezTo>
                    <a:pt x="48" y="2659"/>
                    <a:pt x="108" y="3337"/>
                    <a:pt x="417" y="3528"/>
                  </a:cubicBezTo>
                  <a:cubicBezTo>
                    <a:pt x="405" y="3814"/>
                    <a:pt x="536" y="4135"/>
                    <a:pt x="620" y="4409"/>
                  </a:cubicBezTo>
                  <a:cubicBezTo>
                    <a:pt x="691" y="4683"/>
                    <a:pt x="858" y="4957"/>
                    <a:pt x="1108" y="5076"/>
                  </a:cubicBezTo>
                  <a:cubicBezTo>
                    <a:pt x="1263" y="5147"/>
                    <a:pt x="1441" y="5183"/>
                    <a:pt x="1620" y="5195"/>
                  </a:cubicBezTo>
                  <a:cubicBezTo>
                    <a:pt x="1941" y="5219"/>
                    <a:pt x="2263" y="5254"/>
                    <a:pt x="2572" y="5278"/>
                  </a:cubicBezTo>
                  <a:cubicBezTo>
                    <a:pt x="2715" y="5433"/>
                    <a:pt x="3751" y="8731"/>
                    <a:pt x="4585" y="11291"/>
                  </a:cubicBezTo>
                  <a:cubicBezTo>
                    <a:pt x="5216" y="10422"/>
                    <a:pt x="5716" y="9469"/>
                    <a:pt x="6109" y="8457"/>
                  </a:cubicBezTo>
                  <a:cubicBezTo>
                    <a:pt x="5061" y="6147"/>
                    <a:pt x="3977" y="3754"/>
                    <a:pt x="3930" y="3707"/>
                  </a:cubicBezTo>
                  <a:cubicBezTo>
                    <a:pt x="4144" y="3302"/>
                    <a:pt x="4049" y="2814"/>
                    <a:pt x="3846" y="2409"/>
                  </a:cubicBezTo>
                  <a:cubicBezTo>
                    <a:pt x="3632" y="2004"/>
                    <a:pt x="3334" y="1671"/>
                    <a:pt x="3084" y="1290"/>
                  </a:cubicBezTo>
                  <a:cubicBezTo>
                    <a:pt x="2834" y="920"/>
                    <a:pt x="2620" y="492"/>
                    <a:pt x="2668" y="39"/>
                  </a:cubicBezTo>
                  <a:cubicBezTo>
                    <a:pt x="2640" y="12"/>
                    <a:pt x="2603" y="0"/>
                    <a:pt x="2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4190400" y="2766250"/>
              <a:ext cx="316425" cy="218500"/>
            </a:xfrm>
            <a:custGeom>
              <a:rect b="b" l="l" r="r" t="t"/>
              <a:pathLst>
                <a:path extrusionOk="0" h="8740" w="12657">
                  <a:moveTo>
                    <a:pt x="2108" y="0"/>
                  </a:moveTo>
                  <a:cubicBezTo>
                    <a:pt x="953" y="0"/>
                    <a:pt x="0" y="953"/>
                    <a:pt x="0" y="2108"/>
                  </a:cubicBezTo>
                  <a:lnTo>
                    <a:pt x="0" y="6620"/>
                  </a:lnTo>
                  <a:cubicBezTo>
                    <a:pt x="0" y="7787"/>
                    <a:pt x="953" y="8739"/>
                    <a:pt x="2108" y="8739"/>
                  </a:cubicBezTo>
                  <a:lnTo>
                    <a:pt x="10537" y="8739"/>
                  </a:lnTo>
                  <a:cubicBezTo>
                    <a:pt x="11704" y="8739"/>
                    <a:pt x="12657" y="7787"/>
                    <a:pt x="12645" y="6620"/>
                  </a:cubicBezTo>
                  <a:lnTo>
                    <a:pt x="12645" y="2108"/>
                  </a:lnTo>
                  <a:cubicBezTo>
                    <a:pt x="12645" y="953"/>
                    <a:pt x="11692" y="0"/>
                    <a:pt x="10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4250825" y="2796300"/>
              <a:ext cx="56275" cy="56000"/>
            </a:xfrm>
            <a:custGeom>
              <a:rect b="b" l="l" r="r" t="t"/>
              <a:pathLst>
                <a:path extrusionOk="0" h="2240" w="2251">
                  <a:moveTo>
                    <a:pt x="1119" y="1"/>
                  </a:moveTo>
                  <a:cubicBezTo>
                    <a:pt x="512" y="1"/>
                    <a:pt x="0" y="513"/>
                    <a:pt x="0" y="1120"/>
                  </a:cubicBezTo>
                  <a:cubicBezTo>
                    <a:pt x="0" y="1727"/>
                    <a:pt x="512" y="2239"/>
                    <a:pt x="1119" y="2239"/>
                  </a:cubicBezTo>
                  <a:cubicBezTo>
                    <a:pt x="1750" y="2239"/>
                    <a:pt x="2250" y="1739"/>
                    <a:pt x="2239" y="1120"/>
                  </a:cubicBezTo>
                  <a:cubicBezTo>
                    <a:pt x="2239" y="513"/>
                    <a:pt x="1727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4278500" y="2566825"/>
              <a:ext cx="28300" cy="229500"/>
            </a:xfrm>
            <a:custGeom>
              <a:rect b="b" l="l" r="r" t="t"/>
              <a:pathLst>
                <a:path extrusionOk="0" fill="none" h="9180" w="1132">
                  <a:moveTo>
                    <a:pt x="12" y="9180"/>
                  </a:moveTo>
                  <a:lnTo>
                    <a:pt x="12" y="5858"/>
                  </a:lnTo>
                  <a:cubicBezTo>
                    <a:pt x="12" y="5001"/>
                    <a:pt x="0" y="4132"/>
                    <a:pt x="12" y="3274"/>
                  </a:cubicBezTo>
                  <a:cubicBezTo>
                    <a:pt x="24" y="1655"/>
                    <a:pt x="84" y="405"/>
                    <a:pt x="1132" y="0"/>
                  </a:cubicBezTo>
                </a:path>
              </a:pathLst>
            </a:custGeom>
            <a:solidFill>
              <a:schemeClr val="lt1"/>
            </a:solidFill>
            <a:ln cap="rnd" cmpd="sng" w="5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4409475" y="2559075"/>
              <a:ext cx="29475" cy="125050"/>
            </a:xfrm>
            <a:custGeom>
              <a:rect b="b" l="l" r="r" t="t"/>
              <a:pathLst>
                <a:path extrusionOk="0" fill="none" h="5002" w="1179">
                  <a:moveTo>
                    <a:pt x="1107" y="5001"/>
                  </a:moveTo>
                  <a:cubicBezTo>
                    <a:pt x="1107" y="3787"/>
                    <a:pt x="1179" y="2584"/>
                    <a:pt x="1000" y="1382"/>
                  </a:cubicBezTo>
                  <a:cubicBezTo>
                    <a:pt x="881" y="798"/>
                    <a:pt x="596" y="239"/>
                    <a:pt x="0" y="1"/>
                  </a:cubicBezTo>
                </a:path>
              </a:pathLst>
            </a:custGeom>
            <a:noFill/>
            <a:ln cap="rnd" cmpd="sng" w="5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4411250" y="2684100"/>
              <a:ext cx="23250" cy="120575"/>
            </a:xfrm>
            <a:custGeom>
              <a:rect b="b" l="l" r="r" t="t"/>
              <a:pathLst>
                <a:path extrusionOk="0" fill="none" h="4823" w="930">
                  <a:moveTo>
                    <a:pt x="60" y="4822"/>
                  </a:moveTo>
                  <a:lnTo>
                    <a:pt x="60" y="1084"/>
                  </a:lnTo>
                  <a:cubicBezTo>
                    <a:pt x="60" y="1084"/>
                    <a:pt x="1" y="274"/>
                    <a:pt x="929" y="0"/>
                  </a:cubicBezTo>
                </a:path>
              </a:pathLst>
            </a:custGeom>
            <a:solidFill>
              <a:schemeClr val="lt1"/>
            </a:solidFill>
            <a:ln cap="rnd" cmpd="sng" w="5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4438925" y="2682900"/>
              <a:ext cx="22950" cy="120575"/>
            </a:xfrm>
            <a:custGeom>
              <a:rect b="b" l="l" r="r" t="t"/>
              <a:pathLst>
                <a:path extrusionOk="0" fill="none" h="4823" w="918">
                  <a:moveTo>
                    <a:pt x="858" y="4823"/>
                  </a:moveTo>
                  <a:lnTo>
                    <a:pt x="858" y="1084"/>
                  </a:lnTo>
                  <a:cubicBezTo>
                    <a:pt x="858" y="1084"/>
                    <a:pt x="918" y="286"/>
                    <a:pt x="1" y="1"/>
                  </a:cubicBezTo>
                </a:path>
              </a:pathLst>
            </a:custGeom>
            <a:solidFill>
              <a:schemeClr val="lt1"/>
            </a:solidFill>
            <a:ln cap="rnd" cmpd="sng" w="5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4401125" y="2800475"/>
              <a:ext cx="21750" cy="21450"/>
            </a:xfrm>
            <a:custGeom>
              <a:rect b="b" l="l" r="r" t="t"/>
              <a:pathLst>
                <a:path extrusionOk="0" h="858" w="870">
                  <a:moveTo>
                    <a:pt x="441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67"/>
                    <a:pt x="203" y="858"/>
                    <a:pt x="441" y="858"/>
                  </a:cubicBezTo>
                  <a:cubicBezTo>
                    <a:pt x="679" y="858"/>
                    <a:pt x="870" y="667"/>
                    <a:pt x="870" y="429"/>
                  </a:cubicBezTo>
                  <a:cubicBezTo>
                    <a:pt x="870" y="191"/>
                    <a:pt x="668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4449350" y="2799650"/>
              <a:ext cx="23250" cy="21325"/>
            </a:xfrm>
            <a:custGeom>
              <a:rect b="b" l="l" r="r" t="t"/>
              <a:pathLst>
                <a:path extrusionOk="0" h="853" w="930">
                  <a:moveTo>
                    <a:pt x="465" y="1"/>
                  </a:moveTo>
                  <a:cubicBezTo>
                    <a:pt x="352" y="1"/>
                    <a:pt x="239" y="39"/>
                    <a:pt x="155" y="117"/>
                  </a:cubicBezTo>
                  <a:cubicBezTo>
                    <a:pt x="1" y="283"/>
                    <a:pt x="1" y="569"/>
                    <a:pt x="155" y="736"/>
                  </a:cubicBezTo>
                  <a:cubicBezTo>
                    <a:pt x="239" y="813"/>
                    <a:pt x="352" y="852"/>
                    <a:pt x="465" y="852"/>
                  </a:cubicBezTo>
                  <a:cubicBezTo>
                    <a:pt x="578" y="852"/>
                    <a:pt x="691" y="813"/>
                    <a:pt x="775" y="736"/>
                  </a:cubicBezTo>
                  <a:cubicBezTo>
                    <a:pt x="929" y="569"/>
                    <a:pt x="929" y="283"/>
                    <a:pt x="775" y="117"/>
                  </a:cubicBezTo>
                  <a:cubicBezTo>
                    <a:pt x="691" y="39"/>
                    <a:pt x="578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404100" y="2455800"/>
              <a:ext cx="21775" cy="21750"/>
            </a:xfrm>
            <a:custGeom>
              <a:rect b="b" l="l" r="r" t="t"/>
              <a:pathLst>
                <a:path extrusionOk="0" h="870" w="871">
                  <a:moveTo>
                    <a:pt x="430" y="0"/>
                  </a:moveTo>
                  <a:cubicBezTo>
                    <a:pt x="191" y="0"/>
                    <a:pt x="1" y="202"/>
                    <a:pt x="1" y="441"/>
                  </a:cubicBezTo>
                  <a:cubicBezTo>
                    <a:pt x="1" y="679"/>
                    <a:pt x="203" y="869"/>
                    <a:pt x="430" y="869"/>
                  </a:cubicBezTo>
                  <a:cubicBezTo>
                    <a:pt x="680" y="869"/>
                    <a:pt x="870" y="679"/>
                    <a:pt x="870" y="441"/>
                  </a:cubicBezTo>
                  <a:cubicBezTo>
                    <a:pt x="870" y="202"/>
                    <a:pt x="668" y="0"/>
                    <a:pt x="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4310950" y="2324225"/>
              <a:ext cx="103300" cy="77425"/>
            </a:xfrm>
            <a:custGeom>
              <a:rect b="b" l="l" r="r" t="t"/>
              <a:pathLst>
                <a:path extrusionOk="0" h="3097" w="4132">
                  <a:moveTo>
                    <a:pt x="1881" y="1"/>
                  </a:moveTo>
                  <a:cubicBezTo>
                    <a:pt x="1143" y="1"/>
                    <a:pt x="488" y="322"/>
                    <a:pt x="60" y="822"/>
                  </a:cubicBezTo>
                  <a:cubicBezTo>
                    <a:pt x="0" y="1084"/>
                    <a:pt x="119" y="1370"/>
                    <a:pt x="310" y="1560"/>
                  </a:cubicBezTo>
                  <a:cubicBezTo>
                    <a:pt x="512" y="1751"/>
                    <a:pt x="798" y="1858"/>
                    <a:pt x="1084" y="1917"/>
                  </a:cubicBezTo>
                  <a:cubicBezTo>
                    <a:pt x="1215" y="1943"/>
                    <a:pt x="1349" y="1955"/>
                    <a:pt x="1483" y="1955"/>
                  </a:cubicBezTo>
                  <a:cubicBezTo>
                    <a:pt x="2165" y="1955"/>
                    <a:pt x="2857" y="1639"/>
                    <a:pt x="3274" y="1132"/>
                  </a:cubicBezTo>
                  <a:lnTo>
                    <a:pt x="3274" y="1132"/>
                  </a:lnTo>
                  <a:cubicBezTo>
                    <a:pt x="3013" y="1453"/>
                    <a:pt x="3048" y="1929"/>
                    <a:pt x="3191" y="2322"/>
                  </a:cubicBezTo>
                  <a:cubicBezTo>
                    <a:pt x="3346" y="2691"/>
                    <a:pt x="3703" y="3001"/>
                    <a:pt x="4132" y="3096"/>
                  </a:cubicBezTo>
                  <a:lnTo>
                    <a:pt x="4132" y="1560"/>
                  </a:lnTo>
                  <a:cubicBezTo>
                    <a:pt x="4025" y="1215"/>
                    <a:pt x="3822" y="905"/>
                    <a:pt x="3548" y="655"/>
                  </a:cubicBezTo>
                  <a:cubicBezTo>
                    <a:pt x="3120" y="251"/>
                    <a:pt x="2536" y="1"/>
                    <a:pt x="18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4398750" y="2355775"/>
              <a:ext cx="79200" cy="80400"/>
            </a:xfrm>
            <a:custGeom>
              <a:rect b="b" l="l" r="r" t="t"/>
              <a:pathLst>
                <a:path extrusionOk="0" fill="none" h="3216" w="3168">
                  <a:moveTo>
                    <a:pt x="1215" y="1203"/>
                  </a:moveTo>
                  <a:cubicBezTo>
                    <a:pt x="1501" y="810"/>
                    <a:pt x="2096" y="1"/>
                    <a:pt x="2656" y="477"/>
                  </a:cubicBezTo>
                  <a:cubicBezTo>
                    <a:pt x="3168" y="905"/>
                    <a:pt x="1644" y="1656"/>
                    <a:pt x="1394" y="1834"/>
                  </a:cubicBezTo>
                  <a:cubicBezTo>
                    <a:pt x="858" y="2215"/>
                    <a:pt x="334" y="2632"/>
                    <a:pt x="1" y="3215"/>
                  </a:cubicBezTo>
                  <a:cubicBezTo>
                    <a:pt x="251" y="2513"/>
                    <a:pt x="786" y="1822"/>
                    <a:pt x="1215" y="1203"/>
                  </a:cubicBezTo>
                  <a:close/>
                </a:path>
              </a:pathLst>
            </a:custGeom>
            <a:noFill/>
            <a:ln cap="rnd" cmpd="sng" w="11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1"/>
          <p:cNvSpPr txBox="1"/>
          <p:nvPr>
            <p:ph type="title"/>
          </p:nvPr>
        </p:nvSpPr>
        <p:spPr>
          <a:xfrm>
            <a:off x="4670350" y="1691175"/>
            <a:ext cx="4275300" cy="5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H1N1 “Swine” Flu</a:t>
            </a:r>
            <a:endParaRPr/>
          </a:p>
        </p:txBody>
      </p:sp>
      <p:sp>
        <p:nvSpPr>
          <p:cNvPr id="1327" name="Google Shape;1327;p41"/>
          <p:cNvSpPr txBox="1"/>
          <p:nvPr>
            <p:ph idx="1" type="body"/>
          </p:nvPr>
        </p:nvSpPr>
        <p:spPr>
          <a:xfrm>
            <a:off x="4670350" y="2246400"/>
            <a:ext cx="30819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B3990"/>
                </a:solidFill>
              </a:rPr>
              <a:t>In the beginning of Spring 2009, a new virus emerged and caused a pandemic, otherwise known as the “swine” flu. </a:t>
            </a:r>
            <a:endParaRPr/>
          </a:p>
        </p:txBody>
      </p:sp>
      <p:grpSp>
        <p:nvGrpSpPr>
          <p:cNvPr id="1328" name="Google Shape;1328;p41"/>
          <p:cNvGrpSpPr/>
          <p:nvPr/>
        </p:nvGrpSpPr>
        <p:grpSpPr>
          <a:xfrm>
            <a:off x="1120497" y="1314289"/>
            <a:ext cx="3081936" cy="3259901"/>
            <a:chOff x="3024475" y="2482575"/>
            <a:chExt cx="1436800" cy="1636250"/>
          </a:xfrm>
        </p:grpSpPr>
        <p:sp>
          <p:nvSpPr>
            <p:cNvPr id="1329" name="Google Shape;1329;p41"/>
            <p:cNvSpPr/>
            <p:nvPr/>
          </p:nvSpPr>
          <p:spPr>
            <a:xfrm>
              <a:off x="3702825" y="2608200"/>
              <a:ext cx="112850" cy="281600"/>
            </a:xfrm>
            <a:custGeom>
              <a:rect b="b" l="l" r="r" t="t"/>
              <a:pathLst>
                <a:path extrusionOk="0" h="11264" w="4514">
                  <a:moveTo>
                    <a:pt x="1906" y="0"/>
                  </a:moveTo>
                  <a:lnTo>
                    <a:pt x="1" y="11263"/>
                  </a:lnTo>
                  <a:cubicBezTo>
                    <a:pt x="1" y="11263"/>
                    <a:pt x="3204" y="10906"/>
                    <a:pt x="3858" y="6036"/>
                  </a:cubicBezTo>
                  <a:cubicBezTo>
                    <a:pt x="4513" y="1191"/>
                    <a:pt x="1906" y="0"/>
                    <a:pt x="1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4317500" y="3122225"/>
              <a:ext cx="88125" cy="117875"/>
            </a:xfrm>
            <a:custGeom>
              <a:rect b="b" l="l" r="r" t="t"/>
              <a:pathLst>
                <a:path extrusionOk="0" h="4715" w="3525">
                  <a:moveTo>
                    <a:pt x="2777" y="1"/>
                  </a:moveTo>
                  <a:cubicBezTo>
                    <a:pt x="2348" y="1"/>
                    <a:pt x="566" y="91"/>
                    <a:pt x="179" y="2108"/>
                  </a:cubicBezTo>
                  <a:cubicBezTo>
                    <a:pt x="179" y="2108"/>
                    <a:pt x="0" y="3156"/>
                    <a:pt x="988" y="4061"/>
                  </a:cubicBezTo>
                  <a:cubicBezTo>
                    <a:pt x="1557" y="4602"/>
                    <a:pt x="2323" y="4715"/>
                    <a:pt x="2864" y="4715"/>
                  </a:cubicBezTo>
                  <a:cubicBezTo>
                    <a:pt x="3252" y="4715"/>
                    <a:pt x="3524" y="4656"/>
                    <a:pt x="3524" y="4656"/>
                  </a:cubicBezTo>
                  <a:lnTo>
                    <a:pt x="2870" y="1"/>
                  </a:lnTo>
                  <a:cubicBezTo>
                    <a:pt x="2870" y="2"/>
                    <a:pt x="2867" y="2"/>
                    <a:pt x="2861" y="2"/>
                  </a:cubicBezTo>
                  <a:cubicBezTo>
                    <a:pt x="2848" y="2"/>
                    <a:pt x="2819" y="1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3024475" y="2960725"/>
              <a:ext cx="888525" cy="1158100"/>
            </a:xfrm>
            <a:custGeom>
              <a:rect b="b" l="l" r="r" t="t"/>
              <a:pathLst>
                <a:path extrusionOk="0" h="46324" w="35541">
                  <a:moveTo>
                    <a:pt x="16533" y="1"/>
                  </a:moveTo>
                  <a:cubicBezTo>
                    <a:pt x="13046" y="1"/>
                    <a:pt x="11490" y="2092"/>
                    <a:pt x="11490" y="2092"/>
                  </a:cubicBezTo>
                  <a:cubicBezTo>
                    <a:pt x="11490" y="2092"/>
                    <a:pt x="9490" y="2806"/>
                    <a:pt x="5811" y="9319"/>
                  </a:cubicBezTo>
                  <a:cubicBezTo>
                    <a:pt x="2132" y="15843"/>
                    <a:pt x="0" y="46323"/>
                    <a:pt x="0" y="46323"/>
                  </a:cubicBezTo>
                  <a:lnTo>
                    <a:pt x="34862" y="46323"/>
                  </a:lnTo>
                  <a:cubicBezTo>
                    <a:pt x="34862" y="46323"/>
                    <a:pt x="35541" y="10664"/>
                    <a:pt x="25599" y="3592"/>
                  </a:cubicBezTo>
                  <a:cubicBezTo>
                    <a:pt x="21736" y="842"/>
                    <a:pt x="18746" y="1"/>
                    <a:pt x="16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3703125" y="3223450"/>
              <a:ext cx="662900" cy="426850"/>
            </a:xfrm>
            <a:custGeom>
              <a:rect b="b" l="l" r="r" t="t"/>
              <a:pathLst>
                <a:path extrusionOk="0" fill="none" h="17074" w="26516">
                  <a:moveTo>
                    <a:pt x="1" y="0"/>
                  </a:moveTo>
                  <a:cubicBezTo>
                    <a:pt x="1" y="0"/>
                    <a:pt x="4335" y="12335"/>
                    <a:pt x="14348" y="14704"/>
                  </a:cubicBezTo>
                  <a:cubicBezTo>
                    <a:pt x="24373" y="17074"/>
                    <a:pt x="26516" y="1488"/>
                    <a:pt x="26516" y="1488"/>
                  </a:cubicBezTo>
                </a:path>
              </a:pathLst>
            </a:custGeom>
            <a:noFill/>
            <a:ln cap="flat" cmpd="sng" w="193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4089200" y="3150475"/>
              <a:ext cx="320300" cy="369450"/>
            </a:xfrm>
            <a:custGeom>
              <a:rect b="b" l="l" r="r" t="t"/>
              <a:pathLst>
                <a:path extrusionOk="0" h="14778" w="12812">
                  <a:moveTo>
                    <a:pt x="10846" y="1"/>
                  </a:moveTo>
                  <a:cubicBezTo>
                    <a:pt x="9719" y="1"/>
                    <a:pt x="8134" y="378"/>
                    <a:pt x="7227" y="955"/>
                  </a:cubicBezTo>
                  <a:cubicBezTo>
                    <a:pt x="5917" y="1788"/>
                    <a:pt x="3429" y="6122"/>
                    <a:pt x="3429" y="6122"/>
                  </a:cubicBezTo>
                  <a:lnTo>
                    <a:pt x="0" y="8432"/>
                  </a:lnTo>
                  <a:lnTo>
                    <a:pt x="3429" y="14778"/>
                  </a:lnTo>
                  <a:lnTo>
                    <a:pt x="8299" y="9682"/>
                  </a:lnTo>
                  <a:cubicBezTo>
                    <a:pt x="9906" y="9622"/>
                    <a:pt x="11740" y="8087"/>
                    <a:pt x="12275" y="7194"/>
                  </a:cubicBezTo>
                  <a:cubicBezTo>
                    <a:pt x="12811" y="6301"/>
                    <a:pt x="12156" y="5408"/>
                    <a:pt x="12156" y="5408"/>
                  </a:cubicBezTo>
                  <a:cubicBezTo>
                    <a:pt x="12692" y="4169"/>
                    <a:pt x="11680" y="3455"/>
                    <a:pt x="11680" y="3455"/>
                  </a:cubicBezTo>
                  <a:cubicBezTo>
                    <a:pt x="12037" y="2205"/>
                    <a:pt x="9549" y="1967"/>
                    <a:pt x="9549" y="1967"/>
                  </a:cubicBezTo>
                  <a:cubicBezTo>
                    <a:pt x="9549" y="1967"/>
                    <a:pt x="12692" y="776"/>
                    <a:pt x="11978" y="240"/>
                  </a:cubicBezTo>
                  <a:cubicBezTo>
                    <a:pt x="11758" y="75"/>
                    <a:pt x="11347" y="1"/>
                    <a:pt x="10846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3125075" y="3140900"/>
              <a:ext cx="1065650" cy="771875"/>
            </a:xfrm>
            <a:custGeom>
              <a:rect b="b" l="l" r="r" t="t"/>
              <a:pathLst>
                <a:path extrusionOk="0" h="30875" w="42626">
                  <a:moveTo>
                    <a:pt x="7604" y="0"/>
                  </a:moveTo>
                  <a:cubicBezTo>
                    <a:pt x="6066" y="0"/>
                    <a:pt x="4510" y="505"/>
                    <a:pt x="3204" y="1564"/>
                  </a:cubicBezTo>
                  <a:cubicBezTo>
                    <a:pt x="846" y="3469"/>
                    <a:pt x="1" y="6648"/>
                    <a:pt x="1072" y="9482"/>
                  </a:cubicBezTo>
                  <a:cubicBezTo>
                    <a:pt x="3394" y="15578"/>
                    <a:pt x="7906" y="25686"/>
                    <a:pt x="13455" y="29079"/>
                  </a:cubicBezTo>
                  <a:cubicBezTo>
                    <a:pt x="15444" y="30298"/>
                    <a:pt x="17834" y="30874"/>
                    <a:pt x="20401" y="30874"/>
                  </a:cubicBezTo>
                  <a:cubicBezTo>
                    <a:pt x="28340" y="30874"/>
                    <a:pt x="37964" y="25359"/>
                    <a:pt x="42625" y="16280"/>
                  </a:cubicBezTo>
                  <a:lnTo>
                    <a:pt x="38113" y="6707"/>
                  </a:lnTo>
                  <a:cubicBezTo>
                    <a:pt x="38113" y="6707"/>
                    <a:pt x="25944" y="15494"/>
                    <a:pt x="22551" y="15494"/>
                  </a:cubicBezTo>
                  <a:cubicBezTo>
                    <a:pt x="20599" y="15494"/>
                    <a:pt x="16717" y="9089"/>
                    <a:pt x="13752" y="3659"/>
                  </a:cubicBezTo>
                  <a:cubicBezTo>
                    <a:pt x="12471" y="1287"/>
                    <a:pt x="10060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3436425" y="2578375"/>
              <a:ext cx="324475" cy="543900"/>
            </a:xfrm>
            <a:custGeom>
              <a:rect b="b" l="l" r="r" t="t"/>
              <a:pathLst>
                <a:path extrusionOk="0" h="21756" w="12979">
                  <a:moveTo>
                    <a:pt x="7103" y="0"/>
                  </a:moveTo>
                  <a:cubicBezTo>
                    <a:pt x="3498" y="0"/>
                    <a:pt x="1" y="1919"/>
                    <a:pt x="1" y="1919"/>
                  </a:cubicBezTo>
                  <a:lnTo>
                    <a:pt x="2072" y="18993"/>
                  </a:lnTo>
                  <a:lnTo>
                    <a:pt x="8883" y="21755"/>
                  </a:lnTo>
                  <a:lnTo>
                    <a:pt x="9109" y="18874"/>
                  </a:lnTo>
                  <a:lnTo>
                    <a:pt x="9359" y="15659"/>
                  </a:lnTo>
                  <a:cubicBezTo>
                    <a:pt x="10847" y="15481"/>
                    <a:pt x="12383" y="13992"/>
                    <a:pt x="12681" y="12159"/>
                  </a:cubicBezTo>
                  <a:cubicBezTo>
                    <a:pt x="12978" y="10327"/>
                    <a:pt x="12681" y="2515"/>
                    <a:pt x="12693" y="2515"/>
                  </a:cubicBezTo>
                  <a:lnTo>
                    <a:pt x="12693" y="2515"/>
                  </a:lnTo>
                  <a:cubicBezTo>
                    <a:pt x="12693" y="2515"/>
                    <a:pt x="12693" y="2515"/>
                    <a:pt x="12693" y="2515"/>
                  </a:cubicBezTo>
                  <a:cubicBezTo>
                    <a:pt x="11199" y="609"/>
                    <a:pt x="9134" y="0"/>
                    <a:pt x="7103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3498650" y="2945425"/>
              <a:ext cx="223550" cy="270900"/>
            </a:xfrm>
            <a:custGeom>
              <a:rect b="b" l="l" r="r" t="t"/>
              <a:pathLst>
                <a:path extrusionOk="0" fill="none" h="10836" w="8942">
                  <a:moveTo>
                    <a:pt x="0" y="1"/>
                  </a:moveTo>
                  <a:cubicBezTo>
                    <a:pt x="0" y="1"/>
                    <a:pt x="310" y="6013"/>
                    <a:pt x="4072" y="8430"/>
                  </a:cubicBezTo>
                  <a:cubicBezTo>
                    <a:pt x="7822" y="10835"/>
                    <a:pt x="8942" y="8669"/>
                    <a:pt x="8620" y="6692"/>
                  </a:cubicBezTo>
                  <a:cubicBezTo>
                    <a:pt x="8120" y="3620"/>
                    <a:pt x="7037" y="953"/>
                    <a:pt x="7037" y="953"/>
                  </a:cubicBezTo>
                </a:path>
              </a:pathLst>
            </a:custGeom>
            <a:noFill/>
            <a:ln cap="flat" cmpd="sng" w="193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3537925" y="2889775"/>
              <a:ext cx="132475" cy="160450"/>
            </a:xfrm>
            <a:custGeom>
              <a:rect b="b" l="l" r="r" t="t"/>
              <a:pathLst>
                <a:path extrusionOk="0" h="6418" w="5299">
                  <a:moveTo>
                    <a:pt x="1" y="0"/>
                  </a:moveTo>
                  <a:cubicBezTo>
                    <a:pt x="1" y="1"/>
                    <a:pt x="1108" y="5299"/>
                    <a:pt x="4906" y="6370"/>
                  </a:cubicBezTo>
                  <a:cubicBezTo>
                    <a:pt x="4942" y="6382"/>
                    <a:pt x="5001" y="6394"/>
                    <a:pt x="5049" y="6418"/>
                  </a:cubicBezTo>
                  <a:lnTo>
                    <a:pt x="5299" y="3203"/>
                  </a:lnTo>
                  <a:cubicBezTo>
                    <a:pt x="5299" y="3203"/>
                    <a:pt x="2227" y="3060"/>
                    <a:pt x="1" y="0"/>
                  </a:cubicBezTo>
                  <a:close/>
                </a:path>
              </a:pathLst>
            </a:custGeom>
            <a:solidFill>
              <a:srgbClr val="70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3102450" y="2482575"/>
              <a:ext cx="655775" cy="725825"/>
            </a:xfrm>
            <a:custGeom>
              <a:rect b="b" l="l" r="r" t="t"/>
              <a:pathLst>
                <a:path extrusionOk="0" h="29033" w="26231">
                  <a:moveTo>
                    <a:pt x="17532" y="0"/>
                  </a:moveTo>
                  <a:cubicBezTo>
                    <a:pt x="12240" y="0"/>
                    <a:pt x="11883" y="5392"/>
                    <a:pt x="9371" y="6275"/>
                  </a:cubicBezTo>
                  <a:cubicBezTo>
                    <a:pt x="6764" y="7180"/>
                    <a:pt x="4406" y="10740"/>
                    <a:pt x="5263" y="13812"/>
                  </a:cubicBezTo>
                  <a:cubicBezTo>
                    <a:pt x="6144" y="16907"/>
                    <a:pt x="4359" y="17943"/>
                    <a:pt x="2180" y="20182"/>
                  </a:cubicBezTo>
                  <a:cubicBezTo>
                    <a:pt x="1" y="22444"/>
                    <a:pt x="703" y="26706"/>
                    <a:pt x="4073" y="28492"/>
                  </a:cubicBezTo>
                  <a:cubicBezTo>
                    <a:pt x="4763" y="28858"/>
                    <a:pt x="5578" y="29033"/>
                    <a:pt x="6460" y="29033"/>
                  </a:cubicBezTo>
                  <a:cubicBezTo>
                    <a:pt x="9851" y="29033"/>
                    <a:pt x="14242" y="26456"/>
                    <a:pt x="16443" y="22289"/>
                  </a:cubicBezTo>
                  <a:cubicBezTo>
                    <a:pt x="19194" y="17027"/>
                    <a:pt x="16396" y="13383"/>
                    <a:pt x="17182" y="11573"/>
                  </a:cubicBezTo>
                  <a:cubicBezTo>
                    <a:pt x="17979" y="9752"/>
                    <a:pt x="18956" y="10347"/>
                    <a:pt x="21527" y="9871"/>
                  </a:cubicBezTo>
                  <a:cubicBezTo>
                    <a:pt x="24111" y="9395"/>
                    <a:pt x="22920" y="6704"/>
                    <a:pt x="23992" y="6037"/>
                  </a:cubicBezTo>
                  <a:cubicBezTo>
                    <a:pt x="24268" y="5862"/>
                    <a:pt x="24538" y="5797"/>
                    <a:pt x="24787" y="5797"/>
                  </a:cubicBezTo>
                  <a:cubicBezTo>
                    <a:pt x="25502" y="5797"/>
                    <a:pt x="26040" y="6335"/>
                    <a:pt x="26040" y="6335"/>
                  </a:cubicBezTo>
                  <a:cubicBezTo>
                    <a:pt x="26230" y="3501"/>
                    <a:pt x="24028" y="465"/>
                    <a:pt x="18158" y="24"/>
                  </a:cubicBezTo>
                  <a:cubicBezTo>
                    <a:pt x="17942" y="8"/>
                    <a:pt x="17734" y="0"/>
                    <a:pt x="17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3587050" y="2717125"/>
              <a:ext cx="101225" cy="116700"/>
            </a:xfrm>
            <a:custGeom>
              <a:rect b="b" l="l" r="r" t="t"/>
              <a:pathLst>
                <a:path extrusionOk="0" fill="none" h="4668" w="4049">
                  <a:moveTo>
                    <a:pt x="4048" y="2334"/>
                  </a:moveTo>
                  <a:cubicBezTo>
                    <a:pt x="4048" y="3620"/>
                    <a:pt x="3143" y="4668"/>
                    <a:pt x="2024" y="4668"/>
                  </a:cubicBezTo>
                  <a:cubicBezTo>
                    <a:pt x="905" y="4668"/>
                    <a:pt x="0" y="3620"/>
                    <a:pt x="0" y="2334"/>
                  </a:cubicBezTo>
                  <a:cubicBezTo>
                    <a:pt x="0" y="1048"/>
                    <a:pt x="905" y="1"/>
                    <a:pt x="2024" y="1"/>
                  </a:cubicBezTo>
                  <a:cubicBezTo>
                    <a:pt x="3143" y="1"/>
                    <a:pt x="4048" y="1048"/>
                    <a:pt x="4048" y="233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1"/>
            <p:cNvSpPr/>
            <p:nvPr/>
          </p:nvSpPr>
          <p:spPr>
            <a:xfrm>
              <a:off x="3710575" y="2715350"/>
              <a:ext cx="94675" cy="116700"/>
            </a:xfrm>
            <a:custGeom>
              <a:rect b="b" l="l" r="r" t="t"/>
              <a:pathLst>
                <a:path extrusionOk="0" fill="none" h="4668" w="3787">
                  <a:moveTo>
                    <a:pt x="3787" y="2334"/>
                  </a:moveTo>
                  <a:cubicBezTo>
                    <a:pt x="3787" y="3620"/>
                    <a:pt x="2941" y="4668"/>
                    <a:pt x="1893" y="4668"/>
                  </a:cubicBezTo>
                  <a:cubicBezTo>
                    <a:pt x="846" y="4668"/>
                    <a:pt x="0" y="3620"/>
                    <a:pt x="0" y="2334"/>
                  </a:cubicBezTo>
                  <a:cubicBezTo>
                    <a:pt x="0" y="1036"/>
                    <a:pt x="846" y="0"/>
                    <a:pt x="1893" y="0"/>
                  </a:cubicBezTo>
                  <a:cubicBezTo>
                    <a:pt x="2941" y="0"/>
                    <a:pt x="3787" y="1036"/>
                    <a:pt x="3787" y="233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1"/>
            <p:cNvSpPr/>
            <p:nvPr/>
          </p:nvSpPr>
          <p:spPr>
            <a:xfrm>
              <a:off x="3673375" y="3182375"/>
              <a:ext cx="45250" cy="53000"/>
            </a:xfrm>
            <a:custGeom>
              <a:rect b="b" l="l" r="r" t="t"/>
              <a:pathLst>
                <a:path extrusionOk="0" h="2120" w="1810">
                  <a:moveTo>
                    <a:pt x="1012" y="0"/>
                  </a:moveTo>
                  <a:lnTo>
                    <a:pt x="0" y="298"/>
                  </a:lnTo>
                  <a:lnTo>
                    <a:pt x="691" y="2119"/>
                  </a:lnTo>
                  <a:lnTo>
                    <a:pt x="1810" y="1643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4389225" y="3088000"/>
              <a:ext cx="72050" cy="160175"/>
            </a:xfrm>
            <a:custGeom>
              <a:rect b="b" l="l" r="r" t="t"/>
              <a:pathLst>
                <a:path extrusionOk="0" h="6407" w="2882">
                  <a:moveTo>
                    <a:pt x="2287" y="1"/>
                  </a:moveTo>
                  <a:lnTo>
                    <a:pt x="1" y="1382"/>
                  </a:lnTo>
                  <a:lnTo>
                    <a:pt x="655" y="6025"/>
                  </a:lnTo>
                  <a:lnTo>
                    <a:pt x="2882" y="6406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3601325" y="3564250"/>
              <a:ext cx="75050" cy="158100"/>
            </a:xfrm>
            <a:custGeom>
              <a:rect b="b" l="l" r="r" t="t"/>
              <a:pathLst>
                <a:path extrusionOk="0" fill="none" h="6324" w="3002">
                  <a:moveTo>
                    <a:pt x="3001" y="168"/>
                  </a:moveTo>
                  <a:cubicBezTo>
                    <a:pt x="3001" y="168"/>
                    <a:pt x="1572" y="6323"/>
                    <a:pt x="787" y="6252"/>
                  </a:cubicBezTo>
                  <a:cubicBezTo>
                    <a:pt x="1" y="6180"/>
                    <a:pt x="2049" y="1"/>
                    <a:pt x="2049" y="1"/>
                  </a:cubicBezTo>
                </a:path>
              </a:pathLst>
            </a:custGeom>
            <a:noFill/>
            <a:ln cap="flat" cmpd="sng" w="6550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3988575" y="3382400"/>
              <a:ext cx="150350" cy="221475"/>
            </a:xfrm>
            <a:custGeom>
              <a:rect b="b" l="l" r="r" t="t"/>
              <a:pathLst>
                <a:path extrusionOk="0" fill="none" h="8859" w="6014">
                  <a:moveTo>
                    <a:pt x="1" y="0"/>
                  </a:moveTo>
                  <a:lnTo>
                    <a:pt x="6013" y="8858"/>
                  </a:lnTo>
                </a:path>
              </a:pathLst>
            </a:custGeom>
            <a:noFill/>
            <a:ln cap="flat" cmpd="sng" w="6550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2"/>
          <p:cNvSpPr txBox="1"/>
          <p:nvPr>
            <p:ph type="title"/>
          </p:nvPr>
        </p:nvSpPr>
        <p:spPr>
          <a:xfrm>
            <a:off x="4793600" y="1167988"/>
            <a:ext cx="3468900" cy="15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1350" name="Google Shape;1350;p42"/>
          <p:cNvSpPr txBox="1"/>
          <p:nvPr>
            <p:ph idx="1" type="subTitle"/>
          </p:nvPr>
        </p:nvSpPr>
        <p:spPr>
          <a:xfrm>
            <a:off x="4793600" y="2686663"/>
            <a:ext cx="34689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the goals of this project?</a:t>
            </a:r>
            <a:endParaRPr/>
          </a:p>
        </p:txBody>
      </p:sp>
      <p:grpSp>
        <p:nvGrpSpPr>
          <p:cNvPr id="1351" name="Google Shape;1351;p42"/>
          <p:cNvGrpSpPr/>
          <p:nvPr/>
        </p:nvGrpSpPr>
        <p:grpSpPr>
          <a:xfrm flipH="1">
            <a:off x="1752596" y="897827"/>
            <a:ext cx="1980999" cy="3796688"/>
            <a:chOff x="6016871" y="1122390"/>
            <a:chExt cx="1980999" cy="3796688"/>
          </a:xfrm>
        </p:grpSpPr>
        <p:sp>
          <p:nvSpPr>
            <p:cNvPr id="1352" name="Google Shape;1352;p42"/>
            <p:cNvSpPr/>
            <p:nvPr/>
          </p:nvSpPr>
          <p:spPr>
            <a:xfrm flipH="1">
              <a:off x="6993679" y="1122390"/>
              <a:ext cx="283541" cy="436841"/>
            </a:xfrm>
            <a:custGeom>
              <a:rect b="b" l="l" r="r" t="t"/>
              <a:pathLst>
                <a:path extrusionOk="0" h="8184" w="5312">
                  <a:moveTo>
                    <a:pt x="2359" y="0"/>
                  </a:moveTo>
                  <a:cubicBezTo>
                    <a:pt x="2245" y="0"/>
                    <a:pt x="2129" y="8"/>
                    <a:pt x="2013" y="25"/>
                  </a:cubicBezTo>
                  <a:cubicBezTo>
                    <a:pt x="1132" y="156"/>
                    <a:pt x="430" y="775"/>
                    <a:pt x="132" y="1561"/>
                  </a:cubicBezTo>
                  <a:lnTo>
                    <a:pt x="132" y="1573"/>
                  </a:lnTo>
                  <a:cubicBezTo>
                    <a:pt x="120" y="1597"/>
                    <a:pt x="120" y="1620"/>
                    <a:pt x="108" y="1644"/>
                  </a:cubicBezTo>
                  <a:lnTo>
                    <a:pt x="108" y="1668"/>
                  </a:lnTo>
                  <a:cubicBezTo>
                    <a:pt x="96" y="1680"/>
                    <a:pt x="72" y="1716"/>
                    <a:pt x="72" y="1739"/>
                  </a:cubicBezTo>
                  <a:lnTo>
                    <a:pt x="72" y="1751"/>
                  </a:lnTo>
                  <a:cubicBezTo>
                    <a:pt x="61" y="1799"/>
                    <a:pt x="49" y="1835"/>
                    <a:pt x="49" y="1858"/>
                  </a:cubicBezTo>
                  <a:cubicBezTo>
                    <a:pt x="37" y="1870"/>
                    <a:pt x="37" y="1894"/>
                    <a:pt x="37" y="1906"/>
                  </a:cubicBezTo>
                  <a:cubicBezTo>
                    <a:pt x="13" y="1918"/>
                    <a:pt x="13" y="1930"/>
                    <a:pt x="13" y="1954"/>
                  </a:cubicBezTo>
                  <a:cubicBezTo>
                    <a:pt x="1" y="1966"/>
                    <a:pt x="1" y="1978"/>
                    <a:pt x="1" y="1989"/>
                  </a:cubicBezTo>
                  <a:lnTo>
                    <a:pt x="1" y="2037"/>
                  </a:lnTo>
                  <a:lnTo>
                    <a:pt x="1" y="2085"/>
                  </a:lnTo>
                  <a:lnTo>
                    <a:pt x="1" y="2144"/>
                  </a:lnTo>
                  <a:lnTo>
                    <a:pt x="1" y="2228"/>
                  </a:lnTo>
                  <a:lnTo>
                    <a:pt x="1" y="2263"/>
                  </a:lnTo>
                  <a:lnTo>
                    <a:pt x="1" y="2311"/>
                  </a:lnTo>
                  <a:lnTo>
                    <a:pt x="1" y="2347"/>
                  </a:lnTo>
                  <a:lnTo>
                    <a:pt x="1" y="2370"/>
                  </a:lnTo>
                  <a:lnTo>
                    <a:pt x="1" y="2394"/>
                  </a:lnTo>
                  <a:lnTo>
                    <a:pt x="1" y="2430"/>
                  </a:lnTo>
                  <a:lnTo>
                    <a:pt x="1" y="2442"/>
                  </a:lnTo>
                  <a:lnTo>
                    <a:pt x="1" y="2489"/>
                  </a:lnTo>
                  <a:lnTo>
                    <a:pt x="1" y="2525"/>
                  </a:lnTo>
                  <a:lnTo>
                    <a:pt x="1" y="2585"/>
                  </a:lnTo>
                  <a:cubicBezTo>
                    <a:pt x="1" y="2632"/>
                    <a:pt x="13" y="2668"/>
                    <a:pt x="13" y="2704"/>
                  </a:cubicBezTo>
                  <a:lnTo>
                    <a:pt x="120" y="3418"/>
                  </a:lnTo>
                  <a:lnTo>
                    <a:pt x="191" y="3942"/>
                  </a:lnTo>
                  <a:lnTo>
                    <a:pt x="453" y="5585"/>
                  </a:lnTo>
                  <a:lnTo>
                    <a:pt x="537" y="6145"/>
                  </a:lnTo>
                  <a:cubicBezTo>
                    <a:pt x="656" y="6978"/>
                    <a:pt x="1192" y="7633"/>
                    <a:pt x="1906" y="7966"/>
                  </a:cubicBezTo>
                  <a:cubicBezTo>
                    <a:pt x="2200" y="8109"/>
                    <a:pt x="2541" y="8183"/>
                    <a:pt x="2884" y="8183"/>
                  </a:cubicBezTo>
                  <a:cubicBezTo>
                    <a:pt x="2971" y="8183"/>
                    <a:pt x="3058" y="8178"/>
                    <a:pt x="3144" y="8169"/>
                  </a:cubicBezTo>
                  <a:cubicBezTo>
                    <a:pt x="3192" y="8169"/>
                    <a:pt x="3216" y="8157"/>
                    <a:pt x="3263" y="8157"/>
                  </a:cubicBezTo>
                  <a:cubicBezTo>
                    <a:pt x="3442" y="8121"/>
                    <a:pt x="3609" y="8085"/>
                    <a:pt x="3763" y="8026"/>
                  </a:cubicBezTo>
                  <a:cubicBezTo>
                    <a:pt x="3787" y="8026"/>
                    <a:pt x="3811" y="8002"/>
                    <a:pt x="3847" y="7990"/>
                  </a:cubicBezTo>
                  <a:cubicBezTo>
                    <a:pt x="3859" y="7978"/>
                    <a:pt x="3859" y="7978"/>
                    <a:pt x="3871" y="7978"/>
                  </a:cubicBezTo>
                  <a:cubicBezTo>
                    <a:pt x="3882" y="7978"/>
                    <a:pt x="3882" y="7966"/>
                    <a:pt x="3906" y="7966"/>
                  </a:cubicBezTo>
                  <a:cubicBezTo>
                    <a:pt x="3918" y="7943"/>
                    <a:pt x="3930" y="7943"/>
                    <a:pt x="3942" y="7931"/>
                  </a:cubicBezTo>
                  <a:cubicBezTo>
                    <a:pt x="3978" y="7931"/>
                    <a:pt x="4001" y="7919"/>
                    <a:pt x="4025" y="7907"/>
                  </a:cubicBezTo>
                  <a:cubicBezTo>
                    <a:pt x="4121" y="7859"/>
                    <a:pt x="4228" y="7800"/>
                    <a:pt x="4323" y="7728"/>
                  </a:cubicBezTo>
                  <a:cubicBezTo>
                    <a:pt x="4454" y="7633"/>
                    <a:pt x="4561" y="7526"/>
                    <a:pt x="4656" y="7431"/>
                  </a:cubicBezTo>
                  <a:cubicBezTo>
                    <a:pt x="4692" y="7395"/>
                    <a:pt x="4704" y="7371"/>
                    <a:pt x="4740" y="7335"/>
                  </a:cubicBezTo>
                  <a:cubicBezTo>
                    <a:pt x="4799" y="7276"/>
                    <a:pt x="4835" y="7204"/>
                    <a:pt x="4883" y="7145"/>
                  </a:cubicBezTo>
                  <a:cubicBezTo>
                    <a:pt x="4918" y="7133"/>
                    <a:pt x="4930" y="7097"/>
                    <a:pt x="4942" y="7073"/>
                  </a:cubicBezTo>
                  <a:cubicBezTo>
                    <a:pt x="4954" y="7050"/>
                    <a:pt x="4954" y="7038"/>
                    <a:pt x="4978" y="7026"/>
                  </a:cubicBezTo>
                  <a:cubicBezTo>
                    <a:pt x="5002" y="6990"/>
                    <a:pt x="5014" y="6966"/>
                    <a:pt x="5037" y="6930"/>
                  </a:cubicBezTo>
                  <a:cubicBezTo>
                    <a:pt x="5109" y="6788"/>
                    <a:pt x="5180" y="6633"/>
                    <a:pt x="5228" y="6478"/>
                  </a:cubicBezTo>
                  <a:cubicBezTo>
                    <a:pt x="5228" y="6442"/>
                    <a:pt x="5240" y="6430"/>
                    <a:pt x="5240" y="6419"/>
                  </a:cubicBezTo>
                  <a:lnTo>
                    <a:pt x="5287" y="6192"/>
                  </a:lnTo>
                  <a:cubicBezTo>
                    <a:pt x="5287" y="6157"/>
                    <a:pt x="5299" y="6133"/>
                    <a:pt x="5299" y="6097"/>
                  </a:cubicBezTo>
                  <a:lnTo>
                    <a:pt x="5299" y="6073"/>
                  </a:lnTo>
                  <a:lnTo>
                    <a:pt x="5299" y="6026"/>
                  </a:lnTo>
                  <a:cubicBezTo>
                    <a:pt x="5311" y="5978"/>
                    <a:pt x="5311" y="5954"/>
                    <a:pt x="5311" y="5907"/>
                  </a:cubicBezTo>
                  <a:lnTo>
                    <a:pt x="5311" y="5799"/>
                  </a:lnTo>
                  <a:lnTo>
                    <a:pt x="5311" y="5776"/>
                  </a:lnTo>
                  <a:lnTo>
                    <a:pt x="5311" y="5704"/>
                  </a:lnTo>
                  <a:lnTo>
                    <a:pt x="5311" y="5668"/>
                  </a:lnTo>
                  <a:lnTo>
                    <a:pt x="5311" y="5621"/>
                  </a:lnTo>
                  <a:lnTo>
                    <a:pt x="5311" y="5549"/>
                  </a:lnTo>
                  <a:cubicBezTo>
                    <a:pt x="5311" y="5502"/>
                    <a:pt x="5311" y="5466"/>
                    <a:pt x="5240" y="5454"/>
                  </a:cubicBezTo>
                  <a:lnTo>
                    <a:pt x="4716" y="2037"/>
                  </a:lnTo>
                  <a:cubicBezTo>
                    <a:pt x="4680" y="1727"/>
                    <a:pt x="4585" y="1454"/>
                    <a:pt x="4442" y="1204"/>
                  </a:cubicBezTo>
                  <a:cubicBezTo>
                    <a:pt x="4021" y="467"/>
                    <a:pt x="3228" y="0"/>
                    <a:pt x="235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2"/>
            <p:cNvSpPr/>
            <p:nvPr/>
          </p:nvSpPr>
          <p:spPr>
            <a:xfrm flipH="1">
              <a:off x="6241857" y="4491951"/>
              <a:ext cx="633057" cy="409352"/>
            </a:xfrm>
            <a:custGeom>
              <a:rect b="b" l="l" r="r" t="t"/>
              <a:pathLst>
                <a:path extrusionOk="0" h="7669" w="11860">
                  <a:moveTo>
                    <a:pt x="1" y="1"/>
                  </a:moveTo>
                  <a:lnTo>
                    <a:pt x="1" y="7668"/>
                  </a:lnTo>
                  <a:lnTo>
                    <a:pt x="11859" y="7668"/>
                  </a:lnTo>
                  <a:cubicBezTo>
                    <a:pt x="11026" y="6049"/>
                    <a:pt x="9502" y="4799"/>
                    <a:pt x="7752" y="4311"/>
                  </a:cubicBezTo>
                  <a:cubicBezTo>
                    <a:pt x="6859" y="4049"/>
                    <a:pt x="5894" y="3989"/>
                    <a:pt x="5073" y="3561"/>
                  </a:cubicBezTo>
                  <a:cubicBezTo>
                    <a:pt x="3846" y="2918"/>
                    <a:pt x="3120" y="1465"/>
                    <a:pt x="3334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2"/>
            <p:cNvSpPr/>
            <p:nvPr/>
          </p:nvSpPr>
          <p:spPr>
            <a:xfrm flipH="1">
              <a:off x="6241216" y="4588565"/>
              <a:ext cx="633057" cy="312098"/>
            </a:xfrm>
            <a:custGeom>
              <a:rect b="b" l="l" r="r" t="t"/>
              <a:pathLst>
                <a:path extrusionOk="0" h="5847" w="11860">
                  <a:moveTo>
                    <a:pt x="3525" y="1"/>
                  </a:moveTo>
                  <a:cubicBezTo>
                    <a:pt x="3287" y="334"/>
                    <a:pt x="3060" y="679"/>
                    <a:pt x="2810" y="989"/>
                  </a:cubicBezTo>
                  <a:cubicBezTo>
                    <a:pt x="2572" y="1310"/>
                    <a:pt x="2287" y="1620"/>
                    <a:pt x="1953" y="1822"/>
                  </a:cubicBezTo>
                  <a:cubicBezTo>
                    <a:pt x="1689" y="1986"/>
                    <a:pt x="1397" y="2074"/>
                    <a:pt x="1098" y="2074"/>
                  </a:cubicBezTo>
                  <a:cubicBezTo>
                    <a:pt x="1007" y="2074"/>
                    <a:pt x="914" y="2065"/>
                    <a:pt x="822" y="2048"/>
                  </a:cubicBezTo>
                  <a:cubicBezTo>
                    <a:pt x="524" y="1989"/>
                    <a:pt x="251" y="1870"/>
                    <a:pt x="1" y="1703"/>
                  </a:cubicBezTo>
                  <a:lnTo>
                    <a:pt x="1" y="5847"/>
                  </a:lnTo>
                  <a:lnTo>
                    <a:pt x="11859" y="5847"/>
                  </a:lnTo>
                  <a:cubicBezTo>
                    <a:pt x="11014" y="4227"/>
                    <a:pt x="9490" y="2989"/>
                    <a:pt x="7740" y="2501"/>
                  </a:cubicBezTo>
                  <a:cubicBezTo>
                    <a:pt x="6847" y="2239"/>
                    <a:pt x="5882" y="2179"/>
                    <a:pt x="5061" y="1751"/>
                  </a:cubicBezTo>
                  <a:cubicBezTo>
                    <a:pt x="4358" y="1382"/>
                    <a:pt x="3811" y="739"/>
                    <a:pt x="352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 flipH="1">
              <a:off x="6587583" y="4585736"/>
              <a:ext cx="132910" cy="129654"/>
            </a:xfrm>
            <a:custGeom>
              <a:rect b="b" l="l" r="r" t="t"/>
              <a:pathLst>
                <a:path extrusionOk="0" h="2429" w="2490">
                  <a:moveTo>
                    <a:pt x="2150" y="0"/>
                  </a:moveTo>
                  <a:cubicBezTo>
                    <a:pt x="2070" y="0"/>
                    <a:pt x="1989" y="30"/>
                    <a:pt x="1930" y="89"/>
                  </a:cubicBezTo>
                  <a:lnTo>
                    <a:pt x="120" y="1899"/>
                  </a:lnTo>
                  <a:cubicBezTo>
                    <a:pt x="1" y="2018"/>
                    <a:pt x="1" y="2221"/>
                    <a:pt x="120" y="2340"/>
                  </a:cubicBezTo>
                  <a:cubicBezTo>
                    <a:pt x="179" y="2399"/>
                    <a:pt x="263" y="2429"/>
                    <a:pt x="346" y="2429"/>
                  </a:cubicBezTo>
                  <a:cubicBezTo>
                    <a:pt x="429" y="2429"/>
                    <a:pt x="513" y="2399"/>
                    <a:pt x="572" y="2340"/>
                  </a:cubicBezTo>
                  <a:lnTo>
                    <a:pt x="2370" y="542"/>
                  </a:lnTo>
                  <a:cubicBezTo>
                    <a:pt x="2489" y="423"/>
                    <a:pt x="2489" y="208"/>
                    <a:pt x="2370" y="89"/>
                  </a:cubicBezTo>
                  <a:cubicBezTo>
                    <a:pt x="2311" y="30"/>
                    <a:pt x="2230" y="0"/>
                    <a:pt x="21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 flipH="1">
              <a:off x="6525291" y="4629559"/>
              <a:ext cx="132910" cy="130188"/>
            </a:xfrm>
            <a:custGeom>
              <a:rect b="b" l="l" r="r" t="t"/>
              <a:pathLst>
                <a:path extrusionOk="0" h="2439" w="2490">
                  <a:moveTo>
                    <a:pt x="2144" y="1"/>
                  </a:moveTo>
                  <a:cubicBezTo>
                    <a:pt x="2060" y="1"/>
                    <a:pt x="1977" y="30"/>
                    <a:pt x="1918" y="90"/>
                  </a:cubicBezTo>
                  <a:lnTo>
                    <a:pt x="120" y="1888"/>
                  </a:lnTo>
                  <a:cubicBezTo>
                    <a:pt x="1" y="2007"/>
                    <a:pt x="1" y="2221"/>
                    <a:pt x="120" y="2340"/>
                  </a:cubicBezTo>
                  <a:cubicBezTo>
                    <a:pt x="185" y="2406"/>
                    <a:pt x="266" y="2438"/>
                    <a:pt x="344" y="2438"/>
                  </a:cubicBezTo>
                  <a:cubicBezTo>
                    <a:pt x="423" y="2438"/>
                    <a:pt x="501" y="2406"/>
                    <a:pt x="560" y="2340"/>
                  </a:cubicBezTo>
                  <a:lnTo>
                    <a:pt x="2370" y="542"/>
                  </a:lnTo>
                  <a:cubicBezTo>
                    <a:pt x="2489" y="423"/>
                    <a:pt x="2489" y="209"/>
                    <a:pt x="2370" y="90"/>
                  </a:cubicBezTo>
                  <a:cubicBezTo>
                    <a:pt x="2310" y="30"/>
                    <a:pt x="2227" y="1"/>
                    <a:pt x="2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 flipH="1">
              <a:off x="7151303" y="4509779"/>
              <a:ext cx="633698" cy="409299"/>
            </a:xfrm>
            <a:custGeom>
              <a:rect b="b" l="l" r="r" t="t"/>
              <a:pathLst>
                <a:path extrusionOk="0" h="7668" w="11872">
                  <a:moveTo>
                    <a:pt x="11871" y="0"/>
                  </a:moveTo>
                  <a:lnTo>
                    <a:pt x="8538" y="107"/>
                  </a:lnTo>
                  <a:cubicBezTo>
                    <a:pt x="8740" y="1453"/>
                    <a:pt x="8014" y="2917"/>
                    <a:pt x="6787" y="3560"/>
                  </a:cubicBezTo>
                  <a:cubicBezTo>
                    <a:pt x="5978" y="3989"/>
                    <a:pt x="5002" y="4048"/>
                    <a:pt x="4109" y="4298"/>
                  </a:cubicBezTo>
                  <a:cubicBezTo>
                    <a:pt x="2358" y="4787"/>
                    <a:pt x="834" y="6037"/>
                    <a:pt x="1" y="7668"/>
                  </a:cubicBezTo>
                  <a:lnTo>
                    <a:pt x="11871" y="7668"/>
                  </a:lnTo>
                  <a:lnTo>
                    <a:pt x="11871" y="0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 flipH="1">
              <a:off x="7152584" y="4605752"/>
              <a:ext cx="633057" cy="312098"/>
            </a:xfrm>
            <a:custGeom>
              <a:rect b="b" l="l" r="r" t="t"/>
              <a:pathLst>
                <a:path extrusionOk="0" h="5847" w="11860">
                  <a:moveTo>
                    <a:pt x="8335" y="0"/>
                  </a:moveTo>
                  <a:cubicBezTo>
                    <a:pt x="8050" y="750"/>
                    <a:pt x="7502" y="1381"/>
                    <a:pt x="6799" y="1762"/>
                  </a:cubicBezTo>
                  <a:cubicBezTo>
                    <a:pt x="5990" y="2191"/>
                    <a:pt x="5014" y="2250"/>
                    <a:pt x="4121" y="2500"/>
                  </a:cubicBezTo>
                  <a:cubicBezTo>
                    <a:pt x="2382" y="2989"/>
                    <a:pt x="846" y="4239"/>
                    <a:pt x="1" y="5846"/>
                  </a:cubicBezTo>
                  <a:lnTo>
                    <a:pt x="11860" y="5846"/>
                  </a:lnTo>
                  <a:lnTo>
                    <a:pt x="11860" y="1715"/>
                  </a:lnTo>
                  <a:cubicBezTo>
                    <a:pt x="11610" y="1881"/>
                    <a:pt x="11336" y="2000"/>
                    <a:pt x="11038" y="2060"/>
                  </a:cubicBezTo>
                  <a:cubicBezTo>
                    <a:pt x="10950" y="2076"/>
                    <a:pt x="10863" y="2083"/>
                    <a:pt x="10776" y="2083"/>
                  </a:cubicBezTo>
                  <a:cubicBezTo>
                    <a:pt x="10473" y="2083"/>
                    <a:pt x="10178" y="1991"/>
                    <a:pt x="9919" y="1834"/>
                  </a:cubicBezTo>
                  <a:cubicBezTo>
                    <a:pt x="9574" y="1619"/>
                    <a:pt x="9288" y="1310"/>
                    <a:pt x="9050" y="1000"/>
                  </a:cubicBezTo>
                  <a:cubicBezTo>
                    <a:pt x="8800" y="691"/>
                    <a:pt x="8573" y="345"/>
                    <a:pt x="83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2"/>
            <p:cNvSpPr/>
            <p:nvPr/>
          </p:nvSpPr>
          <p:spPr>
            <a:xfrm flipH="1">
              <a:off x="7305724" y="4603510"/>
              <a:ext cx="132910" cy="130188"/>
            </a:xfrm>
            <a:custGeom>
              <a:rect b="b" l="l" r="r" t="t"/>
              <a:pathLst>
                <a:path extrusionOk="0" h="2439" w="2490">
                  <a:moveTo>
                    <a:pt x="346" y="0"/>
                  </a:moveTo>
                  <a:cubicBezTo>
                    <a:pt x="263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1930" y="2340"/>
                  </a:lnTo>
                  <a:cubicBezTo>
                    <a:pt x="1989" y="2405"/>
                    <a:pt x="2067" y="2438"/>
                    <a:pt x="2145" y="2438"/>
                  </a:cubicBezTo>
                  <a:cubicBezTo>
                    <a:pt x="2224" y="2438"/>
                    <a:pt x="2305" y="2405"/>
                    <a:pt x="2370" y="2340"/>
                  </a:cubicBezTo>
                  <a:cubicBezTo>
                    <a:pt x="2489" y="2221"/>
                    <a:pt x="2489" y="2007"/>
                    <a:pt x="2370" y="1888"/>
                  </a:cubicBezTo>
                  <a:lnTo>
                    <a:pt x="572" y="90"/>
                  </a:lnTo>
                  <a:cubicBezTo>
                    <a:pt x="513" y="30"/>
                    <a:pt x="429" y="0"/>
                    <a:pt x="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2"/>
            <p:cNvSpPr/>
            <p:nvPr/>
          </p:nvSpPr>
          <p:spPr>
            <a:xfrm flipH="1">
              <a:off x="7368656" y="4647974"/>
              <a:ext cx="132269" cy="129707"/>
            </a:xfrm>
            <a:custGeom>
              <a:rect b="b" l="l" r="r" t="t"/>
              <a:pathLst>
                <a:path extrusionOk="0" h="2430" w="2478">
                  <a:moveTo>
                    <a:pt x="340" y="1"/>
                  </a:moveTo>
                  <a:cubicBezTo>
                    <a:pt x="260" y="1"/>
                    <a:pt x="180" y="31"/>
                    <a:pt x="120" y="90"/>
                  </a:cubicBezTo>
                  <a:cubicBezTo>
                    <a:pt x="1" y="209"/>
                    <a:pt x="1" y="412"/>
                    <a:pt x="120" y="531"/>
                  </a:cubicBezTo>
                  <a:lnTo>
                    <a:pt x="1918" y="2340"/>
                  </a:lnTo>
                  <a:cubicBezTo>
                    <a:pt x="1977" y="2400"/>
                    <a:pt x="2058" y="2430"/>
                    <a:pt x="2138" y="2430"/>
                  </a:cubicBezTo>
                  <a:cubicBezTo>
                    <a:pt x="2219" y="2430"/>
                    <a:pt x="2299" y="2400"/>
                    <a:pt x="2358" y="2340"/>
                  </a:cubicBezTo>
                  <a:cubicBezTo>
                    <a:pt x="2477" y="2221"/>
                    <a:pt x="2477" y="2007"/>
                    <a:pt x="2358" y="1888"/>
                  </a:cubicBezTo>
                  <a:lnTo>
                    <a:pt x="561" y="90"/>
                  </a:lnTo>
                  <a:cubicBezTo>
                    <a:pt x="501" y="31"/>
                    <a:pt x="421" y="1"/>
                    <a:pt x="3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2"/>
            <p:cNvSpPr/>
            <p:nvPr/>
          </p:nvSpPr>
          <p:spPr>
            <a:xfrm flipH="1">
              <a:off x="6963200" y="1445377"/>
              <a:ext cx="262511" cy="331955"/>
            </a:xfrm>
            <a:custGeom>
              <a:rect b="b" l="l" r="r" t="t"/>
              <a:pathLst>
                <a:path extrusionOk="0" h="6219" w="4918">
                  <a:moveTo>
                    <a:pt x="1318" y="0"/>
                  </a:moveTo>
                  <a:cubicBezTo>
                    <a:pt x="1261" y="0"/>
                    <a:pt x="1203" y="3"/>
                    <a:pt x="1143" y="10"/>
                  </a:cubicBezTo>
                  <a:cubicBezTo>
                    <a:pt x="873" y="67"/>
                    <a:pt x="645" y="443"/>
                    <a:pt x="349" y="443"/>
                  </a:cubicBezTo>
                  <a:cubicBezTo>
                    <a:pt x="332" y="443"/>
                    <a:pt x="315" y="442"/>
                    <a:pt x="298" y="439"/>
                  </a:cubicBezTo>
                  <a:lnTo>
                    <a:pt x="298" y="439"/>
                  </a:lnTo>
                  <a:cubicBezTo>
                    <a:pt x="453" y="1058"/>
                    <a:pt x="560" y="1689"/>
                    <a:pt x="620" y="2332"/>
                  </a:cubicBezTo>
                  <a:cubicBezTo>
                    <a:pt x="691" y="3285"/>
                    <a:pt x="631" y="4332"/>
                    <a:pt x="0" y="5047"/>
                  </a:cubicBezTo>
                  <a:cubicBezTo>
                    <a:pt x="453" y="5606"/>
                    <a:pt x="1108" y="6035"/>
                    <a:pt x="1786" y="6166"/>
                  </a:cubicBezTo>
                  <a:cubicBezTo>
                    <a:pt x="1972" y="6201"/>
                    <a:pt x="2161" y="6218"/>
                    <a:pt x="2350" y="6218"/>
                  </a:cubicBezTo>
                  <a:cubicBezTo>
                    <a:pt x="2866" y="6218"/>
                    <a:pt x="3385" y="6091"/>
                    <a:pt x="3846" y="5856"/>
                  </a:cubicBezTo>
                  <a:cubicBezTo>
                    <a:pt x="4013" y="5761"/>
                    <a:pt x="4168" y="5666"/>
                    <a:pt x="4334" y="5547"/>
                  </a:cubicBezTo>
                  <a:lnTo>
                    <a:pt x="4918" y="5142"/>
                  </a:lnTo>
                  <a:cubicBezTo>
                    <a:pt x="3953" y="3677"/>
                    <a:pt x="3120" y="2046"/>
                    <a:pt x="3251" y="308"/>
                  </a:cubicBezTo>
                  <a:cubicBezTo>
                    <a:pt x="2798" y="248"/>
                    <a:pt x="2179" y="94"/>
                    <a:pt x="1727" y="34"/>
                  </a:cubicBezTo>
                  <a:cubicBezTo>
                    <a:pt x="1592" y="17"/>
                    <a:pt x="1457" y="0"/>
                    <a:pt x="1318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2"/>
            <p:cNvSpPr/>
            <p:nvPr/>
          </p:nvSpPr>
          <p:spPr>
            <a:xfrm flipH="1">
              <a:off x="7032484" y="1446285"/>
              <a:ext cx="174171" cy="142678"/>
            </a:xfrm>
            <a:custGeom>
              <a:rect b="b" l="l" r="r" t="t"/>
              <a:pathLst>
                <a:path extrusionOk="0" h="2673" w="3263">
                  <a:moveTo>
                    <a:pt x="963" y="1"/>
                  </a:moveTo>
                  <a:cubicBezTo>
                    <a:pt x="912" y="1"/>
                    <a:pt x="861" y="2"/>
                    <a:pt x="810" y="5"/>
                  </a:cubicBezTo>
                  <a:cubicBezTo>
                    <a:pt x="513" y="29"/>
                    <a:pt x="286" y="410"/>
                    <a:pt x="1" y="422"/>
                  </a:cubicBezTo>
                  <a:cubicBezTo>
                    <a:pt x="179" y="732"/>
                    <a:pt x="417" y="1029"/>
                    <a:pt x="691" y="1303"/>
                  </a:cubicBezTo>
                  <a:cubicBezTo>
                    <a:pt x="1417" y="2029"/>
                    <a:pt x="2298" y="2446"/>
                    <a:pt x="3263" y="2672"/>
                  </a:cubicBezTo>
                  <a:cubicBezTo>
                    <a:pt x="2977" y="1910"/>
                    <a:pt x="2834" y="1124"/>
                    <a:pt x="2906" y="303"/>
                  </a:cubicBezTo>
                  <a:cubicBezTo>
                    <a:pt x="2465" y="243"/>
                    <a:pt x="1834" y="89"/>
                    <a:pt x="1382" y="29"/>
                  </a:cubicBezTo>
                  <a:cubicBezTo>
                    <a:pt x="1242" y="12"/>
                    <a:pt x="1103" y="1"/>
                    <a:pt x="963" y="1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2"/>
            <p:cNvSpPr/>
            <p:nvPr/>
          </p:nvSpPr>
          <p:spPr>
            <a:xfrm flipH="1">
              <a:off x="6755347" y="2191991"/>
              <a:ext cx="615282" cy="902507"/>
            </a:xfrm>
            <a:custGeom>
              <a:rect b="b" l="l" r="r" t="t"/>
              <a:pathLst>
                <a:path extrusionOk="0" h="16908" w="11527">
                  <a:moveTo>
                    <a:pt x="2846" y="0"/>
                  </a:moveTo>
                  <a:cubicBezTo>
                    <a:pt x="1287" y="0"/>
                    <a:pt x="1" y="1274"/>
                    <a:pt x="1" y="2846"/>
                  </a:cubicBezTo>
                  <a:lnTo>
                    <a:pt x="1" y="14062"/>
                  </a:lnTo>
                  <a:cubicBezTo>
                    <a:pt x="1" y="15621"/>
                    <a:pt x="1287" y="16907"/>
                    <a:pt x="2846" y="16907"/>
                  </a:cubicBezTo>
                  <a:lnTo>
                    <a:pt x="8680" y="16907"/>
                  </a:lnTo>
                  <a:cubicBezTo>
                    <a:pt x="10240" y="16907"/>
                    <a:pt x="11526" y="15633"/>
                    <a:pt x="11526" y="14062"/>
                  </a:cubicBezTo>
                  <a:lnTo>
                    <a:pt x="11526" y="2846"/>
                  </a:lnTo>
                  <a:cubicBezTo>
                    <a:pt x="11526" y="1274"/>
                    <a:pt x="10240" y="0"/>
                    <a:pt x="8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2"/>
            <p:cNvSpPr/>
            <p:nvPr/>
          </p:nvSpPr>
          <p:spPr>
            <a:xfrm flipH="1">
              <a:off x="7035634" y="2762093"/>
              <a:ext cx="321012" cy="1776937"/>
            </a:xfrm>
            <a:custGeom>
              <a:rect b="b" l="l" r="r" t="t"/>
              <a:pathLst>
                <a:path extrusionOk="0" h="33290" w="6014">
                  <a:moveTo>
                    <a:pt x="1" y="0"/>
                  </a:moveTo>
                  <a:cubicBezTo>
                    <a:pt x="1" y="2739"/>
                    <a:pt x="1" y="30087"/>
                    <a:pt x="120" y="33052"/>
                  </a:cubicBezTo>
                  <a:lnTo>
                    <a:pt x="4120" y="33290"/>
                  </a:lnTo>
                  <a:cubicBezTo>
                    <a:pt x="4299" y="30599"/>
                    <a:pt x="6013" y="3227"/>
                    <a:pt x="5870" y="5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2"/>
            <p:cNvSpPr/>
            <p:nvPr/>
          </p:nvSpPr>
          <p:spPr>
            <a:xfrm flipH="1">
              <a:off x="6687399" y="2696599"/>
              <a:ext cx="343217" cy="1833571"/>
            </a:xfrm>
            <a:custGeom>
              <a:rect b="b" l="l" r="r" t="t"/>
              <a:pathLst>
                <a:path extrusionOk="0" h="34351" w="6430">
                  <a:moveTo>
                    <a:pt x="5870" y="1"/>
                  </a:moveTo>
                  <a:lnTo>
                    <a:pt x="36" y="775"/>
                  </a:lnTo>
                  <a:cubicBezTo>
                    <a:pt x="1" y="3811"/>
                    <a:pt x="2322" y="31290"/>
                    <a:pt x="2691" y="34291"/>
                  </a:cubicBezTo>
                  <a:lnTo>
                    <a:pt x="6430" y="34350"/>
                  </a:lnTo>
                  <a:cubicBezTo>
                    <a:pt x="6430" y="30945"/>
                    <a:pt x="6025" y="3120"/>
                    <a:pt x="5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2"/>
            <p:cNvSpPr/>
            <p:nvPr/>
          </p:nvSpPr>
          <p:spPr>
            <a:xfrm flipH="1">
              <a:off x="6657507" y="1677943"/>
              <a:ext cx="891031" cy="1143933"/>
            </a:xfrm>
            <a:custGeom>
              <a:rect b="b" l="l" r="r" t="t"/>
              <a:pathLst>
                <a:path extrusionOk="0" h="21431" w="16693">
                  <a:moveTo>
                    <a:pt x="7576" y="0"/>
                  </a:moveTo>
                  <a:cubicBezTo>
                    <a:pt x="7321" y="0"/>
                    <a:pt x="7066" y="3"/>
                    <a:pt x="6810" y="11"/>
                  </a:cubicBezTo>
                  <a:lnTo>
                    <a:pt x="6691" y="11"/>
                  </a:lnTo>
                  <a:cubicBezTo>
                    <a:pt x="6263" y="23"/>
                    <a:pt x="5810" y="35"/>
                    <a:pt x="5370" y="94"/>
                  </a:cubicBezTo>
                  <a:cubicBezTo>
                    <a:pt x="5322" y="94"/>
                    <a:pt x="5286" y="118"/>
                    <a:pt x="5251" y="118"/>
                  </a:cubicBezTo>
                  <a:cubicBezTo>
                    <a:pt x="4905" y="154"/>
                    <a:pt x="4548" y="213"/>
                    <a:pt x="4203" y="309"/>
                  </a:cubicBezTo>
                  <a:cubicBezTo>
                    <a:pt x="3703" y="440"/>
                    <a:pt x="3203" y="618"/>
                    <a:pt x="2750" y="868"/>
                  </a:cubicBezTo>
                  <a:cubicBezTo>
                    <a:pt x="1738" y="1428"/>
                    <a:pt x="869" y="2214"/>
                    <a:pt x="131" y="3071"/>
                  </a:cubicBezTo>
                  <a:cubicBezTo>
                    <a:pt x="131" y="3154"/>
                    <a:pt x="119" y="3226"/>
                    <a:pt x="119" y="3297"/>
                  </a:cubicBezTo>
                  <a:cubicBezTo>
                    <a:pt x="0" y="5274"/>
                    <a:pt x="429" y="7226"/>
                    <a:pt x="833" y="9179"/>
                  </a:cubicBezTo>
                  <a:cubicBezTo>
                    <a:pt x="857" y="9345"/>
                    <a:pt x="905" y="9524"/>
                    <a:pt x="929" y="9679"/>
                  </a:cubicBezTo>
                  <a:cubicBezTo>
                    <a:pt x="1143" y="10739"/>
                    <a:pt x="1322" y="11786"/>
                    <a:pt x="1488" y="12834"/>
                  </a:cubicBezTo>
                  <a:cubicBezTo>
                    <a:pt x="1488" y="12882"/>
                    <a:pt x="1500" y="12917"/>
                    <a:pt x="1500" y="12953"/>
                  </a:cubicBezTo>
                  <a:cubicBezTo>
                    <a:pt x="1643" y="14048"/>
                    <a:pt x="1798" y="15120"/>
                    <a:pt x="1905" y="16203"/>
                  </a:cubicBezTo>
                  <a:cubicBezTo>
                    <a:pt x="2024" y="17406"/>
                    <a:pt x="2107" y="18609"/>
                    <a:pt x="2167" y="19823"/>
                  </a:cubicBezTo>
                  <a:lnTo>
                    <a:pt x="2167" y="19894"/>
                  </a:lnTo>
                  <a:cubicBezTo>
                    <a:pt x="2203" y="20418"/>
                    <a:pt x="2215" y="20918"/>
                    <a:pt x="2226" y="21430"/>
                  </a:cubicBezTo>
                  <a:lnTo>
                    <a:pt x="15847" y="21430"/>
                  </a:lnTo>
                  <a:cubicBezTo>
                    <a:pt x="15907" y="21407"/>
                    <a:pt x="15954" y="21383"/>
                    <a:pt x="16014" y="21335"/>
                  </a:cubicBezTo>
                  <a:cubicBezTo>
                    <a:pt x="16026" y="21264"/>
                    <a:pt x="16026" y="21168"/>
                    <a:pt x="16026" y="21097"/>
                  </a:cubicBezTo>
                  <a:cubicBezTo>
                    <a:pt x="16133" y="17454"/>
                    <a:pt x="16669" y="13715"/>
                    <a:pt x="16693" y="10012"/>
                  </a:cubicBezTo>
                  <a:lnTo>
                    <a:pt x="16693" y="9607"/>
                  </a:lnTo>
                  <a:cubicBezTo>
                    <a:pt x="16693" y="7917"/>
                    <a:pt x="16574" y="6226"/>
                    <a:pt x="16276" y="4523"/>
                  </a:cubicBezTo>
                  <a:cubicBezTo>
                    <a:pt x="16038" y="3273"/>
                    <a:pt x="15561" y="2083"/>
                    <a:pt x="14919" y="1011"/>
                  </a:cubicBezTo>
                  <a:cubicBezTo>
                    <a:pt x="14764" y="737"/>
                    <a:pt x="14585" y="487"/>
                    <a:pt x="14407" y="237"/>
                  </a:cubicBezTo>
                  <a:cubicBezTo>
                    <a:pt x="14061" y="178"/>
                    <a:pt x="13704" y="130"/>
                    <a:pt x="13347" y="94"/>
                  </a:cubicBezTo>
                  <a:cubicBezTo>
                    <a:pt x="13299" y="82"/>
                    <a:pt x="13240" y="82"/>
                    <a:pt x="13192" y="82"/>
                  </a:cubicBezTo>
                  <a:lnTo>
                    <a:pt x="10966" y="82"/>
                  </a:lnTo>
                  <a:cubicBezTo>
                    <a:pt x="10751" y="82"/>
                    <a:pt x="10549" y="71"/>
                    <a:pt x="10335" y="71"/>
                  </a:cubicBezTo>
                  <a:cubicBezTo>
                    <a:pt x="9412" y="43"/>
                    <a:pt x="8496" y="0"/>
                    <a:pt x="7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2"/>
            <p:cNvSpPr/>
            <p:nvPr/>
          </p:nvSpPr>
          <p:spPr>
            <a:xfrm flipH="1">
              <a:off x="7165288" y="1687391"/>
              <a:ext cx="832582" cy="1174412"/>
            </a:xfrm>
            <a:custGeom>
              <a:rect b="b" l="l" r="r" t="t"/>
              <a:pathLst>
                <a:path extrusionOk="0" h="22002" w="15598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rgbClr val="97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2"/>
            <p:cNvSpPr/>
            <p:nvPr/>
          </p:nvSpPr>
          <p:spPr>
            <a:xfrm flipH="1">
              <a:off x="7165288" y="1687391"/>
              <a:ext cx="832582" cy="1174412"/>
            </a:xfrm>
            <a:custGeom>
              <a:rect b="b" l="l" r="r" t="t"/>
              <a:pathLst>
                <a:path extrusionOk="0" h="22002" w="15598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2"/>
            <p:cNvSpPr/>
            <p:nvPr/>
          </p:nvSpPr>
          <p:spPr>
            <a:xfrm flipH="1">
              <a:off x="7090292" y="1688031"/>
              <a:ext cx="736022" cy="717554"/>
            </a:xfrm>
            <a:custGeom>
              <a:rect b="b" l="l" r="r" t="t"/>
              <a:pathLst>
                <a:path extrusionOk="0" h="13443" w="13789">
                  <a:moveTo>
                    <a:pt x="10395" y="1"/>
                  </a:moveTo>
                  <a:lnTo>
                    <a:pt x="10395" y="1"/>
                  </a:lnTo>
                  <a:cubicBezTo>
                    <a:pt x="9859" y="24"/>
                    <a:pt x="9347" y="143"/>
                    <a:pt x="8847" y="263"/>
                  </a:cubicBezTo>
                  <a:cubicBezTo>
                    <a:pt x="4537" y="1382"/>
                    <a:pt x="2216" y="5025"/>
                    <a:pt x="1" y="8299"/>
                  </a:cubicBezTo>
                  <a:cubicBezTo>
                    <a:pt x="263" y="8811"/>
                    <a:pt x="3156" y="12383"/>
                    <a:pt x="3978" y="13443"/>
                  </a:cubicBezTo>
                  <a:cubicBezTo>
                    <a:pt x="7228" y="9585"/>
                    <a:pt x="13788" y="3572"/>
                    <a:pt x="10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2"/>
            <p:cNvSpPr/>
            <p:nvPr/>
          </p:nvSpPr>
          <p:spPr>
            <a:xfrm flipH="1">
              <a:off x="6016871" y="1442388"/>
              <a:ext cx="1041715" cy="665831"/>
            </a:xfrm>
            <a:custGeom>
              <a:rect b="b" l="l" r="r" t="t"/>
              <a:pathLst>
                <a:path extrusionOk="0" h="12474" w="19516">
                  <a:moveTo>
                    <a:pt x="15891" y="0"/>
                  </a:moveTo>
                  <a:cubicBezTo>
                    <a:pt x="15887" y="0"/>
                    <a:pt x="15884" y="2"/>
                    <a:pt x="15884" y="7"/>
                  </a:cubicBezTo>
                  <a:cubicBezTo>
                    <a:pt x="15943" y="2721"/>
                    <a:pt x="14884" y="5758"/>
                    <a:pt x="14395" y="7889"/>
                  </a:cubicBezTo>
                  <a:cubicBezTo>
                    <a:pt x="13276" y="7365"/>
                    <a:pt x="12145" y="6829"/>
                    <a:pt x="11026" y="6293"/>
                  </a:cubicBezTo>
                  <a:cubicBezTo>
                    <a:pt x="10954" y="6258"/>
                    <a:pt x="10895" y="6222"/>
                    <a:pt x="10824" y="6198"/>
                  </a:cubicBezTo>
                  <a:cubicBezTo>
                    <a:pt x="10740" y="6150"/>
                    <a:pt x="10681" y="6115"/>
                    <a:pt x="10609" y="6091"/>
                  </a:cubicBezTo>
                  <a:cubicBezTo>
                    <a:pt x="9573" y="5603"/>
                    <a:pt x="8478" y="5257"/>
                    <a:pt x="7406" y="4829"/>
                  </a:cubicBezTo>
                  <a:cubicBezTo>
                    <a:pt x="6386" y="4421"/>
                    <a:pt x="5270" y="4012"/>
                    <a:pt x="4149" y="4012"/>
                  </a:cubicBezTo>
                  <a:cubicBezTo>
                    <a:pt x="3897" y="4012"/>
                    <a:pt x="3645" y="4033"/>
                    <a:pt x="3394" y="4079"/>
                  </a:cubicBezTo>
                  <a:cubicBezTo>
                    <a:pt x="3334" y="4091"/>
                    <a:pt x="3263" y="4114"/>
                    <a:pt x="3204" y="4126"/>
                  </a:cubicBezTo>
                  <a:cubicBezTo>
                    <a:pt x="3049" y="4150"/>
                    <a:pt x="2918" y="4198"/>
                    <a:pt x="2787" y="4245"/>
                  </a:cubicBezTo>
                  <a:lnTo>
                    <a:pt x="2763" y="4245"/>
                  </a:lnTo>
                  <a:cubicBezTo>
                    <a:pt x="2632" y="4293"/>
                    <a:pt x="2513" y="4329"/>
                    <a:pt x="2394" y="4376"/>
                  </a:cubicBezTo>
                  <a:cubicBezTo>
                    <a:pt x="2275" y="4424"/>
                    <a:pt x="2168" y="4484"/>
                    <a:pt x="2049" y="4531"/>
                  </a:cubicBezTo>
                  <a:cubicBezTo>
                    <a:pt x="2037" y="4531"/>
                    <a:pt x="2025" y="4543"/>
                    <a:pt x="2013" y="4543"/>
                  </a:cubicBezTo>
                  <a:lnTo>
                    <a:pt x="1918" y="4591"/>
                  </a:lnTo>
                  <a:cubicBezTo>
                    <a:pt x="1870" y="4603"/>
                    <a:pt x="1834" y="4626"/>
                    <a:pt x="1787" y="4650"/>
                  </a:cubicBezTo>
                  <a:cubicBezTo>
                    <a:pt x="1739" y="4674"/>
                    <a:pt x="1691" y="4686"/>
                    <a:pt x="1656" y="4722"/>
                  </a:cubicBezTo>
                  <a:cubicBezTo>
                    <a:pt x="1608" y="4734"/>
                    <a:pt x="1572" y="4769"/>
                    <a:pt x="1537" y="4781"/>
                  </a:cubicBezTo>
                  <a:cubicBezTo>
                    <a:pt x="1513" y="4781"/>
                    <a:pt x="1513" y="4793"/>
                    <a:pt x="1501" y="4793"/>
                  </a:cubicBezTo>
                  <a:cubicBezTo>
                    <a:pt x="1453" y="4805"/>
                    <a:pt x="1429" y="4841"/>
                    <a:pt x="1382" y="4853"/>
                  </a:cubicBezTo>
                  <a:cubicBezTo>
                    <a:pt x="1358" y="4888"/>
                    <a:pt x="1310" y="4900"/>
                    <a:pt x="1275" y="4912"/>
                  </a:cubicBezTo>
                  <a:cubicBezTo>
                    <a:pt x="1239" y="4924"/>
                    <a:pt x="1203" y="4960"/>
                    <a:pt x="1156" y="4972"/>
                  </a:cubicBezTo>
                  <a:cubicBezTo>
                    <a:pt x="1132" y="5007"/>
                    <a:pt x="1084" y="5019"/>
                    <a:pt x="1037" y="5043"/>
                  </a:cubicBezTo>
                  <a:cubicBezTo>
                    <a:pt x="1001" y="5055"/>
                    <a:pt x="965" y="5079"/>
                    <a:pt x="918" y="5103"/>
                  </a:cubicBezTo>
                  <a:cubicBezTo>
                    <a:pt x="882" y="5138"/>
                    <a:pt x="834" y="5150"/>
                    <a:pt x="787" y="5174"/>
                  </a:cubicBezTo>
                  <a:cubicBezTo>
                    <a:pt x="715" y="5222"/>
                    <a:pt x="656" y="5257"/>
                    <a:pt x="584" y="5305"/>
                  </a:cubicBezTo>
                  <a:lnTo>
                    <a:pt x="358" y="5436"/>
                  </a:lnTo>
                  <a:cubicBezTo>
                    <a:pt x="346" y="5448"/>
                    <a:pt x="322" y="5448"/>
                    <a:pt x="310" y="5460"/>
                  </a:cubicBezTo>
                  <a:cubicBezTo>
                    <a:pt x="286" y="5472"/>
                    <a:pt x="263" y="5496"/>
                    <a:pt x="239" y="5507"/>
                  </a:cubicBezTo>
                  <a:cubicBezTo>
                    <a:pt x="227" y="5519"/>
                    <a:pt x="203" y="5519"/>
                    <a:pt x="191" y="5531"/>
                  </a:cubicBezTo>
                  <a:cubicBezTo>
                    <a:pt x="179" y="5555"/>
                    <a:pt x="144" y="5555"/>
                    <a:pt x="132" y="5567"/>
                  </a:cubicBezTo>
                  <a:cubicBezTo>
                    <a:pt x="120" y="5567"/>
                    <a:pt x="84" y="5579"/>
                    <a:pt x="72" y="5591"/>
                  </a:cubicBezTo>
                  <a:cubicBezTo>
                    <a:pt x="60" y="5615"/>
                    <a:pt x="25" y="5627"/>
                    <a:pt x="1" y="5638"/>
                  </a:cubicBezTo>
                  <a:cubicBezTo>
                    <a:pt x="1" y="5710"/>
                    <a:pt x="1" y="5805"/>
                    <a:pt x="13" y="5877"/>
                  </a:cubicBezTo>
                  <a:cubicBezTo>
                    <a:pt x="84" y="6341"/>
                    <a:pt x="310" y="6746"/>
                    <a:pt x="548" y="7127"/>
                  </a:cubicBezTo>
                  <a:cubicBezTo>
                    <a:pt x="560" y="7139"/>
                    <a:pt x="584" y="7174"/>
                    <a:pt x="596" y="7186"/>
                  </a:cubicBezTo>
                  <a:cubicBezTo>
                    <a:pt x="667" y="7305"/>
                    <a:pt x="763" y="7424"/>
                    <a:pt x="846" y="7532"/>
                  </a:cubicBezTo>
                  <a:cubicBezTo>
                    <a:pt x="1727" y="8591"/>
                    <a:pt x="3180" y="9198"/>
                    <a:pt x="4716" y="9698"/>
                  </a:cubicBezTo>
                  <a:cubicBezTo>
                    <a:pt x="5978" y="10115"/>
                    <a:pt x="7275" y="10449"/>
                    <a:pt x="8335" y="10865"/>
                  </a:cubicBezTo>
                  <a:cubicBezTo>
                    <a:pt x="8680" y="10996"/>
                    <a:pt x="9014" y="11127"/>
                    <a:pt x="9371" y="11258"/>
                  </a:cubicBezTo>
                  <a:cubicBezTo>
                    <a:pt x="9430" y="11282"/>
                    <a:pt x="9478" y="11294"/>
                    <a:pt x="9538" y="11306"/>
                  </a:cubicBezTo>
                  <a:cubicBezTo>
                    <a:pt x="9573" y="11330"/>
                    <a:pt x="9597" y="11330"/>
                    <a:pt x="9633" y="11342"/>
                  </a:cubicBezTo>
                  <a:cubicBezTo>
                    <a:pt x="10502" y="11639"/>
                    <a:pt x="11419" y="11877"/>
                    <a:pt x="12336" y="12056"/>
                  </a:cubicBezTo>
                  <a:lnTo>
                    <a:pt x="12348" y="12056"/>
                  </a:lnTo>
                  <a:cubicBezTo>
                    <a:pt x="12371" y="12056"/>
                    <a:pt x="12395" y="12068"/>
                    <a:pt x="12407" y="12068"/>
                  </a:cubicBezTo>
                  <a:cubicBezTo>
                    <a:pt x="13811" y="12336"/>
                    <a:pt x="15231" y="12474"/>
                    <a:pt x="16652" y="12474"/>
                  </a:cubicBezTo>
                  <a:cubicBezTo>
                    <a:pt x="17376" y="12474"/>
                    <a:pt x="18101" y="12438"/>
                    <a:pt x="18825" y="12365"/>
                  </a:cubicBezTo>
                  <a:cubicBezTo>
                    <a:pt x="19515" y="9806"/>
                    <a:pt x="18682" y="6508"/>
                    <a:pt x="18098" y="3519"/>
                  </a:cubicBezTo>
                  <a:lnTo>
                    <a:pt x="18098" y="3495"/>
                  </a:lnTo>
                  <a:cubicBezTo>
                    <a:pt x="18003" y="3007"/>
                    <a:pt x="17920" y="2531"/>
                    <a:pt x="17848" y="2055"/>
                  </a:cubicBezTo>
                  <a:lnTo>
                    <a:pt x="17586" y="281"/>
                  </a:lnTo>
                  <a:cubicBezTo>
                    <a:pt x="16312" y="281"/>
                    <a:pt x="17193" y="31"/>
                    <a:pt x="15955" y="19"/>
                  </a:cubicBezTo>
                  <a:cubicBezTo>
                    <a:pt x="15955" y="20"/>
                    <a:pt x="15954" y="21"/>
                    <a:pt x="15953" y="21"/>
                  </a:cubicBezTo>
                  <a:cubicBezTo>
                    <a:pt x="15943" y="21"/>
                    <a:pt x="15907" y="0"/>
                    <a:pt x="15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2"/>
            <p:cNvSpPr/>
            <p:nvPr/>
          </p:nvSpPr>
          <p:spPr>
            <a:xfrm flipH="1">
              <a:off x="6396919" y="1657232"/>
              <a:ext cx="667379" cy="429315"/>
            </a:xfrm>
            <a:custGeom>
              <a:rect b="b" l="l" r="r" t="t"/>
              <a:pathLst>
                <a:path extrusionOk="0" h="8043" w="12503">
                  <a:moveTo>
                    <a:pt x="4199" y="0"/>
                  </a:moveTo>
                  <a:cubicBezTo>
                    <a:pt x="3950" y="0"/>
                    <a:pt x="3701" y="20"/>
                    <a:pt x="3453" y="66"/>
                  </a:cubicBezTo>
                  <a:cubicBezTo>
                    <a:pt x="3394" y="89"/>
                    <a:pt x="3322" y="101"/>
                    <a:pt x="3263" y="113"/>
                  </a:cubicBezTo>
                  <a:cubicBezTo>
                    <a:pt x="3108" y="149"/>
                    <a:pt x="2977" y="185"/>
                    <a:pt x="2846" y="232"/>
                  </a:cubicBezTo>
                  <a:lnTo>
                    <a:pt x="2834" y="232"/>
                  </a:lnTo>
                  <a:cubicBezTo>
                    <a:pt x="2691" y="280"/>
                    <a:pt x="2572" y="328"/>
                    <a:pt x="2453" y="363"/>
                  </a:cubicBezTo>
                  <a:cubicBezTo>
                    <a:pt x="2334" y="411"/>
                    <a:pt x="2239" y="470"/>
                    <a:pt x="2120" y="518"/>
                  </a:cubicBezTo>
                  <a:cubicBezTo>
                    <a:pt x="2096" y="518"/>
                    <a:pt x="2084" y="530"/>
                    <a:pt x="2072" y="530"/>
                  </a:cubicBezTo>
                  <a:lnTo>
                    <a:pt x="1977" y="578"/>
                  </a:lnTo>
                  <a:cubicBezTo>
                    <a:pt x="1941" y="590"/>
                    <a:pt x="1894" y="625"/>
                    <a:pt x="1846" y="637"/>
                  </a:cubicBezTo>
                  <a:cubicBezTo>
                    <a:pt x="1798" y="661"/>
                    <a:pt x="1763" y="685"/>
                    <a:pt x="1715" y="709"/>
                  </a:cubicBezTo>
                  <a:cubicBezTo>
                    <a:pt x="1667" y="720"/>
                    <a:pt x="1644" y="756"/>
                    <a:pt x="1596" y="768"/>
                  </a:cubicBezTo>
                  <a:cubicBezTo>
                    <a:pt x="1584" y="768"/>
                    <a:pt x="1584" y="780"/>
                    <a:pt x="1560" y="780"/>
                  </a:cubicBezTo>
                  <a:cubicBezTo>
                    <a:pt x="1525" y="804"/>
                    <a:pt x="1489" y="828"/>
                    <a:pt x="1441" y="840"/>
                  </a:cubicBezTo>
                  <a:cubicBezTo>
                    <a:pt x="1417" y="875"/>
                    <a:pt x="1370" y="887"/>
                    <a:pt x="1346" y="899"/>
                  </a:cubicBezTo>
                  <a:cubicBezTo>
                    <a:pt x="1298" y="923"/>
                    <a:pt x="1263" y="947"/>
                    <a:pt x="1227" y="959"/>
                  </a:cubicBezTo>
                  <a:cubicBezTo>
                    <a:pt x="1191" y="994"/>
                    <a:pt x="1144" y="1006"/>
                    <a:pt x="1108" y="1042"/>
                  </a:cubicBezTo>
                  <a:cubicBezTo>
                    <a:pt x="1060" y="1054"/>
                    <a:pt x="1025" y="1066"/>
                    <a:pt x="989" y="1101"/>
                  </a:cubicBezTo>
                  <a:cubicBezTo>
                    <a:pt x="941" y="1125"/>
                    <a:pt x="894" y="1137"/>
                    <a:pt x="846" y="1173"/>
                  </a:cubicBezTo>
                  <a:cubicBezTo>
                    <a:pt x="774" y="1221"/>
                    <a:pt x="715" y="1244"/>
                    <a:pt x="644" y="1292"/>
                  </a:cubicBezTo>
                  <a:lnTo>
                    <a:pt x="417" y="1423"/>
                  </a:lnTo>
                  <a:cubicBezTo>
                    <a:pt x="405" y="1435"/>
                    <a:pt x="393" y="1435"/>
                    <a:pt x="370" y="1459"/>
                  </a:cubicBezTo>
                  <a:cubicBezTo>
                    <a:pt x="346" y="1471"/>
                    <a:pt x="334" y="1482"/>
                    <a:pt x="298" y="1494"/>
                  </a:cubicBezTo>
                  <a:cubicBezTo>
                    <a:pt x="286" y="1518"/>
                    <a:pt x="274" y="1518"/>
                    <a:pt x="251" y="1530"/>
                  </a:cubicBezTo>
                  <a:cubicBezTo>
                    <a:pt x="239" y="1542"/>
                    <a:pt x="215" y="1542"/>
                    <a:pt x="191" y="1554"/>
                  </a:cubicBezTo>
                  <a:cubicBezTo>
                    <a:pt x="179" y="1554"/>
                    <a:pt x="155" y="1578"/>
                    <a:pt x="132" y="1590"/>
                  </a:cubicBezTo>
                  <a:cubicBezTo>
                    <a:pt x="120" y="1602"/>
                    <a:pt x="96" y="1613"/>
                    <a:pt x="60" y="1637"/>
                  </a:cubicBezTo>
                  <a:cubicBezTo>
                    <a:pt x="60" y="1709"/>
                    <a:pt x="60" y="1792"/>
                    <a:pt x="72" y="1875"/>
                  </a:cubicBezTo>
                  <a:cubicBezTo>
                    <a:pt x="155" y="2316"/>
                    <a:pt x="1" y="4078"/>
                    <a:pt x="239" y="4459"/>
                  </a:cubicBezTo>
                  <a:cubicBezTo>
                    <a:pt x="251" y="4495"/>
                    <a:pt x="286" y="4519"/>
                    <a:pt x="298" y="4554"/>
                  </a:cubicBezTo>
                  <a:cubicBezTo>
                    <a:pt x="572" y="4947"/>
                    <a:pt x="905" y="5269"/>
                    <a:pt x="1310" y="5507"/>
                  </a:cubicBezTo>
                  <a:cubicBezTo>
                    <a:pt x="2298" y="6102"/>
                    <a:pt x="3584" y="6281"/>
                    <a:pt x="4894" y="6471"/>
                  </a:cubicBezTo>
                  <a:cubicBezTo>
                    <a:pt x="5882" y="6602"/>
                    <a:pt x="6859" y="6757"/>
                    <a:pt x="7716" y="7090"/>
                  </a:cubicBezTo>
                  <a:cubicBezTo>
                    <a:pt x="8264" y="7317"/>
                    <a:pt x="8942" y="7471"/>
                    <a:pt x="9657" y="7602"/>
                  </a:cubicBezTo>
                  <a:cubicBezTo>
                    <a:pt x="10633" y="7769"/>
                    <a:pt x="11621" y="7888"/>
                    <a:pt x="12431" y="8031"/>
                  </a:cubicBezTo>
                  <a:lnTo>
                    <a:pt x="12443" y="8031"/>
                  </a:lnTo>
                  <a:cubicBezTo>
                    <a:pt x="12455" y="8031"/>
                    <a:pt x="12490" y="8043"/>
                    <a:pt x="12502" y="8043"/>
                  </a:cubicBezTo>
                  <a:lnTo>
                    <a:pt x="12502" y="7971"/>
                  </a:lnTo>
                  <a:cubicBezTo>
                    <a:pt x="12383" y="6590"/>
                    <a:pt x="11943" y="5281"/>
                    <a:pt x="11526" y="3959"/>
                  </a:cubicBezTo>
                  <a:cubicBezTo>
                    <a:pt x="11371" y="3447"/>
                    <a:pt x="11192" y="2887"/>
                    <a:pt x="11085" y="2304"/>
                  </a:cubicBezTo>
                  <a:cubicBezTo>
                    <a:pt x="11026" y="2268"/>
                    <a:pt x="10954" y="2244"/>
                    <a:pt x="10883" y="2185"/>
                  </a:cubicBezTo>
                  <a:cubicBezTo>
                    <a:pt x="10811" y="2137"/>
                    <a:pt x="10752" y="2114"/>
                    <a:pt x="10669" y="2078"/>
                  </a:cubicBezTo>
                  <a:cubicBezTo>
                    <a:pt x="9633" y="1590"/>
                    <a:pt x="8549" y="1244"/>
                    <a:pt x="7478" y="816"/>
                  </a:cubicBezTo>
                  <a:cubicBezTo>
                    <a:pt x="6454" y="416"/>
                    <a:pt x="5326" y="0"/>
                    <a:pt x="4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2"/>
            <p:cNvSpPr/>
            <p:nvPr/>
          </p:nvSpPr>
          <p:spPr>
            <a:xfrm flipH="1">
              <a:off x="7479147" y="1999542"/>
              <a:ext cx="39553" cy="256159"/>
            </a:xfrm>
            <a:custGeom>
              <a:rect b="b" l="l" r="r" t="t"/>
              <a:pathLst>
                <a:path extrusionOk="0" h="4799" w="741">
                  <a:moveTo>
                    <a:pt x="315" y="0"/>
                  </a:moveTo>
                  <a:cubicBezTo>
                    <a:pt x="271" y="0"/>
                    <a:pt x="232" y="25"/>
                    <a:pt x="227" y="82"/>
                  </a:cubicBezTo>
                  <a:cubicBezTo>
                    <a:pt x="1" y="1630"/>
                    <a:pt x="298" y="3178"/>
                    <a:pt x="513" y="4714"/>
                  </a:cubicBezTo>
                  <a:cubicBezTo>
                    <a:pt x="517" y="4772"/>
                    <a:pt x="559" y="4799"/>
                    <a:pt x="604" y="4799"/>
                  </a:cubicBezTo>
                  <a:cubicBezTo>
                    <a:pt x="668" y="4799"/>
                    <a:pt x="741" y="4745"/>
                    <a:pt x="727" y="4654"/>
                  </a:cubicBezTo>
                  <a:cubicBezTo>
                    <a:pt x="536" y="3166"/>
                    <a:pt x="227" y="1654"/>
                    <a:pt x="453" y="142"/>
                  </a:cubicBezTo>
                  <a:cubicBezTo>
                    <a:pt x="460" y="56"/>
                    <a:pt x="382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2"/>
            <p:cNvSpPr/>
            <p:nvPr/>
          </p:nvSpPr>
          <p:spPr>
            <a:xfrm flipH="1">
              <a:off x="7474664" y="2134267"/>
              <a:ext cx="59142" cy="132003"/>
            </a:xfrm>
            <a:custGeom>
              <a:rect b="b" l="l" r="r" t="t"/>
              <a:pathLst>
                <a:path extrusionOk="0" h="2473" w="1108">
                  <a:moveTo>
                    <a:pt x="135" y="0"/>
                  </a:moveTo>
                  <a:cubicBezTo>
                    <a:pt x="69" y="0"/>
                    <a:pt x="0" y="56"/>
                    <a:pt x="22" y="142"/>
                  </a:cubicBezTo>
                  <a:cubicBezTo>
                    <a:pt x="176" y="939"/>
                    <a:pt x="462" y="1701"/>
                    <a:pt x="867" y="2416"/>
                  </a:cubicBezTo>
                  <a:cubicBezTo>
                    <a:pt x="889" y="2456"/>
                    <a:pt x="922" y="2473"/>
                    <a:pt x="955" y="2473"/>
                  </a:cubicBezTo>
                  <a:cubicBezTo>
                    <a:pt x="1031" y="2473"/>
                    <a:pt x="1107" y="2387"/>
                    <a:pt x="1058" y="2297"/>
                  </a:cubicBezTo>
                  <a:cubicBezTo>
                    <a:pt x="677" y="1594"/>
                    <a:pt x="391" y="868"/>
                    <a:pt x="236" y="82"/>
                  </a:cubicBezTo>
                  <a:cubicBezTo>
                    <a:pt x="222" y="25"/>
                    <a:pt x="179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2"/>
            <p:cNvSpPr/>
            <p:nvPr/>
          </p:nvSpPr>
          <p:spPr>
            <a:xfrm flipH="1">
              <a:off x="6653718" y="1904210"/>
              <a:ext cx="23006" cy="132056"/>
            </a:xfrm>
            <a:custGeom>
              <a:rect b="b" l="l" r="r" t="t"/>
              <a:pathLst>
                <a:path extrusionOk="0" h="2474" w="431">
                  <a:moveTo>
                    <a:pt x="144" y="0"/>
                  </a:moveTo>
                  <a:cubicBezTo>
                    <a:pt x="76" y="0"/>
                    <a:pt x="0" y="56"/>
                    <a:pt x="14" y="142"/>
                  </a:cubicBezTo>
                  <a:cubicBezTo>
                    <a:pt x="169" y="868"/>
                    <a:pt x="193" y="1618"/>
                    <a:pt x="110" y="2356"/>
                  </a:cubicBezTo>
                  <a:cubicBezTo>
                    <a:pt x="110" y="2435"/>
                    <a:pt x="168" y="2474"/>
                    <a:pt x="228" y="2474"/>
                  </a:cubicBezTo>
                  <a:cubicBezTo>
                    <a:pt x="285" y="2474"/>
                    <a:pt x="342" y="2438"/>
                    <a:pt x="348" y="2368"/>
                  </a:cubicBezTo>
                  <a:cubicBezTo>
                    <a:pt x="431" y="1594"/>
                    <a:pt x="407" y="844"/>
                    <a:pt x="241" y="82"/>
                  </a:cubicBezTo>
                  <a:cubicBezTo>
                    <a:pt x="231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2"/>
            <p:cNvSpPr/>
            <p:nvPr/>
          </p:nvSpPr>
          <p:spPr>
            <a:xfrm flipH="1">
              <a:off x="6622225" y="1925881"/>
              <a:ext cx="40514" cy="110972"/>
            </a:xfrm>
            <a:custGeom>
              <a:rect b="b" l="l" r="r" t="t"/>
              <a:pathLst>
                <a:path extrusionOk="0" h="2079" w="759">
                  <a:moveTo>
                    <a:pt x="653" y="1"/>
                  </a:moveTo>
                  <a:cubicBezTo>
                    <a:pt x="598" y="1"/>
                    <a:pt x="538" y="39"/>
                    <a:pt x="526" y="117"/>
                  </a:cubicBezTo>
                  <a:cubicBezTo>
                    <a:pt x="490" y="736"/>
                    <a:pt x="324" y="1331"/>
                    <a:pt x="50" y="1903"/>
                  </a:cubicBezTo>
                  <a:cubicBezTo>
                    <a:pt x="0" y="1993"/>
                    <a:pt x="88" y="2078"/>
                    <a:pt x="167" y="2078"/>
                  </a:cubicBezTo>
                  <a:cubicBezTo>
                    <a:pt x="201" y="2078"/>
                    <a:pt x="234" y="2062"/>
                    <a:pt x="252" y="2022"/>
                  </a:cubicBezTo>
                  <a:cubicBezTo>
                    <a:pt x="550" y="1426"/>
                    <a:pt x="705" y="783"/>
                    <a:pt x="752" y="117"/>
                  </a:cubicBezTo>
                  <a:cubicBezTo>
                    <a:pt x="758" y="39"/>
                    <a:pt x="708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2"/>
            <p:cNvSpPr/>
            <p:nvPr/>
          </p:nvSpPr>
          <p:spPr>
            <a:xfrm flipH="1">
              <a:off x="6910890" y="3051293"/>
              <a:ext cx="216179" cy="55139"/>
            </a:xfrm>
            <a:custGeom>
              <a:rect b="b" l="l" r="r" t="t"/>
              <a:pathLst>
                <a:path extrusionOk="0" h="1033" w="4050">
                  <a:moveTo>
                    <a:pt x="3818" y="0"/>
                  </a:moveTo>
                  <a:cubicBezTo>
                    <a:pt x="3786" y="0"/>
                    <a:pt x="3754" y="11"/>
                    <a:pt x="3725" y="35"/>
                  </a:cubicBezTo>
                  <a:cubicBezTo>
                    <a:pt x="3071" y="555"/>
                    <a:pt x="2169" y="744"/>
                    <a:pt x="1310" y="744"/>
                  </a:cubicBezTo>
                  <a:cubicBezTo>
                    <a:pt x="949" y="744"/>
                    <a:pt x="596" y="711"/>
                    <a:pt x="272" y="654"/>
                  </a:cubicBezTo>
                  <a:cubicBezTo>
                    <a:pt x="258" y="651"/>
                    <a:pt x="244" y="649"/>
                    <a:pt x="231" y="649"/>
                  </a:cubicBezTo>
                  <a:cubicBezTo>
                    <a:pt x="69" y="649"/>
                    <a:pt x="0" y="906"/>
                    <a:pt x="176" y="928"/>
                  </a:cubicBezTo>
                  <a:cubicBezTo>
                    <a:pt x="540" y="994"/>
                    <a:pt x="925" y="1032"/>
                    <a:pt x="1314" y="1032"/>
                  </a:cubicBezTo>
                  <a:cubicBezTo>
                    <a:pt x="2253" y="1032"/>
                    <a:pt x="3212" y="813"/>
                    <a:pt x="3927" y="249"/>
                  </a:cubicBezTo>
                  <a:cubicBezTo>
                    <a:pt x="4050" y="155"/>
                    <a:pt x="3940" y="0"/>
                    <a:pt x="3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2"/>
            <p:cNvSpPr/>
            <p:nvPr/>
          </p:nvSpPr>
          <p:spPr>
            <a:xfrm flipH="1">
              <a:off x="7083834" y="3094208"/>
              <a:ext cx="112893" cy="1452669"/>
            </a:xfrm>
            <a:custGeom>
              <a:rect b="b" l="l" r="r" t="t"/>
              <a:pathLst>
                <a:path extrusionOk="0" h="27215" w="2115">
                  <a:moveTo>
                    <a:pt x="1932" y="1"/>
                  </a:moveTo>
                  <a:cubicBezTo>
                    <a:pt x="1873" y="1"/>
                    <a:pt x="1817" y="35"/>
                    <a:pt x="1803" y="112"/>
                  </a:cubicBezTo>
                  <a:cubicBezTo>
                    <a:pt x="1589" y="993"/>
                    <a:pt x="1636" y="2005"/>
                    <a:pt x="1577" y="2898"/>
                  </a:cubicBezTo>
                  <a:cubicBezTo>
                    <a:pt x="1446" y="4994"/>
                    <a:pt x="1303" y="7113"/>
                    <a:pt x="1172" y="9209"/>
                  </a:cubicBezTo>
                  <a:cubicBezTo>
                    <a:pt x="874" y="13959"/>
                    <a:pt x="612" y="18710"/>
                    <a:pt x="291" y="23448"/>
                  </a:cubicBezTo>
                  <a:cubicBezTo>
                    <a:pt x="219" y="24603"/>
                    <a:pt x="291" y="25925"/>
                    <a:pt x="29" y="27020"/>
                  </a:cubicBezTo>
                  <a:cubicBezTo>
                    <a:pt x="1" y="27141"/>
                    <a:pt x="95" y="27215"/>
                    <a:pt x="185" y="27215"/>
                  </a:cubicBezTo>
                  <a:cubicBezTo>
                    <a:pt x="247" y="27215"/>
                    <a:pt x="307" y="27181"/>
                    <a:pt x="327" y="27104"/>
                  </a:cubicBezTo>
                  <a:cubicBezTo>
                    <a:pt x="529" y="26223"/>
                    <a:pt x="493" y="25211"/>
                    <a:pt x="553" y="24318"/>
                  </a:cubicBezTo>
                  <a:cubicBezTo>
                    <a:pt x="684" y="22222"/>
                    <a:pt x="815" y="20103"/>
                    <a:pt x="946" y="18007"/>
                  </a:cubicBezTo>
                  <a:cubicBezTo>
                    <a:pt x="1243" y="13257"/>
                    <a:pt x="1517" y="8506"/>
                    <a:pt x="1827" y="3767"/>
                  </a:cubicBezTo>
                  <a:cubicBezTo>
                    <a:pt x="1898" y="2636"/>
                    <a:pt x="1827" y="1291"/>
                    <a:pt x="2101" y="196"/>
                  </a:cubicBezTo>
                  <a:cubicBezTo>
                    <a:pt x="2115" y="75"/>
                    <a:pt x="2019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2"/>
            <p:cNvSpPr/>
            <p:nvPr/>
          </p:nvSpPr>
          <p:spPr>
            <a:xfrm flipH="1">
              <a:off x="6848492" y="3082625"/>
              <a:ext cx="149030" cy="1451334"/>
            </a:xfrm>
            <a:custGeom>
              <a:rect b="b" l="l" r="r" t="t"/>
              <a:pathLst>
                <a:path extrusionOk="0" h="27190" w="2792">
                  <a:moveTo>
                    <a:pt x="174" y="0"/>
                  </a:moveTo>
                  <a:cubicBezTo>
                    <a:pt x="88" y="0"/>
                    <a:pt x="1" y="75"/>
                    <a:pt x="35" y="186"/>
                  </a:cubicBezTo>
                  <a:cubicBezTo>
                    <a:pt x="309" y="1079"/>
                    <a:pt x="274" y="2199"/>
                    <a:pt x="357" y="3127"/>
                  </a:cubicBezTo>
                  <a:cubicBezTo>
                    <a:pt x="571" y="5294"/>
                    <a:pt x="762" y="7461"/>
                    <a:pt x="964" y="9640"/>
                  </a:cubicBezTo>
                  <a:cubicBezTo>
                    <a:pt x="1381" y="14355"/>
                    <a:pt x="1798" y="19070"/>
                    <a:pt x="2202" y="23785"/>
                  </a:cubicBezTo>
                  <a:cubicBezTo>
                    <a:pt x="2298" y="24880"/>
                    <a:pt x="2381" y="25963"/>
                    <a:pt x="2488" y="27047"/>
                  </a:cubicBezTo>
                  <a:cubicBezTo>
                    <a:pt x="2494" y="27142"/>
                    <a:pt x="2571" y="27190"/>
                    <a:pt x="2646" y="27190"/>
                  </a:cubicBezTo>
                  <a:cubicBezTo>
                    <a:pt x="2720" y="27190"/>
                    <a:pt x="2792" y="27142"/>
                    <a:pt x="2786" y="27047"/>
                  </a:cubicBezTo>
                  <a:cubicBezTo>
                    <a:pt x="2536" y="24070"/>
                    <a:pt x="2274" y="21094"/>
                    <a:pt x="2012" y="18117"/>
                  </a:cubicBezTo>
                  <a:cubicBezTo>
                    <a:pt x="1595" y="13307"/>
                    <a:pt x="1178" y="8509"/>
                    <a:pt x="714" y="3711"/>
                  </a:cubicBezTo>
                  <a:cubicBezTo>
                    <a:pt x="643" y="2877"/>
                    <a:pt x="547" y="2032"/>
                    <a:pt x="464" y="1198"/>
                  </a:cubicBezTo>
                  <a:cubicBezTo>
                    <a:pt x="416" y="853"/>
                    <a:pt x="416" y="448"/>
                    <a:pt x="309" y="127"/>
                  </a:cubicBezTo>
                  <a:cubicBezTo>
                    <a:pt x="294" y="38"/>
                    <a:pt x="234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2"/>
            <p:cNvSpPr/>
            <p:nvPr/>
          </p:nvSpPr>
          <p:spPr>
            <a:xfrm flipH="1">
              <a:off x="6119836" y="1201068"/>
              <a:ext cx="226321" cy="270304"/>
            </a:xfrm>
            <a:custGeom>
              <a:rect b="b" l="l" r="r" t="t"/>
              <a:pathLst>
                <a:path extrusionOk="0" h="5064" w="4240">
                  <a:moveTo>
                    <a:pt x="2276" y="1"/>
                  </a:moveTo>
                  <a:cubicBezTo>
                    <a:pt x="2268" y="1"/>
                    <a:pt x="2259" y="2"/>
                    <a:pt x="2251" y="3"/>
                  </a:cubicBezTo>
                  <a:cubicBezTo>
                    <a:pt x="1798" y="87"/>
                    <a:pt x="2215" y="2468"/>
                    <a:pt x="2215" y="2468"/>
                  </a:cubicBezTo>
                  <a:cubicBezTo>
                    <a:pt x="2215" y="2468"/>
                    <a:pt x="1721" y="379"/>
                    <a:pt x="1354" y="379"/>
                  </a:cubicBezTo>
                  <a:cubicBezTo>
                    <a:pt x="1344" y="379"/>
                    <a:pt x="1333" y="381"/>
                    <a:pt x="1322" y="384"/>
                  </a:cubicBezTo>
                  <a:cubicBezTo>
                    <a:pt x="953" y="515"/>
                    <a:pt x="1739" y="3361"/>
                    <a:pt x="1739" y="3361"/>
                  </a:cubicBezTo>
                  <a:cubicBezTo>
                    <a:pt x="1739" y="3361"/>
                    <a:pt x="794" y="2703"/>
                    <a:pt x="432" y="2703"/>
                  </a:cubicBezTo>
                  <a:cubicBezTo>
                    <a:pt x="384" y="2703"/>
                    <a:pt x="346" y="2715"/>
                    <a:pt x="322" y="2742"/>
                  </a:cubicBezTo>
                  <a:cubicBezTo>
                    <a:pt x="1" y="3135"/>
                    <a:pt x="2513" y="5064"/>
                    <a:pt x="2513" y="5064"/>
                  </a:cubicBezTo>
                  <a:lnTo>
                    <a:pt x="4239" y="4849"/>
                  </a:lnTo>
                  <a:cubicBezTo>
                    <a:pt x="4239" y="4849"/>
                    <a:pt x="4204" y="849"/>
                    <a:pt x="3858" y="801"/>
                  </a:cubicBezTo>
                  <a:cubicBezTo>
                    <a:pt x="3853" y="800"/>
                    <a:pt x="3848" y="800"/>
                    <a:pt x="3842" y="800"/>
                  </a:cubicBezTo>
                  <a:cubicBezTo>
                    <a:pt x="3511" y="800"/>
                    <a:pt x="3442" y="2266"/>
                    <a:pt x="3442" y="2266"/>
                  </a:cubicBezTo>
                  <a:cubicBezTo>
                    <a:pt x="3442" y="2266"/>
                    <a:pt x="3406" y="301"/>
                    <a:pt x="3156" y="218"/>
                  </a:cubicBezTo>
                  <a:cubicBezTo>
                    <a:pt x="3145" y="215"/>
                    <a:pt x="3135" y="213"/>
                    <a:pt x="3125" y="213"/>
                  </a:cubicBezTo>
                  <a:cubicBezTo>
                    <a:pt x="2755" y="213"/>
                    <a:pt x="2822" y="2337"/>
                    <a:pt x="2822" y="2337"/>
                  </a:cubicBezTo>
                  <a:cubicBezTo>
                    <a:pt x="2822" y="2337"/>
                    <a:pt x="2696" y="1"/>
                    <a:pt x="2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2"/>
            <p:cNvSpPr/>
            <p:nvPr/>
          </p:nvSpPr>
          <p:spPr>
            <a:xfrm flipH="1">
              <a:off x="6882494" y="2270807"/>
              <a:ext cx="360992" cy="394086"/>
            </a:xfrm>
            <a:custGeom>
              <a:rect b="b" l="l" r="r" t="t"/>
              <a:pathLst>
                <a:path extrusionOk="0" fill="none" h="7383" w="6763">
                  <a:moveTo>
                    <a:pt x="0" y="7382"/>
                  </a:moveTo>
                  <a:cubicBezTo>
                    <a:pt x="0" y="7382"/>
                    <a:pt x="5917" y="4108"/>
                    <a:pt x="6763" y="1"/>
                  </a:cubicBezTo>
                </a:path>
              </a:pathLst>
            </a:custGeom>
            <a:noFill/>
            <a:ln cap="rnd" cmpd="sng" w="5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2"/>
            <p:cNvSpPr/>
            <p:nvPr/>
          </p:nvSpPr>
          <p:spPr>
            <a:xfrm flipH="1">
              <a:off x="6698181" y="2764602"/>
              <a:ext cx="724546" cy="22312"/>
            </a:xfrm>
            <a:custGeom>
              <a:rect b="b" l="l" r="r" t="t"/>
              <a:pathLst>
                <a:path extrusionOk="0" fill="none" h="418" w="13574">
                  <a:moveTo>
                    <a:pt x="0" y="417"/>
                  </a:moveTo>
                  <a:lnTo>
                    <a:pt x="13574" y="1"/>
                  </a:lnTo>
                </a:path>
              </a:pathLst>
            </a:custGeom>
            <a:noFill/>
            <a:ln cap="rnd" cmpd="sng" w="59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2"/>
            <p:cNvSpPr/>
            <p:nvPr/>
          </p:nvSpPr>
          <p:spPr>
            <a:xfrm flipH="1">
              <a:off x="7409970" y="2613971"/>
              <a:ext cx="330513" cy="247298"/>
            </a:xfrm>
            <a:custGeom>
              <a:rect b="b" l="l" r="r" t="t"/>
              <a:pathLst>
                <a:path extrusionOk="0" h="4633" w="6192">
                  <a:moveTo>
                    <a:pt x="2489" y="1"/>
                  </a:moveTo>
                  <a:lnTo>
                    <a:pt x="0" y="1465"/>
                  </a:lnTo>
                  <a:lnTo>
                    <a:pt x="4941" y="4633"/>
                  </a:lnTo>
                  <a:lnTo>
                    <a:pt x="6192" y="3430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2"/>
            <p:cNvSpPr/>
            <p:nvPr/>
          </p:nvSpPr>
          <p:spPr>
            <a:xfrm flipH="1">
              <a:off x="7188827" y="2726491"/>
              <a:ext cx="491287" cy="272385"/>
            </a:xfrm>
            <a:custGeom>
              <a:rect b="b" l="l" r="r" t="t"/>
              <a:pathLst>
                <a:path extrusionOk="0" h="5103" w="9204">
                  <a:moveTo>
                    <a:pt x="0" y="0"/>
                  </a:moveTo>
                  <a:cubicBezTo>
                    <a:pt x="1" y="1"/>
                    <a:pt x="6430" y="5103"/>
                    <a:pt x="6931" y="5103"/>
                  </a:cubicBezTo>
                  <a:cubicBezTo>
                    <a:pt x="6941" y="5103"/>
                    <a:pt x="6948" y="5100"/>
                    <a:pt x="6954" y="5096"/>
                  </a:cubicBezTo>
                  <a:cubicBezTo>
                    <a:pt x="7227" y="4894"/>
                    <a:pt x="6216" y="3775"/>
                    <a:pt x="6215" y="3775"/>
                  </a:cubicBezTo>
                  <a:lnTo>
                    <a:pt x="6215" y="3775"/>
                  </a:lnTo>
                  <a:cubicBezTo>
                    <a:pt x="6216" y="3775"/>
                    <a:pt x="7505" y="5020"/>
                    <a:pt x="7823" y="5020"/>
                  </a:cubicBezTo>
                  <a:cubicBezTo>
                    <a:pt x="7836" y="5020"/>
                    <a:pt x="7849" y="5018"/>
                    <a:pt x="7859" y="5013"/>
                  </a:cubicBezTo>
                  <a:cubicBezTo>
                    <a:pt x="8239" y="4822"/>
                    <a:pt x="6597" y="3299"/>
                    <a:pt x="6596" y="3298"/>
                  </a:cubicBezTo>
                  <a:lnTo>
                    <a:pt x="6596" y="3298"/>
                  </a:lnTo>
                  <a:cubicBezTo>
                    <a:pt x="6597" y="3299"/>
                    <a:pt x="8062" y="4592"/>
                    <a:pt x="8545" y="4592"/>
                  </a:cubicBezTo>
                  <a:cubicBezTo>
                    <a:pt x="8600" y="4592"/>
                    <a:pt x="8642" y="4575"/>
                    <a:pt x="8668" y="4537"/>
                  </a:cubicBezTo>
                  <a:cubicBezTo>
                    <a:pt x="8918" y="4156"/>
                    <a:pt x="6942" y="2763"/>
                    <a:pt x="6942" y="2763"/>
                  </a:cubicBezTo>
                  <a:lnTo>
                    <a:pt x="6942" y="2763"/>
                  </a:lnTo>
                  <a:cubicBezTo>
                    <a:pt x="6942" y="2763"/>
                    <a:pt x="8418" y="3663"/>
                    <a:pt x="8897" y="3663"/>
                  </a:cubicBezTo>
                  <a:cubicBezTo>
                    <a:pt x="8969" y="3663"/>
                    <a:pt x="9019" y="3643"/>
                    <a:pt x="9037" y="3596"/>
                  </a:cubicBezTo>
                  <a:cubicBezTo>
                    <a:pt x="9204" y="3239"/>
                    <a:pt x="6644" y="1798"/>
                    <a:pt x="6644" y="1798"/>
                  </a:cubicBezTo>
                  <a:cubicBezTo>
                    <a:pt x="6644" y="1798"/>
                    <a:pt x="8097" y="1524"/>
                    <a:pt x="8073" y="12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2"/>
            <p:cNvSpPr/>
            <p:nvPr/>
          </p:nvSpPr>
          <p:spPr>
            <a:xfrm flipH="1">
              <a:off x="7206602" y="2188178"/>
              <a:ext cx="125864" cy="125918"/>
            </a:xfrm>
            <a:custGeom>
              <a:rect b="b" l="l" r="r" t="t"/>
              <a:pathLst>
                <a:path extrusionOk="0" h="2359" w="2358">
                  <a:moveTo>
                    <a:pt x="1167" y="1"/>
                  </a:moveTo>
                  <a:cubicBezTo>
                    <a:pt x="536" y="1"/>
                    <a:pt x="0" y="525"/>
                    <a:pt x="0" y="1180"/>
                  </a:cubicBezTo>
                  <a:cubicBezTo>
                    <a:pt x="0" y="1822"/>
                    <a:pt x="512" y="2358"/>
                    <a:pt x="1167" y="2358"/>
                  </a:cubicBezTo>
                  <a:cubicBezTo>
                    <a:pt x="1822" y="2358"/>
                    <a:pt x="2358" y="1834"/>
                    <a:pt x="2346" y="1180"/>
                  </a:cubicBezTo>
                  <a:cubicBezTo>
                    <a:pt x="2346" y="537"/>
                    <a:pt x="1822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2"/>
            <p:cNvSpPr/>
            <p:nvPr/>
          </p:nvSpPr>
          <p:spPr>
            <a:xfrm flipH="1">
              <a:off x="7207242" y="1671538"/>
              <a:ext cx="63573" cy="516694"/>
            </a:xfrm>
            <a:custGeom>
              <a:rect b="b" l="l" r="r" t="t"/>
              <a:pathLst>
                <a:path extrusionOk="0" fill="none" h="9680" w="1191">
                  <a:moveTo>
                    <a:pt x="12" y="9680"/>
                  </a:moveTo>
                  <a:lnTo>
                    <a:pt x="12" y="6191"/>
                  </a:lnTo>
                  <a:cubicBezTo>
                    <a:pt x="12" y="5275"/>
                    <a:pt x="0" y="4358"/>
                    <a:pt x="12" y="3453"/>
                  </a:cubicBezTo>
                  <a:cubicBezTo>
                    <a:pt x="36" y="1750"/>
                    <a:pt x="95" y="417"/>
                    <a:pt x="1191" y="0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2"/>
            <p:cNvSpPr/>
            <p:nvPr/>
          </p:nvSpPr>
          <p:spPr>
            <a:xfrm flipH="1">
              <a:off x="6944785" y="1638444"/>
              <a:ext cx="66135" cy="281620"/>
            </a:xfrm>
            <a:custGeom>
              <a:rect b="b" l="l" r="r" t="t"/>
              <a:pathLst>
                <a:path extrusionOk="0" fill="none" h="5276" w="1239">
                  <a:moveTo>
                    <a:pt x="1179" y="5275"/>
                  </a:moveTo>
                  <a:cubicBezTo>
                    <a:pt x="1179" y="4013"/>
                    <a:pt x="1239" y="2727"/>
                    <a:pt x="1060" y="1465"/>
                  </a:cubicBezTo>
                  <a:cubicBezTo>
                    <a:pt x="941" y="858"/>
                    <a:pt x="644" y="263"/>
                    <a:pt x="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2"/>
            <p:cNvSpPr/>
            <p:nvPr/>
          </p:nvSpPr>
          <p:spPr>
            <a:xfrm flipH="1">
              <a:off x="6954286" y="1920650"/>
              <a:ext cx="52150" cy="270784"/>
            </a:xfrm>
            <a:custGeom>
              <a:rect b="b" l="l" r="r" t="t"/>
              <a:pathLst>
                <a:path extrusionOk="0" fill="none" h="5073" w="977">
                  <a:moveTo>
                    <a:pt x="60" y="5072"/>
                  </a:moveTo>
                  <a:lnTo>
                    <a:pt x="60" y="1143"/>
                  </a:lnTo>
                  <a:cubicBezTo>
                    <a:pt x="60" y="1143"/>
                    <a:pt x="0" y="298"/>
                    <a:pt x="976" y="0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2"/>
            <p:cNvSpPr/>
            <p:nvPr/>
          </p:nvSpPr>
          <p:spPr>
            <a:xfrm flipH="1">
              <a:off x="6893276" y="1917448"/>
              <a:ext cx="51563" cy="270784"/>
            </a:xfrm>
            <a:custGeom>
              <a:rect b="b" l="l" r="r" t="t"/>
              <a:pathLst>
                <a:path extrusionOk="0" fill="none" h="5073" w="966">
                  <a:moveTo>
                    <a:pt x="906" y="5073"/>
                  </a:moveTo>
                  <a:lnTo>
                    <a:pt x="906" y="1144"/>
                  </a:lnTo>
                  <a:cubicBezTo>
                    <a:pt x="906" y="1144"/>
                    <a:pt x="965" y="298"/>
                    <a:pt x="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2"/>
            <p:cNvSpPr/>
            <p:nvPr/>
          </p:nvSpPr>
          <p:spPr>
            <a:xfrm flipH="1">
              <a:off x="6867868" y="2180225"/>
              <a:ext cx="53431" cy="48200"/>
            </a:xfrm>
            <a:custGeom>
              <a:rect b="b" l="l" r="r" t="t"/>
              <a:pathLst>
                <a:path extrusionOk="0" h="903" w="1001">
                  <a:moveTo>
                    <a:pt x="496" y="1"/>
                  </a:moveTo>
                  <a:cubicBezTo>
                    <a:pt x="379" y="1"/>
                    <a:pt x="262" y="43"/>
                    <a:pt x="179" y="126"/>
                  </a:cubicBezTo>
                  <a:cubicBezTo>
                    <a:pt x="0" y="305"/>
                    <a:pt x="0" y="578"/>
                    <a:pt x="179" y="769"/>
                  </a:cubicBezTo>
                  <a:cubicBezTo>
                    <a:pt x="268" y="858"/>
                    <a:pt x="384" y="903"/>
                    <a:pt x="501" y="903"/>
                  </a:cubicBezTo>
                  <a:cubicBezTo>
                    <a:pt x="617" y="903"/>
                    <a:pt x="733" y="858"/>
                    <a:pt x="822" y="769"/>
                  </a:cubicBezTo>
                  <a:cubicBezTo>
                    <a:pt x="1001" y="590"/>
                    <a:pt x="1001" y="305"/>
                    <a:pt x="822" y="126"/>
                  </a:cubicBezTo>
                  <a:cubicBezTo>
                    <a:pt x="733" y="43"/>
                    <a:pt x="614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 flipH="1">
              <a:off x="6976545" y="2175955"/>
              <a:ext cx="53431" cy="48040"/>
            </a:xfrm>
            <a:custGeom>
              <a:rect b="b" l="l" r="r" t="t"/>
              <a:pathLst>
                <a:path extrusionOk="0" h="900" w="1001">
                  <a:moveTo>
                    <a:pt x="501" y="1"/>
                  </a:moveTo>
                  <a:cubicBezTo>
                    <a:pt x="384" y="1"/>
                    <a:pt x="268" y="45"/>
                    <a:pt x="179" y="135"/>
                  </a:cubicBezTo>
                  <a:cubicBezTo>
                    <a:pt x="1" y="313"/>
                    <a:pt x="1" y="587"/>
                    <a:pt x="179" y="766"/>
                  </a:cubicBezTo>
                  <a:cubicBezTo>
                    <a:pt x="268" y="855"/>
                    <a:pt x="384" y="900"/>
                    <a:pt x="501" y="900"/>
                  </a:cubicBezTo>
                  <a:cubicBezTo>
                    <a:pt x="617" y="900"/>
                    <a:pt x="733" y="855"/>
                    <a:pt x="822" y="766"/>
                  </a:cubicBezTo>
                  <a:cubicBezTo>
                    <a:pt x="1001" y="587"/>
                    <a:pt x="1001" y="313"/>
                    <a:pt x="822" y="135"/>
                  </a:cubicBezTo>
                  <a:cubicBezTo>
                    <a:pt x="733" y="45"/>
                    <a:pt x="617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2"/>
            <p:cNvSpPr/>
            <p:nvPr/>
          </p:nvSpPr>
          <p:spPr>
            <a:xfrm flipH="1">
              <a:off x="7225017" y="1330349"/>
              <a:ext cx="106221" cy="98481"/>
            </a:xfrm>
            <a:custGeom>
              <a:rect b="b" l="l" r="r" t="t"/>
              <a:pathLst>
                <a:path extrusionOk="0" h="1845" w="1990">
                  <a:moveTo>
                    <a:pt x="990" y="1"/>
                  </a:moveTo>
                  <a:cubicBezTo>
                    <a:pt x="946" y="1"/>
                    <a:pt x="902" y="4"/>
                    <a:pt x="858" y="10"/>
                  </a:cubicBezTo>
                  <a:cubicBezTo>
                    <a:pt x="358" y="94"/>
                    <a:pt x="1" y="558"/>
                    <a:pt x="84" y="1070"/>
                  </a:cubicBezTo>
                  <a:cubicBezTo>
                    <a:pt x="149" y="1520"/>
                    <a:pt x="540" y="1844"/>
                    <a:pt x="982" y="1844"/>
                  </a:cubicBezTo>
                  <a:cubicBezTo>
                    <a:pt x="1032" y="1844"/>
                    <a:pt x="1082" y="1840"/>
                    <a:pt x="1132" y="1832"/>
                  </a:cubicBezTo>
                  <a:cubicBezTo>
                    <a:pt x="1632" y="1761"/>
                    <a:pt x="1989" y="1296"/>
                    <a:pt x="1906" y="784"/>
                  </a:cubicBezTo>
                  <a:cubicBezTo>
                    <a:pt x="1841" y="328"/>
                    <a:pt x="1439" y="1"/>
                    <a:pt x="990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2"/>
            <p:cNvSpPr/>
            <p:nvPr/>
          </p:nvSpPr>
          <p:spPr>
            <a:xfrm flipH="1">
              <a:off x="6993679" y="1180251"/>
              <a:ext cx="283541" cy="378980"/>
            </a:xfrm>
            <a:custGeom>
              <a:rect b="b" l="l" r="r" t="t"/>
              <a:pathLst>
                <a:path extrusionOk="0" h="7100" w="5312">
                  <a:moveTo>
                    <a:pt x="370" y="1"/>
                  </a:moveTo>
                  <a:cubicBezTo>
                    <a:pt x="215" y="239"/>
                    <a:pt x="108" y="513"/>
                    <a:pt x="49" y="774"/>
                  </a:cubicBezTo>
                  <a:cubicBezTo>
                    <a:pt x="37" y="786"/>
                    <a:pt x="37" y="810"/>
                    <a:pt x="37" y="822"/>
                  </a:cubicBezTo>
                  <a:cubicBezTo>
                    <a:pt x="13" y="834"/>
                    <a:pt x="13" y="846"/>
                    <a:pt x="13" y="870"/>
                  </a:cubicBezTo>
                  <a:cubicBezTo>
                    <a:pt x="1" y="882"/>
                    <a:pt x="1" y="894"/>
                    <a:pt x="1" y="905"/>
                  </a:cubicBezTo>
                  <a:lnTo>
                    <a:pt x="1" y="953"/>
                  </a:lnTo>
                  <a:lnTo>
                    <a:pt x="1" y="1001"/>
                  </a:lnTo>
                  <a:lnTo>
                    <a:pt x="1" y="1060"/>
                  </a:lnTo>
                  <a:lnTo>
                    <a:pt x="1" y="1144"/>
                  </a:lnTo>
                  <a:lnTo>
                    <a:pt x="1" y="1179"/>
                  </a:lnTo>
                  <a:lnTo>
                    <a:pt x="1" y="1227"/>
                  </a:lnTo>
                  <a:lnTo>
                    <a:pt x="1" y="1263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46"/>
                  </a:lnTo>
                  <a:lnTo>
                    <a:pt x="1" y="1358"/>
                  </a:lnTo>
                  <a:lnTo>
                    <a:pt x="1" y="1405"/>
                  </a:lnTo>
                  <a:lnTo>
                    <a:pt x="1" y="1441"/>
                  </a:lnTo>
                  <a:lnTo>
                    <a:pt x="1" y="1501"/>
                  </a:lnTo>
                  <a:cubicBezTo>
                    <a:pt x="1" y="1548"/>
                    <a:pt x="13" y="1584"/>
                    <a:pt x="13" y="1620"/>
                  </a:cubicBezTo>
                  <a:lnTo>
                    <a:pt x="120" y="2334"/>
                  </a:lnTo>
                  <a:lnTo>
                    <a:pt x="191" y="2858"/>
                  </a:lnTo>
                  <a:lnTo>
                    <a:pt x="453" y="4501"/>
                  </a:lnTo>
                  <a:lnTo>
                    <a:pt x="537" y="5061"/>
                  </a:lnTo>
                  <a:cubicBezTo>
                    <a:pt x="656" y="5894"/>
                    <a:pt x="1192" y="6549"/>
                    <a:pt x="1906" y="6882"/>
                  </a:cubicBezTo>
                  <a:cubicBezTo>
                    <a:pt x="2200" y="7025"/>
                    <a:pt x="2541" y="7099"/>
                    <a:pt x="2884" y="7099"/>
                  </a:cubicBezTo>
                  <a:cubicBezTo>
                    <a:pt x="2971" y="7099"/>
                    <a:pt x="3058" y="7094"/>
                    <a:pt x="3144" y="7085"/>
                  </a:cubicBezTo>
                  <a:cubicBezTo>
                    <a:pt x="3192" y="7085"/>
                    <a:pt x="3216" y="7073"/>
                    <a:pt x="3263" y="7073"/>
                  </a:cubicBezTo>
                  <a:cubicBezTo>
                    <a:pt x="3442" y="7037"/>
                    <a:pt x="3609" y="7001"/>
                    <a:pt x="3763" y="6942"/>
                  </a:cubicBezTo>
                  <a:cubicBezTo>
                    <a:pt x="3787" y="6942"/>
                    <a:pt x="3811" y="6918"/>
                    <a:pt x="3847" y="6906"/>
                  </a:cubicBezTo>
                  <a:cubicBezTo>
                    <a:pt x="3859" y="6894"/>
                    <a:pt x="3859" y="6894"/>
                    <a:pt x="3871" y="6894"/>
                  </a:cubicBezTo>
                  <a:cubicBezTo>
                    <a:pt x="3882" y="6894"/>
                    <a:pt x="3882" y="6882"/>
                    <a:pt x="3906" y="6882"/>
                  </a:cubicBezTo>
                  <a:cubicBezTo>
                    <a:pt x="3918" y="6859"/>
                    <a:pt x="3930" y="6859"/>
                    <a:pt x="3942" y="6847"/>
                  </a:cubicBezTo>
                  <a:cubicBezTo>
                    <a:pt x="3978" y="6847"/>
                    <a:pt x="4001" y="6835"/>
                    <a:pt x="4025" y="6823"/>
                  </a:cubicBezTo>
                  <a:cubicBezTo>
                    <a:pt x="4121" y="6775"/>
                    <a:pt x="4228" y="6716"/>
                    <a:pt x="4323" y="6644"/>
                  </a:cubicBezTo>
                  <a:cubicBezTo>
                    <a:pt x="4454" y="6549"/>
                    <a:pt x="4561" y="6442"/>
                    <a:pt x="4656" y="6347"/>
                  </a:cubicBezTo>
                  <a:cubicBezTo>
                    <a:pt x="4692" y="6311"/>
                    <a:pt x="4704" y="6287"/>
                    <a:pt x="4740" y="6251"/>
                  </a:cubicBezTo>
                  <a:cubicBezTo>
                    <a:pt x="4799" y="6192"/>
                    <a:pt x="4835" y="6120"/>
                    <a:pt x="4883" y="6061"/>
                  </a:cubicBezTo>
                  <a:cubicBezTo>
                    <a:pt x="4918" y="6049"/>
                    <a:pt x="4930" y="6013"/>
                    <a:pt x="4942" y="5989"/>
                  </a:cubicBezTo>
                  <a:cubicBezTo>
                    <a:pt x="4954" y="5966"/>
                    <a:pt x="4954" y="5954"/>
                    <a:pt x="4978" y="5942"/>
                  </a:cubicBezTo>
                  <a:cubicBezTo>
                    <a:pt x="5002" y="5906"/>
                    <a:pt x="5014" y="5882"/>
                    <a:pt x="5037" y="5846"/>
                  </a:cubicBezTo>
                  <a:cubicBezTo>
                    <a:pt x="5109" y="5704"/>
                    <a:pt x="5180" y="5549"/>
                    <a:pt x="5228" y="5394"/>
                  </a:cubicBezTo>
                  <a:cubicBezTo>
                    <a:pt x="5228" y="5358"/>
                    <a:pt x="5240" y="5346"/>
                    <a:pt x="5240" y="5335"/>
                  </a:cubicBezTo>
                  <a:lnTo>
                    <a:pt x="5287" y="5108"/>
                  </a:lnTo>
                  <a:cubicBezTo>
                    <a:pt x="5287" y="5073"/>
                    <a:pt x="5299" y="5049"/>
                    <a:pt x="5299" y="5013"/>
                  </a:cubicBezTo>
                  <a:lnTo>
                    <a:pt x="5299" y="4989"/>
                  </a:lnTo>
                  <a:lnTo>
                    <a:pt x="5299" y="4942"/>
                  </a:lnTo>
                  <a:cubicBezTo>
                    <a:pt x="5311" y="4894"/>
                    <a:pt x="5311" y="4870"/>
                    <a:pt x="5311" y="4823"/>
                  </a:cubicBezTo>
                  <a:lnTo>
                    <a:pt x="5311" y="4715"/>
                  </a:lnTo>
                  <a:lnTo>
                    <a:pt x="5311" y="4692"/>
                  </a:lnTo>
                  <a:lnTo>
                    <a:pt x="5311" y="4620"/>
                  </a:lnTo>
                  <a:lnTo>
                    <a:pt x="5311" y="4584"/>
                  </a:lnTo>
                  <a:lnTo>
                    <a:pt x="5311" y="4537"/>
                  </a:lnTo>
                  <a:lnTo>
                    <a:pt x="5311" y="4465"/>
                  </a:lnTo>
                  <a:cubicBezTo>
                    <a:pt x="5299" y="4442"/>
                    <a:pt x="5287" y="4418"/>
                    <a:pt x="5240" y="4406"/>
                  </a:cubicBezTo>
                  <a:cubicBezTo>
                    <a:pt x="5061" y="3822"/>
                    <a:pt x="4466" y="3572"/>
                    <a:pt x="3906" y="3525"/>
                  </a:cubicBezTo>
                  <a:cubicBezTo>
                    <a:pt x="3840" y="3520"/>
                    <a:pt x="3773" y="3518"/>
                    <a:pt x="3704" y="3518"/>
                  </a:cubicBezTo>
                  <a:cubicBezTo>
                    <a:pt x="3209" y="3518"/>
                    <a:pt x="2652" y="3641"/>
                    <a:pt x="2370" y="4049"/>
                  </a:cubicBezTo>
                  <a:cubicBezTo>
                    <a:pt x="2335" y="4084"/>
                    <a:pt x="2311" y="4108"/>
                    <a:pt x="2275" y="4120"/>
                  </a:cubicBezTo>
                  <a:cubicBezTo>
                    <a:pt x="2156" y="3787"/>
                    <a:pt x="1977" y="3465"/>
                    <a:pt x="1727" y="3215"/>
                  </a:cubicBezTo>
                  <a:cubicBezTo>
                    <a:pt x="1477" y="2965"/>
                    <a:pt x="1144" y="2787"/>
                    <a:pt x="811" y="2739"/>
                  </a:cubicBezTo>
                  <a:cubicBezTo>
                    <a:pt x="787" y="2703"/>
                    <a:pt x="775" y="2679"/>
                    <a:pt x="775" y="2644"/>
                  </a:cubicBezTo>
                  <a:lnTo>
                    <a:pt x="513" y="88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3" name="Google Shape;1393;p42"/>
            <p:cNvGrpSpPr/>
            <p:nvPr/>
          </p:nvGrpSpPr>
          <p:grpSpPr>
            <a:xfrm>
              <a:off x="6865940" y="1166907"/>
              <a:ext cx="428831" cy="535163"/>
              <a:chOff x="7223428" y="1166907"/>
              <a:chExt cx="428831" cy="535163"/>
            </a:xfrm>
          </p:grpSpPr>
          <p:sp>
            <p:nvSpPr>
              <p:cNvPr id="1394" name="Google Shape;1394;p42"/>
              <p:cNvSpPr/>
              <p:nvPr/>
            </p:nvSpPr>
            <p:spPr>
              <a:xfrm flipH="1">
                <a:off x="7223428" y="1203150"/>
                <a:ext cx="389015" cy="498919"/>
              </a:xfrm>
              <a:custGeom>
                <a:rect b="b" l="l" r="r" t="t"/>
                <a:pathLst>
                  <a:path extrusionOk="0" h="9347" w="7288">
                    <a:moveTo>
                      <a:pt x="60" y="0"/>
                    </a:moveTo>
                    <a:cubicBezTo>
                      <a:pt x="13" y="214"/>
                      <a:pt x="1" y="429"/>
                      <a:pt x="1" y="655"/>
                    </a:cubicBezTo>
                    <a:lnTo>
                      <a:pt x="1" y="5775"/>
                    </a:lnTo>
                    <a:cubicBezTo>
                      <a:pt x="1" y="7739"/>
                      <a:pt x="1608" y="9347"/>
                      <a:pt x="3573" y="9347"/>
                    </a:cubicBezTo>
                    <a:lnTo>
                      <a:pt x="3716" y="9347"/>
                    </a:lnTo>
                    <a:cubicBezTo>
                      <a:pt x="5680" y="9347"/>
                      <a:pt x="7288" y="7739"/>
                      <a:pt x="7288" y="5775"/>
                    </a:cubicBezTo>
                    <a:lnTo>
                      <a:pt x="7288" y="655"/>
                    </a:lnTo>
                    <a:cubicBezTo>
                      <a:pt x="7288" y="429"/>
                      <a:pt x="7276" y="214"/>
                      <a:pt x="7228" y="0"/>
                    </a:cubicBezTo>
                    <a:close/>
                  </a:path>
                </a:pathLst>
              </a:custGeom>
              <a:solidFill>
                <a:srgbClr val="FFFFFF">
                  <a:alpha val="65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 flipH="1">
                <a:off x="7264524" y="1237472"/>
                <a:ext cx="19109" cy="169100"/>
              </a:xfrm>
              <a:custGeom>
                <a:rect b="b" l="l" r="r" t="t"/>
                <a:pathLst>
                  <a:path extrusionOk="0" h="3168" w="358">
                    <a:moveTo>
                      <a:pt x="179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2989"/>
                    </a:lnTo>
                    <a:cubicBezTo>
                      <a:pt x="0" y="3096"/>
                      <a:pt x="84" y="3167"/>
                      <a:pt x="179" y="3167"/>
                    </a:cubicBezTo>
                    <a:cubicBezTo>
                      <a:pt x="286" y="3167"/>
                      <a:pt x="358" y="3084"/>
                      <a:pt x="358" y="2989"/>
                    </a:cubicBezTo>
                    <a:lnTo>
                      <a:pt x="358" y="179"/>
                    </a:lnTo>
                    <a:cubicBezTo>
                      <a:pt x="358" y="72"/>
                      <a:pt x="286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 flipH="1">
                <a:off x="7225132" y="1166907"/>
                <a:ext cx="427127" cy="38165"/>
              </a:xfrm>
              <a:custGeom>
                <a:rect b="b" l="l" r="r" t="t"/>
                <a:pathLst>
                  <a:path extrusionOk="0" h="715" w="8002">
                    <a:moveTo>
                      <a:pt x="358" y="1"/>
                    </a:moveTo>
                    <a:cubicBezTo>
                      <a:pt x="167" y="1"/>
                      <a:pt x="1" y="167"/>
                      <a:pt x="1" y="358"/>
                    </a:cubicBezTo>
                    <a:cubicBezTo>
                      <a:pt x="1" y="548"/>
                      <a:pt x="167" y="715"/>
                      <a:pt x="358" y="715"/>
                    </a:cubicBezTo>
                    <a:lnTo>
                      <a:pt x="7621" y="715"/>
                    </a:lnTo>
                    <a:cubicBezTo>
                      <a:pt x="7835" y="715"/>
                      <a:pt x="8002" y="548"/>
                      <a:pt x="7978" y="358"/>
                    </a:cubicBezTo>
                    <a:cubicBezTo>
                      <a:pt x="7978" y="167"/>
                      <a:pt x="7823" y="1"/>
                      <a:pt x="7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7" name="Google Shape;1397;p42"/>
            <p:cNvSpPr/>
            <p:nvPr/>
          </p:nvSpPr>
          <p:spPr>
            <a:xfrm flipH="1">
              <a:off x="7458277" y="2622244"/>
              <a:ext cx="282847" cy="207905"/>
            </a:xfrm>
            <a:custGeom>
              <a:rect b="b" l="l" r="r" t="t"/>
              <a:pathLst>
                <a:path extrusionOk="0" fill="none" h="3895" w="5299">
                  <a:moveTo>
                    <a:pt x="0" y="1"/>
                  </a:moveTo>
                  <a:cubicBezTo>
                    <a:pt x="965" y="846"/>
                    <a:pt x="4156" y="3275"/>
                    <a:pt x="5299" y="3894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 flipH="1">
              <a:off x="7805924" y="2509137"/>
              <a:ext cx="52790" cy="54071"/>
            </a:xfrm>
            <a:custGeom>
              <a:rect b="b" l="l" r="r" t="t"/>
              <a:pathLst>
                <a:path extrusionOk="0" fill="none" h="1013" w="989">
                  <a:moveTo>
                    <a:pt x="1" y="0"/>
                  </a:moveTo>
                  <a:cubicBezTo>
                    <a:pt x="310" y="346"/>
                    <a:pt x="656" y="691"/>
                    <a:pt x="989" y="1012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 flipH="1">
              <a:off x="6097631" y="1831670"/>
              <a:ext cx="13398" cy="107449"/>
            </a:xfrm>
            <a:custGeom>
              <a:rect b="b" l="l" r="r" t="t"/>
              <a:pathLst>
                <a:path extrusionOk="0" fill="none" h="2013" w="251">
                  <a:moveTo>
                    <a:pt x="1" y="0"/>
                  </a:moveTo>
                  <a:cubicBezTo>
                    <a:pt x="96" y="667"/>
                    <a:pt x="191" y="1346"/>
                    <a:pt x="251" y="2013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 flipH="1">
              <a:off x="6124320" y="1433848"/>
              <a:ext cx="51509" cy="309536"/>
            </a:xfrm>
            <a:custGeom>
              <a:rect b="b" l="l" r="r" t="t"/>
              <a:pathLst>
                <a:path extrusionOk="0" fill="none" h="5799" w="965">
                  <a:moveTo>
                    <a:pt x="1" y="0"/>
                  </a:moveTo>
                  <a:cubicBezTo>
                    <a:pt x="298" y="1953"/>
                    <a:pt x="632" y="3846"/>
                    <a:pt x="965" y="5798"/>
                  </a:cubicBezTo>
                </a:path>
              </a:pathLst>
            </a:custGeom>
            <a:noFill/>
            <a:ln cap="rnd" cmpd="sng" w="7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1" name="Google Shape;1401;p42"/>
          <p:cNvSpPr txBox="1"/>
          <p:nvPr/>
        </p:nvSpPr>
        <p:spPr>
          <a:xfrm>
            <a:off x="5705100" y="116800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43"/>
          <p:cNvSpPr txBox="1"/>
          <p:nvPr>
            <p:ph type="title"/>
          </p:nvPr>
        </p:nvSpPr>
        <p:spPr>
          <a:xfrm>
            <a:off x="867025" y="1320675"/>
            <a:ext cx="3474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</a:t>
            </a:r>
            <a:endParaRPr/>
          </a:p>
        </p:txBody>
      </p:sp>
      <p:sp>
        <p:nvSpPr>
          <p:cNvPr id="1407" name="Google Shape;1407;p43"/>
          <p:cNvSpPr txBox="1"/>
          <p:nvPr>
            <p:ph idx="1" type="subTitle"/>
          </p:nvPr>
        </p:nvSpPr>
        <p:spPr>
          <a:xfrm>
            <a:off x="867025" y="2076375"/>
            <a:ext cx="34746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United States conducted the National 2009 survey.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involved calling respondents by phone and asking them if they took the seasonal flu and H1N1 vaccines.</a:t>
            </a:r>
            <a:endParaRPr/>
          </a:p>
        </p:txBody>
      </p:sp>
      <p:grpSp>
        <p:nvGrpSpPr>
          <p:cNvPr id="1408" name="Google Shape;1408;p43"/>
          <p:cNvGrpSpPr/>
          <p:nvPr/>
        </p:nvGrpSpPr>
        <p:grpSpPr>
          <a:xfrm flipH="1">
            <a:off x="5080050" y="990600"/>
            <a:ext cx="2950905" cy="3183781"/>
            <a:chOff x="2424400" y="1800900"/>
            <a:chExt cx="1030200" cy="1111500"/>
          </a:xfrm>
        </p:grpSpPr>
        <p:sp>
          <p:nvSpPr>
            <p:cNvPr id="1409" name="Google Shape;1409;p43"/>
            <p:cNvSpPr/>
            <p:nvPr/>
          </p:nvSpPr>
          <p:spPr>
            <a:xfrm>
              <a:off x="2819100" y="1967450"/>
              <a:ext cx="127400" cy="126450"/>
            </a:xfrm>
            <a:custGeom>
              <a:rect b="b" l="l" r="r" t="t"/>
              <a:pathLst>
                <a:path extrusionOk="0" h="5058" w="5096">
                  <a:moveTo>
                    <a:pt x="2923" y="0"/>
                  </a:moveTo>
                  <a:cubicBezTo>
                    <a:pt x="2423" y="0"/>
                    <a:pt x="1775" y="524"/>
                    <a:pt x="1346" y="901"/>
                  </a:cubicBezTo>
                  <a:cubicBezTo>
                    <a:pt x="774" y="1377"/>
                    <a:pt x="238" y="1984"/>
                    <a:pt x="119" y="2746"/>
                  </a:cubicBezTo>
                  <a:cubicBezTo>
                    <a:pt x="0" y="3508"/>
                    <a:pt x="393" y="4342"/>
                    <a:pt x="1048" y="4723"/>
                  </a:cubicBezTo>
                  <a:cubicBezTo>
                    <a:pt x="1504" y="4994"/>
                    <a:pt x="2040" y="5058"/>
                    <a:pt x="2573" y="5058"/>
                  </a:cubicBezTo>
                  <a:cubicBezTo>
                    <a:pt x="2624" y="5058"/>
                    <a:pt x="2675" y="5057"/>
                    <a:pt x="2727" y="5056"/>
                  </a:cubicBezTo>
                  <a:cubicBezTo>
                    <a:pt x="3167" y="5056"/>
                    <a:pt x="3620" y="5008"/>
                    <a:pt x="4060" y="4949"/>
                  </a:cubicBezTo>
                  <a:cubicBezTo>
                    <a:pt x="4322" y="4925"/>
                    <a:pt x="4572" y="4877"/>
                    <a:pt x="4763" y="4723"/>
                  </a:cubicBezTo>
                  <a:cubicBezTo>
                    <a:pt x="4965" y="4592"/>
                    <a:pt x="5096" y="4318"/>
                    <a:pt x="5001" y="4080"/>
                  </a:cubicBezTo>
                  <a:cubicBezTo>
                    <a:pt x="4965" y="3973"/>
                    <a:pt x="4870" y="3877"/>
                    <a:pt x="4798" y="3794"/>
                  </a:cubicBezTo>
                  <a:cubicBezTo>
                    <a:pt x="3965" y="2853"/>
                    <a:pt x="3846" y="1853"/>
                    <a:pt x="3572" y="663"/>
                  </a:cubicBezTo>
                  <a:cubicBezTo>
                    <a:pt x="3454" y="177"/>
                    <a:pt x="3213" y="0"/>
                    <a:pt x="2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2530075" y="1831675"/>
              <a:ext cx="436375" cy="509550"/>
            </a:xfrm>
            <a:custGeom>
              <a:rect b="b" l="l" r="r" t="t"/>
              <a:pathLst>
                <a:path extrusionOk="0" h="20382" w="17455">
                  <a:moveTo>
                    <a:pt x="13502" y="1"/>
                  </a:moveTo>
                  <a:cubicBezTo>
                    <a:pt x="5262" y="1"/>
                    <a:pt x="7951" y="2889"/>
                    <a:pt x="8692" y="7153"/>
                  </a:cubicBezTo>
                  <a:cubicBezTo>
                    <a:pt x="9037" y="9154"/>
                    <a:pt x="8763" y="11797"/>
                    <a:pt x="6358" y="12702"/>
                  </a:cubicBezTo>
                  <a:cubicBezTo>
                    <a:pt x="0" y="15107"/>
                    <a:pt x="7096" y="19893"/>
                    <a:pt x="12430" y="20357"/>
                  </a:cubicBezTo>
                  <a:cubicBezTo>
                    <a:pt x="12620" y="20374"/>
                    <a:pt x="12804" y="20381"/>
                    <a:pt x="12982" y="20381"/>
                  </a:cubicBezTo>
                  <a:cubicBezTo>
                    <a:pt x="15562" y="20381"/>
                    <a:pt x="16990" y="18721"/>
                    <a:pt x="17336" y="16238"/>
                  </a:cubicBezTo>
                  <a:cubicBezTo>
                    <a:pt x="17455" y="15428"/>
                    <a:pt x="17193" y="14488"/>
                    <a:pt x="16621" y="13916"/>
                  </a:cubicBezTo>
                  <a:cubicBezTo>
                    <a:pt x="16312" y="13571"/>
                    <a:pt x="15907" y="13476"/>
                    <a:pt x="15514" y="13380"/>
                  </a:cubicBezTo>
                  <a:cubicBezTo>
                    <a:pt x="15169" y="13285"/>
                    <a:pt x="14812" y="13166"/>
                    <a:pt x="14538" y="12856"/>
                  </a:cubicBezTo>
                  <a:cubicBezTo>
                    <a:pt x="14145" y="12404"/>
                    <a:pt x="13942" y="11785"/>
                    <a:pt x="13859" y="11178"/>
                  </a:cubicBezTo>
                  <a:cubicBezTo>
                    <a:pt x="13752" y="10439"/>
                    <a:pt x="13788" y="9689"/>
                    <a:pt x="13966" y="8951"/>
                  </a:cubicBezTo>
                  <a:cubicBezTo>
                    <a:pt x="13977" y="8951"/>
                    <a:pt x="13987" y="8951"/>
                    <a:pt x="13997" y="8951"/>
                  </a:cubicBezTo>
                  <a:cubicBezTo>
                    <a:pt x="15501" y="8951"/>
                    <a:pt x="16266" y="7240"/>
                    <a:pt x="16562" y="5939"/>
                  </a:cubicBezTo>
                  <a:cubicBezTo>
                    <a:pt x="17002" y="4046"/>
                    <a:pt x="16847" y="2010"/>
                    <a:pt x="16586" y="105"/>
                  </a:cubicBezTo>
                  <a:cubicBezTo>
                    <a:pt x="15418" y="35"/>
                    <a:pt x="14395" y="1"/>
                    <a:pt x="13502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2831875" y="2244900"/>
              <a:ext cx="380150" cy="533850"/>
            </a:xfrm>
            <a:custGeom>
              <a:rect b="b" l="l" r="r" t="t"/>
              <a:pathLst>
                <a:path extrusionOk="0" h="21354" w="15206">
                  <a:moveTo>
                    <a:pt x="4640" y="1"/>
                  </a:moveTo>
                  <a:cubicBezTo>
                    <a:pt x="1" y="1"/>
                    <a:pt x="3573" y="11048"/>
                    <a:pt x="3978" y="13210"/>
                  </a:cubicBezTo>
                  <a:cubicBezTo>
                    <a:pt x="4430" y="15686"/>
                    <a:pt x="6906" y="21354"/>
                    <a:pt x="10096" y="21354"/>
                  </a:cubicBezTo>
                  <a:cubicBezTo>
                    <a:pt x="10434" y="21354"/>
                    <a:pt x="10780" y="21290"/>
                    <a:pt x="11133" y="21152"/>
                  </a:cubicBezTo>
                  <a:cubicBezTo>
                    <a:pt x="15205" y="19545"/>
                    <a:pt x="11276" y="14842"/>
                    <a:pt x="10479" y="12532"/>
                  </a:cubicBezTo>
                  <a:cubicBezTo>
                    <a:pt x="10348" y="12187"/>
                    <a:pt x="10240" y="11877"/>
                    <a:pt x="10133" y="11555"/>
                  </a:cubicBezTo>
                  <a:cubicBezTo>
                    <a:pt x="9574" y="9853"/>
                    <a:pt x="9371" y="8067"/>
                    <a:pt x="8919" y="6388"/>
                  </a:cubicBezTo>
                  <a:cubicBezTo>
                    <a:pt x="8419" y="4555"/>
                    <a:pt x="7169" y="2685"/>
                    <a:pt x="6311" y="1018"/>
                  </a:cubicBezTo>
                  <a:cubicBezTo>
                    <a:pt x="6192" y="768"/>
                    <a:pt x="6073" y="542"/>
                    <a:pt x="5883" y="376"/>
                  </a:cubicBezTo>
                  <a:cubicBezTo>
                    <a:pt x="5657" y="161"/>
                    <a:pt x="5371" y="78"/>
                    <a:pt x="5073" y="30"/>
                  </a:cubicBezTo>
                  <a:cubicBezTo>
                    <a:pt x="4921" y="10"/>
                    <a:pt x="4777" y="1"/>
                    <a:pt x="4640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2580075" y="1800900"/>
              <a:ext cx="396200" cy="303300"/>
            </a:xfrm>
            <a:custGeom>
              <a:rect b="b" l="l" r="r" t="t"/>
              <a:pathLst>
                <a:path extrusionOk="0" h="12132" w="15848">
                  <a:moveTo>
                    <a:pt x="11133" y="0"/>
                  </a:moveTo>
                  <a:cubicBezTo>
                    <a:pt x="10022" y="0"/>
                    <a:pt x="8897" y="53"/>
                    <a:pt x="7811" y="276"/>
                  </a:cubicBezTo>
                  <a:cubicBezTo>
                    <a:pt x="6704" y="502"/>
                    <a:pt x="5620" y="943"/>
                    <a:pt x="4751" y="1717"/>
                  </a:cubicBezTo>
                  <a:cubicBezTo>
                    <a:pt x="4322" y="2110"/>
                    <a:pt x="3965" y="2562"/>
                    <a:pt x="3668" y="3086"/>
                  </a:cubicBezTo>
                  <a:cubicBezTo>
                    <a:pt x="3239" y="3848"/>
                    <a:pt x="3191" y="4753"/>
                    <a:pt x="2703" y="5527"/>
                  </a:cubicBezTo>
                  <a:cubicBezTo>
                    <a:pt x="2191" y="6289"/>
                    <a:pt x="1512" y="6932"/>
                    <a:pt x="703" y="7325"/>
                  </a:cubicBezTo>
                  <a:cubicBezTo>
                    <a:pt x="536" y="7420"/>
                    <a:pt x="334" y="7503"/>
                    <a:pt x="203" y="7658"/>
                  </a:cubicBezTo>
                  <a:cubicBezTo>
                    <a:pt x="0" y="7908"/>
                    <a:pt x="0" y="8265"/>
                    <a:pt x="36" y="8599"/>
                  </a:cubicBezTo>
                  <a:cubicBezTo>
                    <a:pt x="369" y="10917"/>
                    <a:pt x="2215" y="12131"/>
                    <a:pt x="4176" y="12131"/>
                  </a:cubicBezTo>
                  <a:cubicBezTo>
                    <a:pt x="4954" y="12131"/>
                    <a:pt x="5750" y="11940"/>
                    <a:pt x="6477" y="11551"/>
                  </a:cubicBezTo>
                  <a:cubicBezTo>
                    <a:pt x="8204" y="9384"/>
                    <a:pt x="5787" y="6575"/>
                    <a:pt x="7227" y="4015"/>
                  </a:cubicBezTo>
                  <a:cubicBezTo>
                    <a:pt x="7656" y="3193"/>
                    <a:pt x="9644" y="3146"/>
                    <a:pt x="10383" y="3038"/>
                  </a:cubicBezTo>
                  <a:cubicBezTo>
                    <a:pt x="11847" y="2836"/>
                    <a:pt x="13812" y="2919"/>
                    <a:pt x="15098" y="2074"/>
                  </a:cubicBezTo>
                  <a:cubicBezTo>
                    <a:pt x="15514" y="1812"/>
                    <a:pt x="15848" y="1348"/>
                    <a:pt x="15836" y="836"/>
                  </a:cubicBezTo>
                  <a:cubicBezTo>
                    <a:pt x="15812" y="752"/>
                    <a:pt x="15800" y="645"/>
                    <a:pt x="15752" y="574"/>
                  </a:cubicBezTo>
                  <a:cubicBezTo>
                    <a:pt x="15729" y="514"/>
                    <a:pt x="15669" y="479"/>
                    <a:pt x="15621" y="443"/>
                  </a:cubicBezTo>
                  <a:cubicBezTo>
                    <a:pt x="15252" y="169"/>
                    <a:pt x="14859" y="110"/>
                    <a:pt x="14466" y="98"/>
                  </a:cubicBezTo>
                  <a:cubicBezTo>
                    <a:pt x="14181" y="98"/>
                    <a:pt x="13880" y="113"/>
                    <a:pt x="13588" y="113"/>
                  </a:cubicBezTo>
                  <a:cubicBezTo>
                    <a:pt x="13515" y="113"/>
                    <a:pt x="13443" y="112"/>
                    <a:pt x="13371" y="110"/>
                  </a:cubicBezTo>
                  <a:cubicBezTo>
                    <a:pt x="12764" y="98"/>
                    <a:pt x="12133" y="26"/>
                    <a:pt x="11526" y="2"/>
                  </a:cubicBezTo>
                  <a:cubicBezTo>
                    <a:pt x="11395" y="1"/>
                    <a:pt x="11264" y="0"/>
                    <a:pt x="11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2906325" y="2168475"/>
              <a:ext cx="196450" cy="277200"/>
            </a:xfrm>
            <a:custGeom>
              <a:rect b="b" l="l" r="r" t="t"/>
              <a:pathLst>
                <a:path extrusionOk="0" h="11088" w="7858">
                  <a:moveTo>
                    <a:pt x="1065" y="0"/>
                  </a:moveTo>
                  <a:cubicBezTo>
                    <a:pt x="232" y="0"/>
                    <a:pt x="0" y="7443"/>
                    <a:pt x="71" y="8266"/>
                  </a:cubicBezTo>
                  <a:cubicBezTo>
                    <a:pt x="71" y="8326"/>
                    <a:pt x="83" y="8374"/>
                    <a:pt x="119" y="8409"/>
                  </a:cubicBezTo>
                  <a:cubicBezTo>
                    <a:pt x="143" y="8457"/>
                    <a:pt x="190" y="8469"/>
                    <a:pt x="238" y="8493"/>
                  </a:cubicBezTo>
                  <a:cubicBezTo>
                    <a:pt x="1155" y="8850"/>
                    <a:pt x="1774" y="9695"/>
                    <a:pt x="2631" y="10219"/>
                  </a:cubicBezTo>
                  <a:cubicBezTo>
                    <a:pt x="3443" y="10717"/>
                    <a:pt x="4394" y="11088"/>
                    <a:pt x="5356" y="11088"/>
                  </a:cubicBezTo>
                  <a:cubicBezTo>
                    <a:pt x="5452" y="11088"/>
                    <a:pt x="5548" y="11084"/>
                    <a:pt x="5643" y="11076"/>
                  </a:cubicBezTo>
                  <a:cubicBezTo>
                    <a:pt x="6500" y="11017"/>
                    <a:pt x="6989" y="10874"/>
                    <a:pt x="7822" y="10505"/>
                  </a:cubicBezTo>
                  <a:cubicBezTo>
                    <a:pt x="7858" y="9457"/>
                    <a:pt x="7501" y="8445"/>
                    <a:pt x="7131" y="7481"/>
                  </a:cubicBezTo>
                  <a:cubicBezTo>
                    <a:pt x="7131" y="7469"/>
                    <a:pt x="7108" y="7469"/>
                    <a:pt x="7108" y="7445"/>
                  </a:cubicBezTo>
                  <a:cubicBezTo>
                    <a:pt x="5941" y="4445"/>
                    <a:pt x="4572" y="742"/>
                    <a:pt x="1095" y="4"/>
                  </a:cubicBezTo>
                  <a:cubicBezTo>
                    <a:pt x="1085" y="1"/>
                    <a:pt x="1075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2460125" y="2147300"/>
              <a:ext cx="568825" cy="765100"/>
            </a:xfrm>
            <a:custGeom>
              <a:rect b="b" l="l" r="r" t="t"/>
              <a:pathLst>
                <a:path extrusionOk="0" h="30604" w="22753">
                  <a:moveTo>
                    <a:pt x="9014" y="1"/>
                  </a:moveTo>
                  <a:cubicBezTo>
                    <a:pt x="8296" y="1"/>
                    <a:pt x="4750" y="2830"/>
                    <a:pt x="4465" y="3148"/>
                  </a:cubicBezTo>
                  <a:cubicBezTo>
                    <a:pt x="3048" y="4696"/>
                    <a:pt x="2108" y="6470"/>
                    <a:pt x="1608" y="8518"/>
                  </a:cubicBezTo>
                  <a:cubicBezTo>
                    <a:pt x="405" y="13507"/>
                    <a:pt x="0" y="18698"/>
                    <a:pt x="429" y="23818"/>
                  </a:cubicBezTo>
                  <a:cubicBezTo>
                    <a:pt x="441" y="23949"/>
                    <a:pt x="465" y="24091"/>
                    <a:pt x="536" y="24175"/>
                  </a:cubicBezTo>
                  <a:cubicBezTo>
                    <a:pt x="595" y="24270"/>
                    <a:pt x="703" y="24294"/>
                    <a:pt x="798" y="24342"/>
                  </a:cubicBezTo>
                  <a:cubicBezTo>
                    <a:pt x="3024" y="25199"/>
                    <a:pt x="4465" y="27223"/>
                    <a:pt x="6549" y="28497"/>
                  </a:cubicBezTo>
                  <a:cubicBezTo>
                    <a:pt x="8545" y="29697"/>
                    <a:pt x="10821" y="30567"/>
                    <a:pt x="13148" y="30567"/>
                  </a:cubicBezTo>
                  <a:cubicBezTo>
                    <a:pt x="13361" y="30567"/>
                    <a:pt x="13574" y="30560"/>
                    <a:pt x="13788" y="30545"/>
                  </a:cubicBezTo>
                  <a:cubicBezTo>
                    <a:pt x="13892" y="30538"/>
                    <a:pt x="14020" y="30535"/>
                    <a:pt x="14167" y="30535"/>
                  </a:cubicBezTo>
                  <a:cubicBezTo>
                    <a:pt x="14876" y="30535"/>
                    <a:pt x="16032" y="30603"/>
                    <a:pt x="17248" y="30603"/>
                  </a:cubicBezTo>
                  <a:cubicBezTo>
                    <a:pt x="19558" y="30603"/>
                    <a:pt x="22080" y="30355"/>
                    <a:pt x="22146" y="28914"/>
                  </a:cubicBezTo>
                  <a:cubicBezTo>
                    <a:pt x="22277" y="25818"/>
                    <a:pt x="22491" y="22734"/>
                    <a:pt x="22610" y="19650"/>
                  </a:cubicBezTo>
                  <a:cubicBezTo>
                    <a:pt x="22753" y="15590"/>
                    <a:pt x="22741" y="11542"/>
                    <a:pt x="22074" y="7459"/>
                  </a:cubicBezTo>
                  <a:cubicBezTo>
                    <a:pt x="21717" y="5161"/>
                    <a:pt x="21039" y="1124"/>
                    <a:pt x="18300" y="755"/>
                  </a:cubicBezTo>
                  <a:cubicBezTo>
                    <a:pt x="17800" y="2434"/>
                    <a:pt x="17407" y="3994"/>
                    <a:pt x="16478" y="5494"/>
                  </a:cubicBezTo>
                  <a:cubicBezTo>
                    <a:pt x="16420" y="5598"/>
                    <a:pt x="15400" y="7164"/>
                    <a:pt x="15250" y="7164"/>
                  </a:cubicBezTo>
                  <a:cubicBezTo>
                    <a:pt x="15246" y="7164"/>
                    <a:pt x="15243" y="7163"/>
                    <a:pt x="15240" y="7161"/>
                  </a:cubicBezTo>
                  <a:cubicBezTo>
                    <a:pt x="15228" y="7149"/>
                    <a:pt x="10728" y="4160"/>
                    <a:pt x="9132" y="65"/>
                  </a:cubicBezTo>
                  <a:cubicBezTo>
                    <a:pt x="9116" y="21"/>
                    <a:pt x="9075" y="1"/>
                    <a:pt x="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2806300" y="1869100"/>
              <a:ext cx="70550" cy="104500"/>
            </a:xfrm>
            <a:custGeom>
              <a:rect b="b" l="l" r="r" t="t"/>
              <a:pathLst>
                <a:path extrusionOk="0" fill="none" h="4180" w="2822">
                  <a:moveTo>
                    <a:pt x="0" y="2144"/>
                  </a:moveTo>
                  <a:cubicBezTo>
                    <a:pt x="24" y="3656"/>
                    <a:pt x="2620" y="4180"/>
                    <a:pt x="2822" y="2037"/>
                  </a:cubicBezTo>
                  <a:cubicBezTo>
                    <a:pt x="2798" y="525"/>
                    <a:pt x="203" y="1"/>
                    <a:pt x="0" y="214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2913450" y="1865550"/>
              <a:ext cx="70575" cy="104200"/>
            </a:xfrm>
            <a:custGeom>
              <a:rect b="b" l="l" r="r" t="t"/>
              <a:pathLst>
                <a:path extrusionOk="0" fill="none" h="4168" w="2823">
                  <a:moveTo>
                    <a:pt x="0" y="2119"/>
                  </a:moveTo>
                  <a:cubicBezTo>
                    <a:pt x="24" y="3643"/>
                    <a:pt x="2620" y="4167"/>
                    <a:pt x="2822" y="2024"/>
                  </a:cubicBezTo>
                  <a:cubicBezTo>
                    <a:pt x="2798" y="500"/>
                    <a:pt x="203" y="0"/>
                    <a:pt x="0" y="211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2876825" y="1920900"/>
              <a:ext cx="36650" cy="1525"/>
            </a:xfrm>
            <a:custGeom>
              <a:rect b="b" l="l" r="r" t="t"/>
              <a:pathLst>
                <a:path extrusionOk="0" fill="none" h="61" w="1466">
                  <a:moveTo>
                    <a:pt x="1465" y="1"/>
                  </a:moveTo>
                  <a:lnTo>
                    <a:pt x="1" y="60"/>
                  </a:ln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2741100" y="1903650"/>
              <a:ext cx="67300" cy="20850"/>
            </a:xfrm>
            <a:custGeom>
              <a:rect b="b" l="l" r="r" t="t"/>
              <a:pathLst>
                <a:path extrusionOk="0" fill="none" h="834" w="2692">
                  <a:moveTo>
                    <a:pt x="2691" y="833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2657175" y="2124800"/>
              <a:ext cx="282500" cy="236650"/>
            </a:xfrm>
            <a:custGeom>
              <a:rect b="b" l="l" r="r" t="t"/>
              <a:pathLst>
                <a:path extrusionOk="0" h="9466" w="11300">
                  <a:moveTo>
                    <a:pt x="5406" y="0"/>
                  </a:moveTo>
                  <a:lnTo>
                    <a:pt x="0" y="619"/>
                  </a:lnTo>
                  <a:cubicBezTo>
                    <a:pt x="48" y="715"/>
                    <a:pt x="2572" y="5144"/>
                    <a:pt x="3679" y="6156"/>
                  </a:cubicBezTo>
                  <a:cubicBezTo>
                    <a:pt x="4191" y="6620"/>
                    <a:pt x="7394" y="9466"/>
                    <a:pt x="7394" y="9466"/>
                  </a:cubicBezTo>
                  <a:cubicBezTo>
                    <a:pt x="7394" y="9466"/>
                    <a:pt x="9358" y="7323"/>
                    <a:pt x="10251" y="5120"/>
                  </a:cubicBezTo>
                  <a:cubicBezTo>
                    <a:pt x="10906" y="3513"/>
                    <a:pt x="11299" y="1250"/>
                    <a:pt x="11228" y="905"/>
                  </a:cubicBezTo>
                  <a:lnTo>
                    <a:pt x="54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2881600" y="2132225"/>
              <a:ext cx="65200" cy="145000"/>
            </a:xfrm>
            <a:custGeom>
              <a:rect b="b" l="l" r="r" t="t"/>
              <a:pathLst>
                <a:path extrusionOk="0" fill="none" h="5800" w="2608">
                  <a:moveTo>
                    <a:pt x="0" y="1"/>
                  </a:moveTo>
                  <a:cubicBezTo>
                    <a:pt x="1096" y="287"/>
                    <a:pt x="1882" y="1299"/>
                    <a:pt x="2251" y="2382"/>
                  </a:cubicBezTo>
                  <a:cubicBezTo>
                    <a:pt x="2608" y="3466"/>
                    <a:pt x="2608" y="4656"/>
                    <a:pt x="2608" y="5799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2866425" y="2280775"/>
              <a:ext cx="79800" cy="198250"/>
            </a:xfrm>
            <a:custGeom>
              <a:rect b="b" l="l" r="r" t="t"/>
              <a:pathLst>
                <a:path extrusionOk="0" fill="none" h="7930" w="3192">
                  <a:moveTo>
                    <a:pt x="3191" y="179"/>
                  </a:moveTo>
                  <a:cubicBezTo>
                    <a:pt x="2453" y="0"/>
                    <a:pt x="1679" y="453"/>
                    <a:pt x="1262" y="1084"/>
                  </a:cubicBezTo>
                  <a:cubicBezTo>
                    <a:pt x="834" y="1727"/>
                    <a:pt x="667" y="2501"/>
                    <a:pt x="524" y="3251"/>
                  </a:cubicBezTo>
                  <a:cubicBezTo>
                    <a:pt x="465" y="3548"/>
                    <a:pt x="405" y="3834"/>
                    <a:pt x="345" y="4132"/>
                  </a:cubicBezTo>
                  <a:cubicBezTo>
                    <a:pt x="167" y="5013"/>
                    <a:pt x="0" y="5965"/>
                    <a:pt x="369" y="6763"/>
                  </a:cubicBezTo>
                  <a:cubicBezTo>
                    <a:pt x="703" y="7453"/>
                    <a:pt x="1405" y="7918"/>
                    <a:pt x="2143" y="7930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2913150" y="2472450"/>
              <a:ext cx="16700" cy="18475"/>
            </a:xfrm>
            <a:custGeom>
              <a:rect b="b" l="l" r="r" t="t"/>
              <a:pathLst>
                <a:path extrusionOk="0" h="739" w="668">
                  <a:moveTo>
                    <a:pt x="298" y="1"/>
                  </a:moveTo>
                  <a:cubicBezTo>
                    <a:pt x="262" y="1"/>
                    <a:pt x="227" y="25"/>
                    <a:pt x="191" y="37"/>
                  </a:cubicBezTo>
                  <a:lnTo>
                    <a:pt x="108" y="84"/>
                  </a:lnTo>
                  <a:cubicBezTo>
                    <a:pt x="72" y="108"/>
                    <a:pt x="36" y="167"/>
                    <a:pt x="24" y="215"/>
                  </a:cubicBezTo>
                  <a:cubicBezTo>
                    <a:pt x="24" y="239"/>
                    <a:pt x="0" y="275"/>
                    <a:pt x="0" y="298"/>
                  </a:cubicBezTo>
                  <a:cubicBezTo>
                    <a:pt x="0" y="358"/>
                    <a:pt x="0" y="406"/>
                    <a:pt x="36" y="465"/>
                  </a:cubicBezTo>
                  <a:cubicBezTo>
                    <a:pt x="48" y="501"/>
                    <a:pt x="48" y="513"/>
                    <a:pt x="72" y="548"/>
                  </a:cubicBezTo>
                  <a:cubicBezTo>
                    <a:pt x="84" y="584"/>
                    <a:pt x="108" y="620"/>
                    <a:pt x="143" y="644"/>
                  </a:cubicBezTo>
                  <a:cubicBezTo>
                    <a:pt x="167" y="679"/>
                    <a:pt x="203" y="703"/>
                    <a:pt x="251" y="715"/>
                  </a:cubicBezTo>
                  <a:cubicBezTo>
                    <a:pt x="286" y="739"/>
                    <a:pt x="322" y="739"/>
                    <a:pt x="370" y="739"/>
                  </a:cubicBezTo>
                  <a:cubicBezTo>
                    <a:pt x="405" y="739"/>
                    <a:pt x="441" y="715"/>
                    <a:pt x="489" y="703"/>
                  </a:cubicBezTo>
                  <a:cubicBezTo>
                    <a:pt x="512" y="691"/>
                    <a:pt x="524" y="679"/>
                    <a:pt x="560" y="668"/>
                  </a:cubicBezTo>
                  <a:cubicBezTo>
                    <a:pt x="596" y="632"/>
                    <a:pt x="632" y="572"/>
                    <a:pt x="643" y="525"/>
                  </a:cubicBezTo>
                  <a:cubicBezTo>
                    <a:pt x="643" y="501"/>
                    <a:pt x="643" y="465"/>
                    <a:pt x="667" y="441"/>
                  </a:cubicBezTo>
                  <a:cubicBezTo>
                    <a:pt x="667" y="382"/>
                    <a:pt x="667" y="334"/>
                    <a:pt x="632" y="275"/>
                  </a:cubicBezTo>
                  <a:lnTo>
                    <a:pt x="596" y="203"/>
                  </a:lnTo>
                  <a:cubicBezTo>
                    <a:pt x="584" y="156"/>
                    <a:pt x="560" y="120"/>
                    <a:pt x="524" y="96"/>
                  </a:cubicBezTo>
                  <a:cubicBezTo>
                    <a:pt x="501" y="72"/>
                    <a:pt x="465" y="37"/>
                    <a:pt x="417" y="25"/>
                  </a:cubicBezTo>
                  <a:cubicBezTo>
                    <a:pt x="381" y="1"/>
                    <a:pt x="346" y="1"/>
                    <a:pt x="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2949175" y="2280775"/>
              <a:ext cx="72950" cy="199150"/>
            </a:xfrm>
            <a:custGeom>
              <a:rect b="b" l="l" r="r" t="t"/>
              <a:pathLst>
                <a:path extrusionOk="0" fill="none" h="7966" w="2918">
                  <a:moveTo>
                    <a:pt x="0" y="143"/>
                  </a:moveTo>
                  <a:cubicBezTo>
                    <a:pt x="738" y="0"/>
                    <a:pt x="1488" y="488"/>
                    <a:pt x="1869" y="1155"/>
                  </a:cubicBezTo>
                  <a:cubicBezTo>
                    <a:pt x="2274" y="1810"/>
                    <a:pt x="2393" y="2596"/>
                    <a:pt x="2512" y="3358"/>
                  </a:cubicBezTo>
                  <a:cubicBezTo>
                    <a:pt x="2560" y="3655"/>
                    <a:pt x="2596" y="3941"/>
                    <a:pt x="2643" y="4239"/>
                  </a:cubicBezTo>
                  <a:cubicBezTo>
                    <a:pt x="2774" y="5108"/>
                    <a:pt x="2917" y="6084"/>
                    <a:pt x="2500" y="6870"/>
                  </a:cubicBezTo>
                  <a:cubicBezTo>
                    <a:pt x="2143" y="7537"/>
                    <a:pt x="1405" y="7965"/>
                    <a:pt x="679" y="7942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2956600" y="2473050"/>
              <a:ext cx="15800" cy="17600"/>
            </a:xfrm>
            <a:custGeom>
              <a:rect b="b" l="l" r="r" t="t"/>
              <a:pathLst>
                <a:path extrusionOk="0" h="704" w="632">
                  <a:moveTo>
                    <a:pt x="358" y="1"/>
                  </a:moveTo>
                  <a:cubicBezTo>
                    <a:pt x="310" y="1"/>
                    <a:pt x="275" y="1"/>
                    <a:pt x="239" y="13"/>
                  </a:cubicBezTo>
                  <a:cubicBezTo>
                    <a:pt x="191" y="24"/>
                    <a:pt x="156" y="48"/>
                    <a:pt x="132" y="72"/>
                  </a:cubicBezTo>
                  <a:cubicBezTo>
                    <a:pt x="96" y="84"/>
                    <a:pt x="72" y="120"/>
                    <a:pt x="60" y="167"/>
                  </a:cubicBezTo>
                  <a:lnTo>
                    <a:pt x="25" y="239"/>
                  </a:lnTo>
                  <a:cubicBezTo>
                    <a:pt x="13" y="298"/>
                    <a:pt x="1" y="346"/>
                    <a:pt x="1" y="405"/>
                  </a:cubicBezTo>
                  <a:cubicBezTo>
                    <a:pt x="1" y="429"/>
                    <a:pt x="1" y="465"/>
                    <a:pt x="13" y="489"/>
                  </a:cubicBezTo>
                  <a:cubicBezTo>
                    <a:pt x="25" y="536"/>
                    <a:pt x="60" y="584"/>
                    <a:pt x="96" y="620"/>
                  </a:cubicBezTo>
                  <a:cubicBezTo>
                    <a:pt x="120" y="644"/>
                    <a:pt x="144" y="655"/>
                    <a:pt x="156" y="667"/>
                  </a:cubicBezTo>
                  <a:cubicBezTo>
                    <a:pt x="203" y="679"/>
                    <a:pt x="239" y="703"/>
                    <a:pt x="275" y="703"/>
                  </a:cubicBezTo>
                  <a:cubicBezTo>
                    <a:pt x="322" y="703"/>
                    <a:pt x="358" y="703"/>
                    <a:pt x="394" y="679"/>
                  </a:cubicBezTo>
                  <a:cubicBezTo>
                    <a:pt x="441" y="667"/>
                    <a:pt x="477" y="655"/>
                    <a:pt x="501" y="620"/>
                  </a:cubicBezTo>
                  <a:cubicBezTo>
                    <a:pt x="537" y="608"/>
                    <a:pt x="560" y="584"/>
                    <a:pt x="572" y="536"/>
                  </a:cubicBezTo>
                  <a:cubicBezTo>
                    <a:pt x="572" y="501"/>
                    <a:pt x="596" y="489"/>
                    <a:pt x="608" y="465"/>
                  </a:cubicBezTo>
                  <a:cubicBezTo>
                    <a:pt x="620" y="394"/>
                    <a:pt x="632" y="358"/>
                    <a:pt x="632" y="298"/>
                  </a:cubicBezTo>
                  <a:cubicBezTo>
                    <a:pt x="632" y="263"/>
                    <a:pt x="620" y="239"/>
                    <a:pt x="620" y="203"/>
                  </a:cubicBezTo>
                  <a:cubicBezTo>
                    <a:pt x="608" y="167"/>
                    <a:pt x="572" y="120"/>
                    <a:pt x="537" y="72"/>
                  </a:cubicBezTo>
                  <a:lnTo>
                    <a:pt x="477" y="24"/>
                  </a:lnTo>
                  <a:cubicBezTo>
                    <a:pt x="429" y="13"/>
                    <a:pt x="394" y="1"/>
                    <a:pt x="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2932600" y="2274625"/>
              <a:ext cx="28250" cy="21450"/>
            </a:xfrm>
            <a:custGeom>
              <a:rect b="b" l="l" r="r" t="t"/>
              <a:pathLst>
                <a:path extrusionOk="0" h="858" w="1130">
                  <a:moveTo>
                    <a:pt x="547" y="1"/>
                  </a:moveTo>
                  <a:cubicBezTo>
                    <a:pt x="91" y="1"/>
                    <a:pt x="0" y="763"/>
                    <a:pt x="496" y="853"/>
                  </a:cubicBezTo>
                  <a:cubicBezTo>
                    <a:pt x="518" y="856"/>
                    <a:pt x="540" y="858"/>
                    <a:pt x="560" y="858"/>
                  </a:cubicBezTo>
                  <a:cubicBezTo>
                    <a:pt x="1041" y="858"/>
                    <a:pt x="1130" y="88"/>
                    <a:pt x="627" y="8"/>
                  </a:cubicBezTo>
                  <a:cubicBezTo>
                    <a:pt x="600" y="3"/>
                    <a:pt x="573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2896175" y="2408325"/>
              <a:ext cx="67750" cy="76650"/>
            </a:xfrm>
            <a:custGeom>
              <a:rect b="b" l="l" r="r" t="t"/>
              <a:pathLst>
                <a:path extrusionOk="0" h="3066" w="2710">
                  <a:moveTo>
                    <a:pt x="2483" y="1"/>
                  </a:moveTo>
                  <a:cubicBezTo>
                    <a:pt x="2434" y="1"/>
                    <a:pt x="2363" y="48"/>
                    <a:pt x="2263" y="161"/>
                  </a:cubicBezTo>
                  <a:cubicBezTo>
                    <a:pt x="1656" y="804"/>
                    <a:pt x="834" y="1280"/>
                    <a:pt x="334" y="1994"/>
                  </a:cubicBezTo>
                  <a:cubicBezTo>
                    <a:pt x="239" y="2113"/>
                    <a:pt x="168" y="2232"/>
                    <a:pt x="108" y="2363"/>
                  </a:cubicBezTo>
                  <a:cubicBezTo>
                    <a:pt x="48" y="2482"/>
                    <a:pt x="1" y="2602"/>
                    <a:pt x="1" y="2732"/>
                  </a:cubicBezTo>
                  <a:cubicBezTo>
                    <a:pt x="1" y="2875"/>
                    <a:pt x="72" y="3006"/>
                    <a:pt x="191" y="3054"/>
                  </a:cubicBezTo>
                  <a:cubicBezTo>
                    <a:pt x="251" y="3066"/>
                    <a:pt x="322" y="3066"/>
                    <a:pt x="382" y="3066"/>
                  </a:cubicBezTo>
                  <a:cubicBezTo>
                    <a:pt x="882" y="3006"/>
                    <a:pt x="1311" y="2768"/>
                    <a:pt x="1608" y="2375"/>
                  </a:cubicBezTo>
                  <a:cubicBezTo>
                    <a:pt x="1894" y="2006"/>
                    <a:pt x="2144" y="1601"/>
                    <a:pt x="2358" y="1208"/>
                  </a:cubicBezTo>
                  <a:cubicBezTo>
                    <a:pt x="2437" y="1042"/>
                    <a:pt x="2710" y="1"/>
                    <a:pt x="2483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2999275" y="2218750"/>
              <a:ext cx="133775" cy="113050"/>
            </a:xfrm>
            <a:custGeom>
              <a:rect b="b" l="l" r="r" t="t"/>
              <a:pathLst>
                <a:path extrusionOk="0" h="4522" w="5351">
                  <a:moveTo>
                    <a:pt x="4568" y="1"/>
                  </a:moveTo>
                  <a:cubicBezTo>
                    <a:pt x="4541" y="1"/>
                    <a:pt x="4513" y="2"/>
                    <a:pt x="4485" y="5"/>
                  </a:cubicBezTo>
                  <a:lnTo>
                    <a:pt x="1532" y="279"/>
                  </a:lnTo>
                  <a:cubicBezTo>
                    <a:pt x="1008" y="338"/>
                    <a:pt x="520" y="814"/>
                    <a:pt x="437" y="1350"/>
                  </a:cubicBezTo>
                  <a:lnTo>
                    <a:pt x="80" y="3624"/>
                  </a:lnTo>
                  <a:cubicBezTo>
                    <a:pt x="1" y="4142"/>
                    <a:pt x="316" y="4521"/>
                    <a:pt x="793" y="4521"/>
                  </a:cubicBezTo>
                  <a:cubicBezTo>
                    <a:pt x="820" y="4521"/>
                    <a:pt x="849" y="4520"/>
                    <a:pt x="877" y="4517"/>
                  </a:cubicBezTo>
                  <a:lnTo>
                    <a:pt x="3830" y="4243"/>
                  </a:lnTo>
                  <a:cubicBezTo>
                    <a:pt x="4342" y="4208"/>
                    <a:pt x="4854" y="3731"/>
                    <a:pt x="4926" y="3172"/>
                  </a:cubicBezTo>
                  <a:lnTo>
                    <a:pt x="5283" y="898"/>
                  </a:lnTo>
                  <a:cubicBezTo>
                    <a:pt x="5350" y="380"/>
                    <a:pt x="5035" y="1"/>
                    <a:pt x="4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2919425" y="2242925"/>
              <a:ext cx="252100" cy="326925"/>
            </a:xfrm>
            <a:custGeom>
              <a:rect b="b" l="l" r="r" t="t"/>
              <a:pathLst>
                <a:path extrusionOk="0" h="13077" w="10084">
                  <a:moveTo>
                    <a:pt x="9940" y="1"/>
                  </a:moveTo>
                  <a:cubicBezTo>
                    <a:pt x="9933" y="1"/>
                    <a:pt x="9925" y="1"/>
                    <a:pt x="9917" y="2"/>
                  </a:cubicBezTo>
                  <a:lnTo>
                    <a:pt x="2107" y="716"/>
                  </a:lnTo>
                  <a:cubicBezTo>
                    <a:pt x="2000" y="716"/>
                    <a:pt x="1916" y="812"/>
                    <a:pt x="1905" y="919"/>
                  </a:cubicBezTo>
                  <a:lnTo>
                    <a:pt x="11" y="12908"/>
                  </a:lnTo>
                  <a:cubicBezTo>
                    <a:pt x="0" y="13008"/>
                    <a:pt x="51" y="13076"/>
                    <a:pt x="134" y="13076"/>
                  </a:cubicBezTo>
                  <a:cubicBezTo>
                    <a:pt x="141" y="13076"/>
                    <a:pt x="147" y="13076"/>
                    <a:pt x="154" y="13075"/>
                  </a:cubicBezTo>
                  <a:lnTo>
                    <a:pt x="7977" y="12361"/>
                  </a:lnTo>
                  <a:cubicBezTo>
                    <a:pt x="8072" y="12361"/>
                    <a:pt x="8167" y="12266"/>
                    <a:pt x="8179" y="12170"/>
                  </a:cubicBezTo>
                  <a:lnTo>
                    <a:pt x="10072" y="169"/>
                  </a:lnTo>
                  <a:cubicBezTo>
                    <a:pt x="10083" y="69"/>
                    <a:pt x="10033" y="1"/>
                    <a:pt x="9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3022750" y="2234850"/>
              <a:ext cx="90950" cy="53725"/>
            </a:xfrm>
            <a:custGeom>
              <a:rect b="b" l="l" r="r" t="t"/>
              <a:pathLst>
                <a:path extrusionOk="0" h="2149" w="3638">
                  <a:moveTo>
                    <a:pt x="3096" y="1"/>
                  </a:moveTo>
                  <a:cubicBezTo>
                    <a:pt x="3076" y="1"/>
                    <a:pt x="3055" y="2"/>
                    <a:pt x="3034" y="4"/>
                  </a:cubicBezTo>
                  <a:lnTo>
                    <a:pt x="903" y="194"/>
                  </a:lnTo>
                  <a:cubicBezTo>
                    <a:pt x="546" y="230"/>
                    <a:pt x="212" y="551"/>
                    <a:pt x="153" y="920"/>
                  </a:cubicBezTo>
                  <a:lnTo>
                    <a:pt x="58" y="1540"/>
                  </a:lnTo>
                  <a:cubicBezTo>
                    <a:pt x="0" y="1893"/>
                    <a:pt x="227" y="2148"/>
                    <a:pt x="561" y="2148"/>
                  </a:cubicBezTo>
                  <a:cubicBezTo>
                    <a:pt x="575" y="2148"/>
                    <a:pt x="590" y="2148"/>
                    <a:pt x="605" y="2147"/>
                  </a:cubicBezTo>
                  <a:lnTo>
                    <a:pt x="2736" y="1956"/>
                  </a:lnTo>
                  <a:cubicBezTo>
                    <a:pt x="3106" y="1909"/>
                    <a:pt x="3451" y="1575"/>
                    <a:pt x="3498" y="1218"/>
                  </a:cubicBezTo>
                  <a:lnTo>
                    <a:pt x="3582" y="611"/>
                  </a:lnTo>
                  <a:cubicBezTo>
                    <a:pt x="3638" y="263"/>
                    <a:pt x="3420" y="1"/>
                    <a:pt x="3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2550900" y="2407800"/>
              <a:ext cx="500375" cy="398850"/>
            </a:xfrm>
            <a:custGeom>
              <a:rect b="b" l="l" r="r" t="t"/>
              <a:pathLst>
                <a:path extrusionOk="0" h="15954" w="20015">
                  <a:moveTo>
                    <a:pt x="18840" y="0"/>
                  </a:moveTo>
                  <a:cubicBezTo>
                    <a:pt x="18228" y="0"/>
                    <a:pt x="17794" y="519"/>
                    <a:pt x="17360" y="884"/>
                  </a:cubicBezTo>
                  <a:cubicBezTo>
                    <a:pt x="16669" y="1420"/>
                    <a:pt x="15753" y="1372"/>
                    <a:pt x="15038" y="1813"/>
                  </a:cubicBezTo>
                  <a:cubicBezTo>
                    <a:pt x="14752" y="1991"/>
                    <a:pt x="14526" y="2265"/>
                    <a:pt x="14264" y="2492"/>
                  </a:cubicBezTo>
                  <a:cubicBezTo>
                    <a:pt x="13752" y="2932"/>
                    <a:pt x="13133" y="3230"/>
                    <a:pt x="12514" y="3515"/>
                  </a:cubicBezTo>
                  <a:cubicBezTo>
                    <a:pt x="10752" y="4337"/>
                    <a:pt x="9026" y="5230"/>
                    <a:pt x="7311" y="6147"/>
                  </a:cubicBezTo>
                  <a:cubicBezTo>
                    <a:pt x="5406" y="7171"/>
                    <a:pt x="3168" y="8266"/>
                    <a:pt x="1667" y="9838"/>
                  </a:cubicBezTo>
                  <a:cubicBezTo>
                    <a:pt x="703" y="10850"/>
                    <a:pt x="1" y="12195"/>
                    <a:pt x="24" y="13576"/>
                  </a:cubicBezTo>
                  <a:cubicBezTo>
                    <a:pt x="74" y="15334"/>
                    <a:pt x="965" y="15954"/>
                    <a:pt x="2107" y="15954"/>
                  </a:cubicBezTo>
                  <a:cubicBezTo>
                    <a:pt x="2898" y="15954"/>
                    <a:pt x="3810" y="15655"/>
                    <a:pt x="4644" y="15231"/>
                  </a:cubicBezTo>
                  <a:cubicBezTo>
                    <a:pt x="5656" y="14719"/>
                    <a:pt x="6620" y="14052"/>
                    <a:pt x="7537" y="13290"/>
                  </a:cubicBezTo>
                  <a:cubicBezTo>
                    <a:pt x="9216" y="11886"/>
                    <a:pt x="10704" y="10171"/>
                    <a:pt x="12062" y="8576"/>
                  </a:cubicBezTo>
                  <a:cubicBezTo>
                    <a:pt x="12788" y="7718"/>
                    <a:pt x="13502" y="6778"/>
                    <a:pt x="14419" y="6111"/>
                  </a:cubicBezTo>
                  <a:cubicBezTo>
                    <a:pt x="15288" y="5468"/>
                    <a:pt x="16348" y="5123"/>
                    <a:pt x="17265" y="4563"/>
                  </a:cubicBezTo>
                  <a:cubicBezTo>
                    <a:pt x="18277" y="3932"/>
                    <a:pt x="20015" y="2634"/>
                    <a:pt x="20003" y="1313"/>
                  </a:cubicBezTo>
                  <a:cubicBezTo>
                    <a:pt x="20003" y="694"/>
                    <a:pt x="19539" y="51"/>
                    <a:pt x="18920" y="3"/>
                  </a:cubicBezTo>
                  <a:cubicBezTo>
                    <a:pt x="18893" y="1"/>
                    <a:pt x="18866" y="0"/>
                    <a:pt x="18840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2487200" y="2424825"/>
              <a:ext cx="209875" cy="387575"/>
            </a:xfrm>
            <a:custGeom>
              <a:rect b="b" l="l" r="r" t="t"/>
              <a:pathLst>
                <a:path extrusionOk="0" h="15503" w="8395">
                  <a:moveTo>
                    <a:pt x="8299" y="1"/>
                  </a:moveTo>
                  <a:cubicBezTo>
                    <a:pt x="6835" y="13"/>
                    <a:pt x="5382" y="156"/>
                    <a:pt x="3918" y="382"/>
                  </a:cubicBezTo>
                  <a:cubicBezTo>
                    <a:pt x="2787" y="548"/>
                    <a:pt x="1656" y="751"/>
                    <a:pt x="548" y="1049"/>
                  </a:cubicBezTo>
                  <a:cubicBezTo>
                    <a:pt x="144" y="5073"/>
                    <a:pt x="1" y="9204"/>
                    <a:pt x="1632" y="12871"/>
                  </a:cubicBezTo>
                  <a:cubicBezTo>
                    <a:pt x="2196" y="14159"/>
                    <a:pt x="3330" y="15503"/>
                    <a:pt x="4660" y="15503"/>
                  </a:cubicBezTo>
                  <a:cubicBezTo>
                    <a:pt x="4819" y="15503"/>
                    <a:pt x="4981" y="15484"/>
                    <a:pt x="5144" y="15443"/>
                  </a:cubicBezTo>
                  <a:cubicBezTo>
                    <a:pt x="6144" y="15181"/>
                    <a:pt x="6787" y="14193"/>
                    <a:pt x="7109" y="13193"/>
                  </a:cubicBezTo>
                  <a:cubicBezTo>
                    <a:pt x="7823" y="10907"/>
                    <a:pt x="7883" y="8633"/>
                    <a:pt x="8073" y="6252"/>
                  </a:cubicBezTo>
                  <a:cubicBezTo>
                    <a:pt x="8252" y="4168"/>
                    <a:pt x="8395" y="2084"/>
                    <a:pt x="8299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2424400" y="2205175"/>
              <a:ext cx="292025" cy="310775"/>
            </a:xfrm>
            <a:custGeom>
              <a:rect b="b" l="l" r="r" t="t"/>
              <a:pathLst>
                <a:path extrusionOk="0" h="12431" w="11681">
                  <a:moveTo>
                    <a:pt x="7085" y="0"/>
                  </a:moveTo>
                  <a:cubicBezTo>
                    <a:pt x="6989" y="0"/>
                    <a:pt x="6906" y="48"/>
                    <a:pt x="6835" y="83"/>
                  </a:cubicBezTo>
                  <a:cubicBezTo>
                    <a:pt x="2942" y="2428"/>
                    <a:pt x="680" y="8165"/>
                    <a:pt x="1" y="12427"/>
                  </a:cubicBezTo>
                  <a:lnTo>
                    <a:pt x="1" y="12427"/>
                  </a:lnTo>
                  <a:cubicBezTo>
                    <a:pt x="31" y="12331"/>
                    <a:pt x="1363" y="12154"/>
                    <a:pt x="2858" y="11990"/>
                  </a:cubicBezTo>
                  <a:cubicBezTo>
                    <a:pt x="4644" y="11799"/>
                    <a:pt x="6668" y="11609"/>
                    <a:pt x="7013" y="11549"/>
                  </a:cubicBezTo>
                  <a:cubicBezTo>
                    <a:pt x="8168" y="11370"/>
                    <a:pt x="9573" y="11359"/>
                    <a:pt x="10692" y="10966"/>
                  </a:cubicBezTo>
                  <a:cubicBezTo>
                    <a:pt x="11680" y="10608"/>
                    <a:pt x="11311" y="9668"/>
                    <a:pt x="11204" y="8715"/>
                  </a:cubicBezTo>
                  <a:cubicBezTo>
                    <a:pt x="10823" y="5501"/>
                    <a:pt x="9740" y="2429"/>
                    <a:pt x="7335" y="143"/>
                  </a:cubicBezTo>
                  <a:cubicBezTo>
                    <a:pt x="7263" y="71"/>
                    <a:pt x="7168" y="0"/>
                    <a:pt x="7085" y="0"/>
                  </a:cubicBezTo>
                  <a:close/>
                  <a:moveTo>
                    <a:pt x="1" y="12427"/>
                  </a:moveTo>
                  <a:cubicBezTo>
                    <a:pt x="1" y="12428"/>
                    <a:pt x="0" y="12429"/>
                    <a:pt x="0" y="12430"/>
                  </a:cubicBezTo>
                  <a:cubicBezTo>
                    <a:pt x="1" y="12429"/>
                    <a:pt x="1" y="12428"/>
                    <a:pt x="1" y="124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2680975" y="2148300"/>
              <a:ext cx="88425" cy="265850"/>
            </a:xfrm>
            <a:custGeom>
              <a:rect b="b" l="l" r="r" t="t"/>
              <a:pathLst>
                <a:path extrusionOk="0" fill="none" h="10634" w="3537">
                  <a:moveTo>
                    <a:pt x="1298" y="1"/>
                  </a:moveTo>
                  <a:cubicBezTo>
                    <a:pt x="1" y="1406"/>
                    <a:pt x="370" y="2537"/>
                    <a:pt x="644" y="4192"/>
                  </a:cubicBezTo>
                  <a:cubicBezTo>
                    <a:pt x="1096" y="6740"/>
                    <a:pt x="2465" y="9264"/>
                    <a:pt x="3537" y="10633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2748850" y="2401475"/>
              <a:ext cx="61325" cy="53500"/>
            </a:xfrm>
            <a:custGeom>
              <a:rect b="b" l="l" r="r" t="t"/>
              <a:pathLst>
                <a:path extrusionOk="0" h="2140" w="2453">
                  <a:moveTo>
                    <a:pt x="1221" y="0"/>
                  </a:moveTo>
                  <a:cubicBezTo>
                    <a:pt x="1050" y="0"/>
                    <a:pt x="877" y="40"/>
                    <a:pt x="715" y="125"/>
                  </a:cubicBezTo>
                  <a:cubicBezTo>
                    <a:pt x="191" y="411"/>
                    <a:pt x="0" y="1066"/>
                    <a:pt x="286" y="1590"/>
                  </a:cubicBezTo>
                  <a:cubicBezTo>
                    <a:pt x="481" y="1940"/>
                    <a:pt x="849" y="2139"/>
                    <a:pt x="1230" y="2139"/>
                  </a:cubicBezTo>
                  <a:cubicBezTo>
                    <a:pt x="1406" y="2139"/>
                    <a:pt x="1585" y="2097"/>
                    <a:pt x="1750" y="2006"/>
                  </a:cubicBezTo>
                  <a:cubicBezTo>
                    <a:pt x="2262" y="1721"/>
                    <a:pt x="2453" y="1078"/>
                    <a:pt x="2167" y="554"/>
                  </a:cubicBezTo>
                  <a:cubicBezTo>
                    <a:pt x="1970" y="200"/>
                    <a:pt x="1602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2764625" y="2415125"/>
              <a:ext cx="29775" cy="26150"/>
            </a:xfrm>
            <a:custGeom>
              <a:rect b="b" l="l" r="r" t="t"/>
              <a:pathLst>
                <a:path extrusionOk="0" h="1046" w="1191">
                  <a:moveTo>
                    <a:pt x="597" y="1"/>
                  </a:moveTo>
                  <a:cubicBezTo>
                    <a:pt x="512" y="1"/>
                    <a:pt x="425" y="22"/>
                    <a:pt x="346" y="67"/>
                  </a:cubicBezTo>
                  <a:cubicBezTo>
                    <a:pt x="96" y="210"/>
                    <a:pt x="0" y="520"/>
                    <a:pt x="143" y="770"/>
                  </a:cubicBezTo>
                  <a:cubicBezTo>
                    <a:pt x="233" y="950"/>
                    <a:pt x="413" y="1045"/>
                    <a:pt x="597" y="1045"/>
                  </a:cubicBezTo>
                  <a:cubicBezTo>
                    <a:pt x="682" y="1045"/>
                    <a:pt x="767" y="1025"/>
                    <a:pt x="846" y="984"/>
                  </a:cubicBezTo>
                  <a:cubicBezTo>
                    <a:pt x="1096" y="841"/>
                    <a:pt x="1191" y="520"/>
                    <a:pt x="1060" y="270"/>
                  </a:cubicBezTo>
                  <a:cubicBezTo>
                    <a:pt x="962" y="99"/>
                    <a:pt x="782" y="1"/>
                    <a:pt x="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3024575" y="2364650"/>
              <a:ext cx="430025" cy="378325"/>
            </a:xfrm>
            <a:custGeom>
              <a:rect b="b" l="l" r="r" t="t"/>
              <a:pathLst>
                <a:path extrusionOk="0" h="15133" w="17201">
                  <a:moveTo>
                    <a:pt x="15689" y="0"/>
                  </a:moveTo>
                  <a:cubicBezTo>
                    <a:pt x="15638" y="0"/>
                    <a:pt x="15586" y="1"/>
                    <a:pt x="15534" y="3"/>
                  </a:cubicBezTo>
                  <a:cubicBezTo>
                    <a:pt x="13236" y="110"/>
                    <a:pt x="12057" y="1848"/>
                    <a:pt x="10355" y="3098"/>
                  </a:cubicBezTo>
                  <a:cubicBezTo>
                    <a:pt x="8974" y="4110"/>
                    <a:pt x="7605" y="5111"/>
                    <a:pt x="6295" y="6194"/>
                  </a:cubicBezTo>
                  <a:cubicBezTo>
                    <a:pt x="5033" y="7242"/>
                    <a:pt x="3783" y="8266"/>
                    <a:pt x="2532" y="9290"/>
                  </a:cubicBezTo>
                  <a:cubicBezTo>
                    <a:pt x="1961" y="9754"/>
                    <a:pt x="1401" y="10230"/>
                    <a:pt x="1044" y="10849"/>
                  </a:cubicBezTo>
                  <a:cubicBezTo>
                    <a:pt x="0" y="12698"/>
                    <a:pt x="1628" y="15132"/>
                    <a:pt x="3632" y="15132"/>
                  </a:cubicBezTo>
                  <a:cubicBezTo>
                    <a:pt x="3823" y="15132"/>
                    <a:pt x="4016" y="15111"/>
                    <a:pt x="4211" y="15064"/>
                  </a:cubicBezTo>
                  <a:cubicBezTo>
                    <a:pt x="5854" y="14683"/>
                    <a:pt x="7140" y="13445"/>
                    <a:pt x="8128" y="12088"/>
                  </a:cubicBezTo>
                  <a:cubicBezTo>
                    <a:pt x="9533" y="10123"/>
                    <a:pt x="10914" y="8087"/>
                    <a:pt x="12141" y="6003"/>
                  </a:cubicBezTo>
                  <a:cubicBezTo>
                    <a:pt x="12617" y="5194"/>
                    <a:pt x="13284" y="4527"/>
                    <a:pt x="13974" y="3908"/>
                  </a:cubicBezTo>
                  <a:cubicBezTo>
                    <a:pt x="14272" y="3634"/>
                    <a:pt x="14617" y="3384"/>
                    <a:pt x="14891" y="3098"/>
                  </a:cubicBezTo>
                  <a:cubicBezTo>
                    <a:pt x="15189" y="2789"/>
                    <a:pt x="15415" y="2491"/>
                    <a:pt x="15808" y="2265"/>
                  </a:cubicBezTo>
                  <a:cubicBezTo>
                    <a:pt x="16070" y="2122"/>
                    <a:pt x="16368" y="2003"/>
                    <a:pt x="16618" y="1836"/>
                  </a:cubicBezTo>
                  <a:cubicBezTo>
                    <a:pt x="16891" y="1658"/>
                    <a:pt x="17118" y="1420"/>
                    <a:pt x="17165" y="1110"/>
                  </a:cubicBezTo>
                  <a:cubicBezTo>
                    <a:pt x="17201" y="753"/>
                    <a:pt x="16951" y="372"/>
                    <a:pt x="16618" y="193"/>
                  </a:cubicBezTo>
                  <a:cubicBezTo>
                    <a:pt x="16340" y="39"/>
                    <a:pt x="16018" y="0"/>
                    <a:pt x="1568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2698250" y="1896675"/>
              <a:ext cx="67925" cy="48425"/>
            </a:xfrm>
            <a:custGeom>
              <a:rect b="b" l="l" r="r" t="t"/>
              <a:pathLst>
                <a:path extrusionOk="0" h="1937" w="2717">
                  <a:moveTo>
                    <a:pt x="1689" y="0"/>
                  </a:moveTo>
                  <a:cubicBezTo>
                    <a:pt x="847" y="0"/>
                    <a:pt x="0" y="921"/>
                    <a:pt x="1774" y="1934"/>
                  </a:cubicBezTo>
                  <a:cubicBezTo>
                    <a:pt x="1792" y="1936"/>
                    <a:pt x="1813" y="1937"/>
                    <a:pt x="1837" y="1937"/>
                  </a:cubicBezTo>
                  <a:cubicBezTo>
                    <a:pt x="2107" y="1937"/>
                    <a:pt x="2716" y="1812"/>
                    <a:pt x="2633" y="1207"/>
                  </a:cubicBezTo>
                  <a:lnTo>
                    <a:pt x="2633" y="1207"/>
                  </a:lnTo>
                  <a:cubicBezTo>
                    <a:pt x="2712" y="341"/>
                    <a:pt x="2201" y="0"/>
                    <a:pt x="168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44"/>
          <p:cNvGrpSpPr/>
          <p:nvPr/>
        </p:nvGrpSpPr>
        <p:grpSpPr>
          <a:xfrm>
            <a:off x="1090263" y="1310153"/>
            <a:ext cx="1796670" cy="3837939"/>
            <a:chOff x="2760450" y="2240000"/>
            <a:chExt cx="813525" cy="1737725"/>
          </a:xfrm>
        </p:grpSpPr>
        <p:sp>
          <p:nvSpPr>
            <p:cNvPr id="1443" name="Google Shape;1443;p44"/>
            <p:cNvSpPr/>
            <p:nvPr/>
          </p:nvSpPr>
          <p:spPr>
            <a:xfrm>
              <a:off x="2767600" y="3793450"/>
              <a:ext cx="264050" cy="170575"/>
            </a:xfrm>
            <a:custGeom>
              <a:rect b="b" l="l" r="r" t="t"/>
              <a:pathLst>
                <a:path extrusionOk="0" h="6823" w="10562">
                  <a:moveTo>
                    <a:pt x="10561" y="1"/>
                  </a:moveTo>
                  <a:lnTo>
                    <a:pt x="7597" y="72"/>
                  </a:lnTo>
                  <a:cubicBezTo>
                    <a:pt x="7799" y="1287"/>
                    <a:pt x="7144" y="2572"/>
                    <a:pt x="6049" y="3156"/>
                  </a:cubicBezTo>
                  <a:cubicBezTo>
                    <a:pt x="5322" y="3549"/>
                    <a:pt x="4465" y="3608"/>
                    <a:pt x="3656" y="3823"/>
                  </a:cubicBezTo>
                  <a:cubicBezTo>
                    <a:pt x="2096" y="4263"/>
                    <a:pt x="739" y="5370"/>
                    <a:pt x="0" y="6823"/>
                  </a:cubicBezTo>
                  <a:lnTo>
                    <a:pt x="10561" y="6823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2767600" y="3833350"/>
              <a:ext cx="264050" cy="130675"/>
            </a:xfrm>
            <a:custGeom>
              <a:rect b="b" l="l" r="r" t="t"/>
              <a:pathLst>
                <a:path extrusionOk="0" h="5227" w="10562">
                  <a:moveTo>
                    <a:pt x="7418" y="0"/>
                  </a:moveTo>
                  <a:cubicBezTo>
                    <a:pt x="7168" y="655"/>
                    <a:pt x="6680" y="1238"/>
                    <a:pt x="6049" y="1560"/>
                  </a:cubicBezTo>
                  <a:cubicBezTo>
                    <a:pt x="5311" y="1953"/>
                    <a:pt x="4465" y="2012"/>
                    <a:pt x="3656" y="2227"/>
                  </a:cubicBezTo>
                  <a:cubicBezTo>
                    <a:pt x="2108" y="2667"/>
                    <a:pt x="739" y="3762"/>
                    <a:pt x="0" y="5227"/>
                  </a:cubicBezTo>
                  <a:lnTo>
                    <a:pt x="10561" y="5227"/>
                  </a:lnTo>
                  <a:lnTo>
                    <a:pt x="10561" y="1536"/>
                  </a:lnTo>
                  <a:cubicBezTo>
                    <a:pt x="10335" y="1667"/>
                    <a:pt x="10097" y="1786"/>
                    <a:pt x="9835" y="1834"/>
                  </a:cubicBezTo>
                  <a:cubicBezTo>
                    <a:pt x="9748" y="1848"/>
                    <a:pt x="9661" y="1856"/>
                    <a:pt x="9574" y="1856"/>
                  </a:cubicBezTo>
                  <a:cubicBezTo>
                    <a:pt x="9307" y="1856"/>
                    <a:pt x="9048" y="1784"/>
                    <a:pt x="8823" y="1631"/>
                  </a:cubicBezTo>
                  <a:cubicBezTo>
                    <a:pt x="8525" y="1441"/>
                    <a:pt x="8287" y="1179"/>
                    <a:pt x="8061" y="893"/>
                  </a:cubicBezTo>
                  <a:cubicBezTo>
                    <a:pt x="7835" y="607"/>
                    <a:pt x="7632" y="298"/>
                    <a:pt x="7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2760450" y="3950925"/>
              <a:ext cx="284000" cy="26800"/>
            </a:xfrm>
            <a:custGeom>
              <a:rect b="b" l="l" r="r" t="t"/>
              <a:pathLst>
                <a:path extrusionOk="0" h="1072" w="11360">
                  <a:moveTo>
                    <a:pt x="536" y="0"/>
                  </a:moveTo>
                  <a:cubicBezTo>
                    <a:pt x="239" y="0"/>
                    <a:pt x="1" y="238"/>
                    <a:pt x="1" y="536"/>
                  </a:cubicBezTo>
                  <a:cubicBezTo>
                    <a:pt x="1" y="833"/>
                    <a:pt x="239" y="1072"/>
                    <a:pt x="536" y="1072"/>
                  </a:cubicBezTo>
                  <a:lnTo>
                    <a:pt x="10823" y="1072"/>
                  </a:lnTo>
                  <a:cubicBezTo>
                    <a:pt x="11121" y="1072"/>
                    <a:pt x="11359" y="833"/>
                    <a:pt x="11359" y="536"/>
                  </a:cubicBezTo>
                  <a:cubicBezTo>
                    <a:pt x="11359" y="238"/>
                    <a:pt x="11121" y="0"/>
                    <a:pt x="108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2911650" y="3832525"/>
              <a:ext cx="55700" cy="54000"/>
            </a:xfrm>
            <a:custGeom>
              <a:rect b="b" l="l" r="r" t="t"/>
              <a:pathLst>
                <a:path extrusionOk="0" h="2160" w="2228">
                  <a:moveTo>
                    <a:pt x="311" y="0"/>
                  </a:moveTo>
                  <a:cubicBezTo>
                    <a:pt x="236" y="0"/>
                    <a:pt x="162" y="27"/>
                    <a:pt x="108" y="81"/>
                  </a:cubicBezTo>
                  <a:cubicBezTo>
                    <a:pt x="1" y="176"/>
                    <a:pt x="1" y="378"/>
                    <a:pt x="108" y="474"/>
                  </a:cubicBezTo>
                  <a:lnTo>
                    <a:pt x="1715" y="2081"/>
                  </a:lnTo>
                  <a:cubicBezTo>
                    <a:pt x="1768" y="2133"/>
                    <a:pt x="1840" y="2160"/>
                    <a:pt x="1912" y="2160"/>
                  </a:cubicBezTo>
                  <a:cubicBezTo>
                    <a:pt x="1988" y="2160"/>
                    <a:pt x="2065" y="2130"/>
                    <a:pt x="2120" y="2069"/>
                  </a:cubicBezTo>
                  <a:cubicBezTo>
                    <a:pt x="2227" y="1962"/>
                    <a:pt x="2227" y="1771"/>
                    <a:pt x="2120" y="1664"/>
                  </a:cubicBezTo>
                  <a:lnTo>
                    <a:pt x="513" y="81"/>
                  </a:lnTo>
                  <a:cubicBezTo>
                    <a:pt x="459" y="27"/>
                    <a:pt x="385" y="0"/>
                    <a:pt x="3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2885775" y="3850675"/>
              <a:ext cx="55375" cy="54125"/>
            </a:xfrm>
            <a:custGeom>
              <a:rect b="b" l="l" r="r" t="t"/>
              <a:pathLst>
                <a:path extrusionOk="0" h="2165" w="2215">
                  <a:moveTo>
                    <a:pt x="310" y="1"/>
                  </a:moveTo>
                  <a:cubicBezTo>
                    <a:pt x="235" y="1"/>
                    <a:pt x="161" y="27"/>
                    <a:pt x="107" y="81"/>
                  </a:cubicBezTo>
                  <a:cubicBezTo>
                    <a:pt x="0" y="188"/>
                    <a:pt x="0" y="379"/>
                    <a:pt x="107" y="486"/>
                  </a:cubicBezTo>
                  <a:lnTo>
                    <a:pt x="1715" y="2093"/>
                  </a:lnTo>
                  <a:cubicBezTo>
                    <a:pt x="1774" y="2141"/>
                    <a:pt x="1849" y="2165"/>
                    <a:pt x="1921" y="2165"/>
                  </a:cubicBezTo>
                  <a:cubicBezTo>
                    <a:pt x="1994" y="2165"/>
                    <a:pt x="2066" y="2141"/>
                    <a:pt x="2119" y="2093"/>
                  </a:cubicBezTo>
                  <a:cubicBezTo>
                    <a:pt x="2215" y="1986"/>
                    <a:pt x="2215" y="1795"/>
                    <a:pt x="2119" y="1688"/>
                  </a:cubicBezTo>
                  <a:lnTo>
                    <a:pt x="512" y="81"/>
                  </a:lnTo>
                  <a:cubicBezTo>
                    <a:pt x="458" y="27"/>
                    <a:pt x="384" y="1"/>
                    <a:pt x="3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3148900" y="3791975"/>
              <a:ext cx="264050" cy="170575"/>
            </a:xfrm>
            <a:custGeom>
              <a:rect b="b" l="l" r="r" t="t"/>
              <a:pathLst>
                <a:path extrusionOk="0" h="6823" w="10562">
                  <a:moveTo>
                    <a:pt x="0" y="0"/>
                  </a:moveTo>
                  <a:lnTo>
                    <a:pt x="0" y="6822"/>
                  </a:lnTo>
                  <a:lnTo>
                    <a:pt x="10561" y="6822"/>
                  </a:lnTo>
                  <a:cubicBezTo>
                    <a:pt x="9823" y="5370"/>
                    <a:pt x="8466" y="4263"/>
                    <a:pt x="6906" y="3822"/>
                  </a:cubicBezTo>
                  <a:cubicBezTo>
                    <a:pt x="6096" y="3608"/>
                    <a:pt x="5239" y="3548"/>
                    <a:pt x="4513" y="3155"/>
                  </a:cubicBezTo>
                  <a:cubicBezTo>
                    <a:pt x="3417" y="2572"/>
                    <a:pt x="2762" y="1286"/>
                    <a:pt x="2965" y="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3148900" y="3831550"/>
              <a:ext cx="264050" cy="130400"/>
            </a:xfrm>
            <a:custGeom>
              <a:rect b="b" l="l" r="r" t="t"/>
              <a:pathLst>
                <a:path extrusionOk="0" h="5216" w="10562">
                  <a:moveTo>
                    <a:pt x="3143" y="1"/>
                  </a:moveTo>
                  <a:cubicBezTo>
                    <a:pt x="2929" y="298"/>
                    <a:pt x="2727" y="608"/>
                    <a:pt x="2501" y="894"/>
                  </a:cubicBezTo>
                  <a:cubicBezTo>
                    <a:pt x="2274" y="1167"/>
                    <a:pt x="2036" y="1441"/>
                    <a:pt x="1739" y="1632"/>
                  </a:cubicBezTo>
                  <a:cubicBezTo>
                    <a:pt x="1514" y="1775"/>
                    <a:pt x="1256" y="1844"/>
                    <a:pt x="990" y="1844"/>
                  </a:cubicBezTo>
                  <a:cubicBezTo>
                    <a:pt x="903" y="1844"/>
                    <a:pt x="815" y="1837"/>
                    <a:pt x="727" y="1822"/>
                  </a:cubicBezTo>
                  <a:cubicBezTo>
                    <a:pt x="465" y="1787"/>
                    <a:pt x="226" y="1667"/>
                    <a:pt x="0" y="1525"/>
                  </a:cubicBezTo>
                  <a:lnTo>
                    <a:pt x="0" y="5216"/>
                  </a:lnTo>
                  <a:lnTo>
                    <a:pt x="10561" y="5216"/>
                  </a:lnTo>
                  <a:cubicBezTo>
                    <a:pt x="9823" y="3775"/>
                    <a:pt x="8454" y="2656"/>
                    <a:pt x="6906" y="2227"/>
                  </a:cubicBezTo>
                  <a:cubicBezTo>
                    <a:pt x="6096" y="2001"/>
                    <a:pt x="5251" y="1941"/>
                    <a:pt x="4513" y="1560"/>
                  </a:cubicBezTo>
                  <a:cubicBezTo>
                    <a:pt x="3882" y="1227"/>
                    <a:pt x="3394" y="655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3136100" y="3949425"/>
              <a:ext cx="283975" cy="26825"/>
            </a:xfrm>
            <a:custGeom>
              <a:rect b="b" l="l" r="r" t="t"/>
              <a:pathLst>
                <a:path extrusionOk="0" h="1073" w="11359">
                  <a:moveTo>
                    <a:pt x="536" y="0"/>
                  </a:moveTo>
                  <a:cubicBezTo>
                    <a:pt x="238" y="0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lnTo>
                    <a:pt x="10823" y="1072"/>
                  </a:lnTo>
                  <a:cubicBezTo>
                    <a:pt x="11121" y="1072"/>
                    <a:pt x="11359" y="834"/>
                    <a:pt x="11359" y="536"/>
                  </a:cubicBezTo>
                  <a:cubicBezTo>
                    <a:pt x="11359" y="239"/>
                    <a:pt x="11121" y="0"/>
                    <a:pt x="108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3213175" y="3830650"/>
              <a:ext cx="55400" cy="54125"/>
            </a:xfrm>
            <a:custGeom>
              <a:rect b="b" l="l" r="r" t="t"/>
              <a:pathLst>
                <a:path extrusionOk="0" h="2165" w="2216">
                  <a:moveTo>
                    <a:pt x="1918" y="1"/>
                  </a:moveTo>
                  <a:cubicBezTo>
                    <a:pt x="1843" y="1"/>
                    <a:pt x="1769" y="25"/>
                    <a:pt x="1715" y="72"/>
                  </a:cubicBezTo>
                  <a:lnTo>
                    <a:pt x="108" y="1680"/>
                  </a:lnTo>
                  <a:cubicBezTo>
                    <a:pt x="1" y="1787"/>
                    <a:pt x="1" y="1977"/>
                    <a:pt x="108" y="2084"/>
                  </a:cubicBezTo>
                  <a:cubicBezTo>
                    <a:pt x="162" y="2138"/>
                    <a:pt x="236" y="2165"/>
                    <a:pt x="311" y="2165"/>
                  </a:cubicBezTo>
                  <a:cubicBezTo>
                    <a:pt x="385" y="2165"/>
                    <a:pt x="459" y="2138"/>
                    <a:pt x="513" y="2084"/>
                  </a:cubicBezTo>
                  <a:lnTo>
                    <a:pt x="2120" y="477"/>
                  </a:lnTo>
                  <a:cubicBezTo>
                    <a:pt x="2216" y="370"/>
                    <a:pt x="2216" y="180"/>
                    <a:pt x="2120" y="72"/>
                  </a:cubicBezTo>
                  <a:cubicBezTo>
                    <a:pt x="2067" y="25"/>
                    <a:pt x="1992" y="1"/>
                    <a:pt x="191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3239075" y="3848900"/>
              <a:ext cx="55700" cy="54275"/>
            </a:xfrm>
            <a:custGeom>
              <a:rect b="b" l="l" r="r" t="t"/>
              <a:pathLst>
                <a:path extrusionOk="0" h="2171" w="2228">
                  <a:moveTo>
                    <a:pt x="1918" y="0"/>
                  </a:moveTo>
                  <a:cubicBezTo>
                    <a:pt x="1843" y="0"/>
                    <a:pt x="1769" y="27"/>
                    <a:pt x="1715" y="81"/>
                  </a:cubicBezTo>
                  <a:lnTo>
                    <a:pt x="108" y="1688"/>
                  </a:lnTo>
                  <a:cubicBezTo>
                    <a:pt x="1" y="1783"/>
                    <a:pt x="1" y="1986"/>
                    <a:pt x="108" y="2081"/>
                  </a:cubicBezTo>
                  <a:cubicBezTo>
                    <a:pt x="162" y="2140"/>
                    <a:pt x="236" y="2170"/>
                    <a:pt x="310" y="2170"/>
                  </a:cubicBezTo>
                  <a:cubicBezTo>
                    <a:pt x="385" y="2170"/>
                    <a:pt x="459" y="2140"/>
                    <a:pt x="513" y="2081"/>
                  </a:cubicBezTo>
                  <a:lnTo>
                    <a:pt x="2120" y="473"/>
                  </a:lnTo>
                  <a:cubicBezTo>
                    <a:pt x="2227" y="378"/>
                    <a:pt x="2227" y="176"/>
                    <a:pt x="2120" y="81"/>
                  </a:cubicBezTo>
                  <a:cubicBezTo>
                    <a:pt x="2067" y="27"/>
                    <a:pt x="1992" y="0"/>
                    <a:pt x="19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2961375" y="2844225"/>
              <a:ext cx="273575" cy="367625"/>
            </a:xfrm>
            <a:custGeom>
              <a:rect b="b" l="l" r="r" t="t"/>
              <a:pathLst>
                <a:path extrusionOk="0" h="14705" w="10943">
                  <a:moveTo>
                    <a:pt x="3632" y="1"/>
                  </a:moveTo>
                  <a:cubicBezTo>
                    <a:pt x="1631" y="1"/>
                    <a:pt x="0" y="1644"/>
                    <a:pt x="0" y="3632"/>
                  </a:cubicBezTo>
                  <a:lnTo>
                    <a:pt x="0" y="11073"/>
                  </a:lnTo>
                  <a:cubicBezTo>
                    <a:pt x="0" y="13074"/>
                    <a:pt x="1631" y="14705"/>
                    <a:pt x="3632" y="14705"/>
                  </a:cubicBezTo>
                  <a:lnTo>
                    <a:pt x="7311" y="14705"/>
                  </a:lnTo>
                  <a:cubicBezTo>
                    <a:pt x="9311" y="14705"/>
                    <a:pt x="10942" y="13074"/>
                    <a:pt x="10942" y="11073"/>
                  </a:cubicBezTo>
                  <a:lnTo>
                    <a:pt x="10942" y="3632"/>
                  </a:lnTo>
                  <a:cubicBezTo>
                    <a:pt x="10942" y="1644"/>
                    <a:pt x="9299" y="1"/>
                    <a:pt x="7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2856000" y="2631150"/>
              <a:ext cx="177125" cy="306575"/>
            </a:xfrm>
            <a:custGeom>
              <a:rect b="b" l="l" r="r" t="t"/>
              <a:pathLst>
                <a:path extrusionOk="0" h="12263" w="7085">
                  <a:moveTo>
                    <a:pt x="4088" y="1"/>
                  </a:moveTo>
                  <a:cubicBezTo>
                    <a:pt x="3795" y="1"/>
                    <a:pt x="3495" y="97"/>
                    <a:pt x="3239" y="249"/>
                  </a:cubicBezTo>
                  <a:cubicBezTo>
                    <a:pt x="2810" y="523"/>
                    <a:pt x="2501" y="951"/>
                    <a:pt x="2215" y="1368"/>
                  </a:cubicBezTo>
                  <a:cubicBezTo>
                    <a:pt x="1417" y="2571"/>
                    <a:pt x="596" y="4261"/>
                    <a:pt x="0" y="5583"/>
                  </a:cubicBezTo>
                  <a:cubicBezTo>
                    <a:pt x="441" y="8655"/>
                    <a:pt x="2787" y="11369"/>
                    <a:pt x="5763" y="12262"/>
                  </a:cubicBezTo>
                  <a:cubicBezTo>
                    <a:pt x="7085" y="8452"/>
                    <a:pt x="7037" y="4714"/>
                    <a:pt x="5358" y="1070"/>
                  </a:cubicBezTo>
                  <a:cubicBezTo>
                    <a:pt x="5192" y="713"/>
                    <a:pt x="5013" y="356"/>
                    <a:pt x="4692" y="166"/>
                  </a:cubicBezTo>
                  <a:cubicBezTo>
                    <a:pt x="4507" y="51"/>
                    <a:pt x="4299" y="1"/>
                    <a:pt x="4088" y="1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3100075" y="3069550"/>
              <a:ext cx="133975" cy="741200"/>
            </a:xfrm>
            <a:custGeom>
              <a:rect b="b" l="l" r="r" t="t"/>
              <a:pathLst>
                <a:path extrusionOk="0" h="29648" w="5359">
                  <a:moveTo>
                    <a:pt x="5358" y="1"/>
                  </a:moveTo>
                  <a:lnTo>
                    <a:pt x="132" y="453"/>
                  </a:lnTo>
                  <a:cubicBezTo>
                    <a:pt x="1" y="2858"/>
                    <a:pt x="1537" y="27242"/>
                    <a:pt x="1679" y="29647"/>
                  </a:cubicBezTo>
                  <a:lnTo>
                    <a:pt x="5251" y="29445"/>
                  </a:lnTo>
                  <a:cubicBezTo>
                    <a:pt x="5358" y="26802"/>
                    <a:pt x="5358" y="2430"/>
                    <a:pt x="5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2955125" y="3041875"/>
              <a:ext cx="143200" cy="765000"/>
            </a:xfrm>
            <a:custGeom>
              <a:rect b="b" l="l" r="r" t="t"/>
              <a:pathLst>
                <a:path extrusionOk="0" h="30600" w="5728">
                  <a:moveTo>
                    <a:pt x="488" y="0"/>
                  </a:moveTo>
                  <a:cubicBezTo>
                    <a:pt x="357" y="2786"/>
                    <a:pt x="0" y="27563"/>
                    <a:pt x="0" y="30599"/>
                  </a:cubicBezTo>
                  <a:lnTo>
                    <a:pt x="3334" y="30540"/>
                  </a:lnTo>
                  <a:cubicBezTo>
                    <a:pt x="3655" y="27861"/>
                    <a:pt x="5727" y="3382"/>
                    <a:pt x="5680" y="691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2943800" y="2240000"/>
              <a:ext cx="260475" cy="293025"/>
            </a:xfrm>
            <a:custGeom>
              <a:rect b="b" l="l" r="r" t="t"/>
              <a:pathLst>
                <a:path extrusionOk="0" h="11721" w="10419">
                  <a:moveTo>
                    <a:pt x="4156" y="0"/>
                  </a:moveTo>
                  <a:cubicBezTo>
                    <a:pt x="2811" y="24"/>
                    <a:pt x="1953" y="1310"/>
                    <a:pt x="1775" y="2524"/>
                  </a:cubicBezTo>
                  <a:cubicBezTo>
                    <a:pt x="1561" y="3917"/>
                    <a:pt x="1942" y="5322"/>
                    <a:pt x="1287" y="6644"/>
                  </a:cubicBezTo>
                  <a:cubicBezTo>
                    <a:pt x="810" y="7620"/>
                    <a:pt x="1" y="8692"/>
                    <a:pt x="156" y="9846"/>
                  </a:cubicBezTo>
                  <a:cubicBezTo>
                    <a:pt x="316" y="11151"/>
                    <a:pt x="1543" y="11720"/>
                    <a:pt x="2728" y="11720"/>
                  </a:cubicBezTo>
                  <a:cubicBezTo>
                    <a:pt x="3035" y="11720"/>
                    <a:pt x="3339" y="11682"/>
                    <a:pt x="3620" y="11609"/>
                  </a:cubicBezTo>
                  <a:cubicBezTo>
                    <a:pt x="4454" y="11406"/>
                    <a:pt x="5192" y="10966"/>
                    <a:pt x="5942" y="10537"/>
                  </a:cubicBezTo>
                  <a:cubicBezTo>
                    <a:pt x="7633" y="9561"/>
                    <a:pt x="9538" y="7894"/>
                    <a:pt x="10097" y="5929"/>
                  </a:cubicBezTo>
                  <a:cubicBezTo>
                    <a:pt x="10419" y="4763"/>
                    <a:pt x="10074" y="4012"/>
                    <a:pt x="9466" y="3429"/>
                  </a:cubicBezTo>
                  <a:cubicBezTo>
                    <a:pt x="8704" y="2679"/>
                    <a:pt x="7716" y="2262"/>
                    <a:pt x="6895" y="1607"/>
                  </a:cubicBezTo>
                  <a:cubicBezTo>
                    <a:pt x="6061" y="941"/>
                    <a:pt x="5311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2910775" y="2581800"/>
              <a:ext cx="401850" cy="460375"/>
            </a:xfrm>
            <a:custGeom>
              <a:rect b="b" l="l" r="r" t="t"/>
              <a:pathLst>
                <a:path extrusionOk="0" h="18415" w="16074">
                  <a:moveTo>
                    <a:pt x="560" y="5164"/>
                  </a:moveTo>
                  <a:lnTo>
                    <a:pt x="581" y="5195"/>
                  </a:lnTo>
                  <a:lnTo>
                    <a:pt x="581" y="5195"/>
                  </a:lnTo>
                  <a:cubicBezTo>
                    <a:pt x="574" y="5185"/>
                    <a:pt x="567" y="5174"/>
                    <a:pt x="560" y="5164"/>
                  </a:cubicBezTo>
                  <a:close/>
                  <a:moveTo>
                    <a:pt x="7167" y="1"/>
                  </a:moveTo>
                  <a:cubicBezTo>
                    <a:pt x="5883" y="1"/>
                    <a:pt x="4583" y="183"/>
                    <a:pt x="3453" y="735"/>
                  </a:cubicBezTo>
                  <a:cubicBezTo>
                    <a:pt x="2215" y="1354"/>
                    <a:pt x="905" y="2020"/>
                    <a:pt x="203" y="3211"/>
                  </a:cubicBezTo>
                  <a:cubicBezTo>
                    <a:pt x="84" y="3402"/>
                    <a:pt x="0" y="3616"/>
                    <a:pt x="12" y="3830"/>
                  </a:cubicBezTo>
                  <a:cubicBezTo>
                    <a:pt x="24" y="4092"/>
                    <a:pt x="143" y="4306"/>
                    <a:pt x="286" y="4521"/>
                  </a:cubicBezTo>
                  <a:cubicBezTo>
                    <a:pt x="727" y="5247"/>
                    <a:pt x="1155" y="5961"/>
                    <a:pt x="1608" y="6688"/>
                  </a:cubicBezTo>
                  <a:lnTo>
                    <a:pt x="581" y="5195"/>
                  </a:lnTo>
                  <a:lnTo>
                    <a:pt x="581" y="5195"/>
                  </a:lnTo>
                  <a:cubicBezTo>
                    <a:pt x="1317" y="6273"/>
                    <a:pt x="1690" y="7593"/>
                    <a:pt x="1619" y="8914"/>
                  </a:cubicBezTo>
                  <a:cubicBezTo>
                    <a:pt x="1560" y="10176"/>
                    <a:pt x="1119" y="11391"/>
                    <a:pt x="786" y="12617"/>
                  </a:cubicBezTo>
                  <a:cubicBezTo>
                    <a:pt x="465" y="13831"/>
                    <a:pt x="250" y="15165"/>
                    <a:pt x="655" y="16367"/>
                  </a:cubicBezTo>
                  <a:cubicBezTo>
                    <a:pt x="1027" y="17471"/>
                    <a:pt x="2070" y="18415"/>
                    <a:pt x="3206" y="18415"/>
                  </a:cubicBezTo>
                  <a:cubicBezTo>
                    <a:pt x="3308" y="18415"/>
                    <a:pt x="3410" y="18407"/>
                    <a:pt x="3513" y="18392"/>
                  </a:cubicBezTo>
                  <a:lnTo>
                    <a:pt x="12799" y="18392"/>
                  </a:lnTo>
                  <a:cubicBezTo>
                    <a:pt x="13942" y="18392"/>
                    <a:pt x="14895" y="17582"/>
                    <a:pt x="15074" y="16451"/>
                  </a:cubicBezTo>
                  <a:cubicBezTo>
                    <a:pt x="15205" y="15641"/>
                    <a:pt x="14943" y="14820"/>
                    <a:pt x="14609" y="14058"/>
                  </a:cubicBezTo>
                  <a:cubicBezTo>
                    <a:pt x="14121" y="12938"/>
                    <a:pt x="13514" y="11867"/>
                    <a:pt x="13180" y="10712"/>
                  </a:cubicBezTo>
                  <a:cubicBezTo>
                    <a:pt x="12859" y="9533"/>
                    <a:pt x="12883" y="8200"/>
                    <a:pt x="13597" y="7212"/>
                  </a:cubicBezTo>
                  <a:cubicBezTo>
                    <a:pt x="13978" y="6711"/>
                    <a:pt x="15705" y="4271"/>
                    <a:pt x="16074" y="3759"/>
                  </a:cubicBezTo>
                  <a:cubicBezTo>
                    <a:pt x="15621" y="3032"/>
                    <a:pt x="13204" y="1735"/>
                    <a:pt x="12276" y="1151"/>
                  </a:cubicBezTo>
                  <a:cubicBezTo>
                    <a:pt x="11478" y="663"/>
                    <a:pt x="10525" y="199"/>
                    <a:pt x="8299" y="44"/>
                  </a:cubicBezTo>
                  <a:cubicBezTo>
                    <a:pt x="7926" y="17"/>
                    <a:pt x="7547" y="1"/>
                    <a:pt x="7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3027450" y="2509075"/>
              <a:ext cx="136650" cy="105425"/>
            </a:xfrm>
            <a:custGeom>
              <a:rect b="b" l="l" r="r" t="t"/>
              <a:pathLst>
                <a:path extrusionOk="0" h="4217" w="5466">
                  <a:moveTo>
                    <a:pt x="1477" y="0"/>
                  </a:moveTo>
                  <a:cubicBezTo>
                    <a:pt x="1691" y="1191"/>
                    <a:pt x="1072" y="2501"/>
                    <a:pt x="0" y="3084"/>
                  </a:cubicBezTo>
                  <a:cubicBezTo>
                    <a:pt x="624" y="3835"/>
                    <a:pt x="1742" y="4216"/>
                    <a:pt x="2733" y="4216"/>
                  </a:cubicBezTo>
                  <a:cubicBezTo>
                    <a:pt x="2763" y="4216"/>
                    <a:pt x="2792" y="4216"/>
                    <a:pt x="2822" y="4215"/>
                  </a:cubicBezTo>
                  <a:cubicBezTo>
                    <a:pt x="3810" y="4179"/>
                    <a:pt x="4870" y="3786"/>
                    <a:pt x="5465" y="2977"/>
                  </a:cubicBezTo>
                  <a:cubicBezTo>
                    <a:pt x="5049" y="2858"/>
                    <a:pt x="4763" y="2477"/>
                    <a:pt x="4525" y="2120"/>
                  </a:cubicBezTo>
                  <a:cubicBezTo>
                    <a:pt x="4084" y="1429"/>
                    <a:pt x="3572" y="834"/>
                    <a:pt x="3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3078650" y="2509075"/>
              <a:ext cx="64025" cy="55975"/>
            </a:xfrm>
            <a:custGeom>
              <a:rect b="b" l="l" r="r" t="t"/>
              <a:pathLst>
                <a:path extrusionOk="0" h="2239" w="2561">
                  <a:moveTo>
                    <a:pt x="0" y="0"/>
                  </a:moveTo>
                  <a:cubicBezTo>
                    <a:pt x="131" y="572"/>
                    <a:pt x="381" y="1108"/>
                    <a:pt x="834" y="1500"/>
                  </a:cubicBezTo>
                  <a:cubicBezTo>
                    <a:pt x="1310" y="1917"/>
                    <a:pt x="1929" y="2131"/>
                    <a:pt x="2560" y="2239"/>
                  </a:cubicBezTo>
                  <a:cubicBezTo>
                    <a:pt x="2524" y="2191"/>
                    <a:pt x="2513" y="2155"/>
                    <a:pt x="2465" y="2120"/>
                  </a:cubicBezTo>
                  <a:cubicBezTo>
                    <a:pt x="2024" y="1429"/>
                    <a:pt x="1512" y="834"/>
                    <a:pt x="1548" y="0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3048000" y="2332850"/>
              <a:ext cx="111925" cy="192625"/>
            </a:xfrm>
            <a:custGeom>
              <a:rect b="b" l="l" r="r" t="t"/>
              <a:pathLst>
                <a:path extrusionOk="0" h="7705" w="4477">
                  <a:moveTo>
                    <a:pt x="1488" y="1"/>
                  </a:moveTo>
                  <a:cubicBezTo>
                    <a:pt x="667" y="1"/>
                    <a:pt x="0" y="668"/>
                    <a:pt x="0" y="1489"/>
                  </a:cubicBezTo>
                  <a:lnTo>
                    <a:pt x="0" y="6216"/>
                  </a:lnTo>
                  <a:cubicBezTo>
                    <a:pt x="0" y="7037"/>
                    <a:pt x="667" y="7704"/>
                    <a:pt x="1488" y="7704"/>
                  </a:cubicBezTo>
                  <a:lnTo>
                    <a:pt x="2988" y="7704"/>
                  </a:lnTo>
                  <a:cubicBezTo>
                    <a:pt x="3810" y="7704"/>
                    <a:pt x="4477" y="7037"/>
                    <a:pt x="4477" y="6216"/>
                  </a:cubicBezTo>
                  <a:lnTo>
                    <a:pt x="4477" y="1489"/>
                  </a:lnTo>
                  <a:cubicBezTo>
                    <a:pt x="4477" y="668"/>
                    <a:pt x="3810" y="1"/>
                    <a:pt x="29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3048003" y="2471854"/>
              <a:ext cx="111915" cy="55974"/>
            </a:xfrm>
            <a:custGeom>
              <a:rect b="b" l="l" r="r" t="t"/>
              <a:pathLst>
                <a:path extrusionOk="0" h="2145" w="4465">
                  <a:moveTo>
                    <a:pt x="0" y="1"/>
                  </a:moveTo>
                  <a:cubicBezTo>
                    <a:pt x="48" y="1192"/>
                    <a:pt x="1024" y="2144"/>
                    <a:pt x="2238" y="2144"/>
                  </a:cubicBezTo>
                  <a:cubicBezTo>
                    <a:pt x="3441" y="2144"/>
                    <a:pt x="4417" y="1192"/>
                    <a:pt x="4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3015550" y="2427500"/>
              <a:ext cx="43175" cy="43200"/>
            </a:xfrm>
            <a:custGeom>
              <a:rect b="b" l="l" r="r" t="t"/>
              <a:pathLst>
                <a:path extrusionOk="0" h="1728" w="1727"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2867300" y="2586150"/>
              <a:ext cx="211675" cy="1101350"/>
            </a:xfrm>
            <a:custGeom>
              <a:rect b="b" l="l" r="r" t="t"/>
              <a:pathLst>
                <a:path extrusionOk="0" h="44054" w="8467">
                  <a:moveTo>
                    <a:pt x="6406" y="1"/>
                  </a:moveTo>
                  <a:lnTo>
                    <a:pt x="6406" y="1"/>
                  </a:lnTo>
                  <a:cubicBezTo>
                    <a:pt x="3430" y="1144"/>
                    <a:pt x="1882" y="2823"/>
                    <a:pt x="1882" y="2823"/>
                  </a:cubicBezTo>
                  <a:lnTo>
                    <a:pt x="1" y="44054"/>
                  </a:lnTo>
                  <a:lnTo>
                    <a:pt x="5740" y="43828"/>
                  </a:lnTo>
                  <a:cubicBezTo>
                    <a:pt x="8466" y="35470"/>
                    <a:pt x="6406" y="1"/>
                    <a:pt x="6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2851625" y="2845825"/>
              <a:ext cx="237675" cy="419325"/>
            </a:xfrm>
            <a:custGeom>
              <a:rect b="b" l="l" r="r" t="t"/>
              <a:pathLst>
                <a:path extrusionOk="0" h="16773" w="9507">
                  <a:moveTo>
                    <a:pt x="9109" y="1"/>
                  </a:moveTo>
                  <a:cubicBezTo>
                    <a:pt x="9025" y="1"/>
                    <a:pt x="8940" y="29"/>
                    <a:pt x="8867" y="91"/>
                  </a:cubicBezTo>
                  <a:lnTo>
                    <a:pt x="1140" y="6366"/>
                  </a:lnTo>
                  <a:cubicBezTo>
                    <a:pt x="747" y="6699"/>
                    <a:pt x="509" y="7176"/>
                    <a:pt x="449" y="7700"/>
                  </a:cubicBezTo>
                  <a:lnTo>
                    <a:pt x="9" y="16391"/>
                  </a:lnTo>
                  <a:cubicBezTo>
                    <a:pt x="0" y="16612"/>
                    <a:pt x="186" y="16772"/>
                    <a:pt x="380" y="16772"/>
                  </a:cubicBezTo>
                  <a:cubicBezTo>
                    <a:pt x="457" y="16772"/>
                    <a:pt x="536" y="16747"/>
                    <a:pt x="604" y="16689"/>
                  </a:cubicBezTo>
                  <a:lnTo>
                    <a:pt x="8581" y="10057"/>
                  </a:lnTo>
                  <a:cubicBezTo>
                    <a:pt x="8974" y="9735"/>
                    <a:pt x="9212" y="9271"/>
                    <a:pt x="9224" y="8771"/>
                  </a:cubicBezTo>
                  <a:lnTo>
                    <a:pt x="9498" y="401"/>
                  </a:lnTo>
                  <a:cubicBezTo>
                    <a:pt x="9506" y="165"/>
                    <a:pt x="9312" y="1"/>
                    <a:pt x="9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2853925" y="2915075"/>
              <a:ext cx="188425" cy="308700"/>
            </a:xfrm>
            <a:custGeom>
              <a:rect b="b" l="l" r="r" t="t"/>
              <a:pathLst>
                <a:path extrusionOk="0" h="12348" w="7537">
                  <a:moveTo>
                    <a:pt x="7537" y="0"/>
                  </a:moveTo>
                  <a:lnTo>
                    <a:pt x="310" y="5882"/>
                  </a:lnTo>
                  <a:lnTo>
                    <a:pt x="0" y="12347"/>
                  </a:lnTo>
                  <a:lnTo>
                    <a:pt x="7334" y="6263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3030125" y="2928775"/>
              <a:ext cx="17875" cy="122050"/>
            </a:xfrm>
            <a:custGeom>
              <a:rect b="b" l="l" r="r" t="t"/>
              <a:pathLst>
                <a:path extrusionOk="0" h="4882" w="715">
                  <a:moveTo>
                    <a:pt x="703" y="0"/>
                  </a:moveTo>
                  <a:lnTo>
                    <a:pt x="1" y="583"/>
                  </a:lnTo>
                  <a:lnTo>
                    <a:pt x="1" y="4882"/>
                  </a:lnTo>
                  <a:lnTo>
                    <a:pt x="715" y="428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2994400" y="2985025"/>
              <a:ext cx="25" cy="96750"/>
            </a:xfrm>
            <a:custGeom>
              <a:rect b="b" l="l" r="r" t="t"/>
              <a:pathLst>
                <a:path extrusionOk="0" fill="none" h="3870" w="1">
                  <a:moveTo>
                    <a:pt x="1" y="0"/>
                  </a:moveTo>
                  <a:lnTo>
                    <a:pt x="1" y="3870"/>
                  </a:lnTo>
                </a:path>
              </a:pathLst>
            </a:custGeom>
            <a:noFill/>
            <a:ln cap="rnd" cmpd="sng" w="56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2973575" y="3001400"/>
              <a:ext cx="25" cy="97050"/>
            </a:xfrm>
            <a:custGeom>
              <a:rect b="b" l="l" r="r" t="t"/>
              <a:pathLst>
                <a:path extrusionOk="0" fill="none" h="3882" w="1">
                  <a:moveTo>
                    <a:pt x="0" y="0"/>
                  </a:moveTo>
                  <a:lnTo>
                    <a:pt x="0" y="3882"/>
                  </a:lnTo>
                </a:path>
              </a:pathLst>
            </a:custGeom>
            <a:noFill/>
            <a:ln cap="rnd" cmpd="sng" w="56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2953325" y="3016575"/>
              <a:ext cx="25" cy="96750"/>
            </a:xfrm>
            <a:custGeom>
              <a:rect b="b" l="l" r="r" t="t"/>
              <a:pathLst>
                <a:path extrusionOk="0" fill="none" h="3870" w="1">
                  <a:moveTo>
                    <a:pt x="1" y="0"/>
                  </a:moveTo>
                  <a:lnTo>
                    <a:pt x="1" y="3870"/>
                  </a:lnTo>
                </a:path>
              </a:pathLst>
            </a:custGeom>
            <a:noFill/>
            <a:ln cap="rnd" cmpd="sng" w="56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2931000" y="3039800"/>
              <a:ext cx="25" cy="96750"/>
            </a:xfrm>
            <a:custGeom>
              <a:rect b="b" l="l" r="r" t="t"/>
              <a:pathLst>
                <a:path extrusionOk="0" fill="none" h="3870" w="1">
                  <a:moveTo>
                    <a:pt x="1" y="0"/>
                  </a:moveTo>
                  <a:lnTo>
                    <a:pt x="1" y="3870"/>
                  </a:lnTo>
                </a:path>
              </a:pathLst>
            </a:custGeom>
            <a:noFill/>
            <a:ln cap="rnd" cmpd="sng" w="56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2839025" y="2757900"/>
              <a:ext cx="97075" cy="411400"/>
            </a:xfrm>
            <a:custGeom>
              <a:rect b="b" l="l" r="r" t="t"/>
              <a:pathLst>
                <a:path extrusionOk="0" h="16456" w="3883">
                  <a:moveTo>
                    <a:pt x="2287" y="1"/>
                  </a:moveTo>
                  <a:lnTo>
                    <a:pt x="441" y="4168"/>
                  </a:lnTo>
                  <a:cubicBezTo>
                    <a:pt x="72" y="5585"/>
                    <a:pt x="1" y="6252"/>
                    <a:pt x="215" y="8121"/>
                  </a:cubicBezTo>
                  <a:lnTo>
                    <a:pt x="1620" y="16455"/>
                  </a:lnTo>
                  <a:lnTo>
                    <a:pt x="2858" y="16360"/>
                  </a:lnTo>
                  <a:lnTo>
                    <a:pt x="2906" y="7383"/>
                  </a:lnTo>
                  <a:cubicBezTo>
                    <a:pt x="2906" y="6835"/>
                    <a:pt x="3013" y="6287"/>
                    <a:pt x="3204" y="5775"/>
                  </a:cubicBezTo>
                  <a:lnTo>
                    <a:pt x="3882" y="4109"/>
                  </a:lnTo>
                  <a:cubicBezTo>
                    <a:pt x="3394" y="2727"/>
                    <a:pt x="2858" y="1358"/>
                    <a:pt x="2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2877725" y="3158850"/>
              <a:ext cx="102725" cy="135450"/>
            </a:xfrm>
            <a:custGeom>
              <a:rect b="b" l="l" r="r" t="t"/>
              <a:pathLst>
                <a:path extrusionOk="0" h="5418" w="4109">
                  <a:moveTo>
                    <a:pt x="13" y="1"/>
                  </a:moveTo>
                  <a:cubicBezTo>
                    <a:pt x="1" y="393"/>
                    <a:pt x="239" y="751"/>
                    <a:pt x="441" y="1096"/>
                  </a:cubicBezTo>
                  <a:cubicBezTo>
                    <a:pt x="1310" y="2465"/>
                    <a:pt x="2049" y="3894"/>
                    <a:pt x="2656" y="5382"/>
                  </a:cubicBezTo>
                  <a:cubicBezTo>
                    <a:pt x="2882" y="5311"/>
                    <a:pt x="2930" y="5025"/>
                    <a:pt x="2930" y="4799"/>
                  </a:cubicBezTo>
                  <a:cubicBezTo>
                    <a:pt x="2930" y="4668"/>
                    <a:pt x="2918" y="4549"/>
                    <a:pt x="2918" y="4430"/>
                  </a:cubicBezTo>
                  <a:lnTo>
                    <a:pt x="2918" y="4430"/>
                  </a:lnTo>
                  <a:cubicBezTo>
                    <a:pt x="3096" y="4739"/>
                    <a:pt x="3251" y="5073"/>
                    <a:pt x="3370" y="5418"/>
                  </a:cubicBezTo>
                  <a:cubicBezTo>
                    <a:pt x="3549" y="5132"/>
                    <a:pt x="3537" y="4775"/>
                    <a:pt x="3453" y="4442"/>
                  </a:cubicBezTo>
                  <a:cubicBezTo>
                    <a:pt x="3346" y="4132"/>
                    <a:pt x="3168" y="3834"/>
                    <a:pt x="3001" y="3549"/>
                  </a:cubicBezTo>
                  <a:cubicBezTo>
                    <a:pt x="2918" y="3418"/>
                    <a:pt x="2834" y="3287"/>
                    <a:pt x="2763" y="3132"/>
                  </a:cubicBezTo>
                  <a:cubicBezTo>
                    <a:pt x="2703" y="2751"/>
                    <a:pt x="2620" y="2382"/>
                    <a:pt x="2513" y="2001"/>
                  </a:cubicBezTo>
                  <a:cubicBezTo>
                    <a:pt x="2477" y="1917"/>
                    <a:pt x="2537" y="1810"/>
                    <a:pt x="2632" y="1786"/>
                  </a:cubicBezTo>
                  <a:cubicBezTo>
                    <a:pt x="2694" y="1764"/>
                    <a:pt x="2758" y="1753"/>
                    <a:pt x="2821" y="1753"/>
                  </a:cubicBezTo>
                  <a:cubicBezTo>
                    <a:pt x="2989" y="1753"/>
                    <a:pt x="3154" y="1826"/>
                    <a:pt x="3275" y="1929"/>
                  </a:cubicBezTo>
                  <a:cubicBezTo>
                    <a:pt x="3430" y="2084"/>
                    <a:pt x="3525" y="2287"/>
                    <a:pt x="3692" y="2441"/>
                  </a:cubicBezTo>
                  <a:cubicBezTo>
                    <a:pt x="3736" y="2468"/>
                    <a:pt x="3935" y="2622"/>
                    <a:pt x="4041" y="2622"/>
                  </a:cubicBezTo>
                  <a:cubicBezTo>
                    <a:pt x="4077" y="2622"/>
                    <a:pt x="4102" y="2605"/>
                    <a:pt x="4108" y="2560"/>
                  </a:cubicBezTo>
                  <a:cubicBezTo>
                    <a:pt x="4108" y="2477"/>
                    <a:pt x="3965" y="2334"/>
                    <a:pt x="3942" y="2275"/>
                  </a:cubicBezTo>
                  <a:cubicBezTo>
                    <a:pt x="3823" y="2060"/>
                    <a:pt x="3656" y="1870"/>
                    <a:pt x="3549" y="1667"/>
                  </a:cubicBezTo>
                  <a:cubicBezTo>
                    <a:pt x="3132" y="798"/>
                    <a:pt x="2453" y="370"/>
                    <a:pt x="1441" y="310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2772650" y="2651050"/>
              <a:ext cx="172375" cy="501100"/>
            </a:xfrm>
            <a:custGeom>
              <a:rect b="b" l="l" r="r" t="t"/>
              <a:pathLst>
                <a:path extrusionOk="0" h="20044" w="6895">
                  <a:moveTo>
                    <a:pt x="5966" y="1"/>
                  </a:moveTo>
                  <a:cubicBezTo>
                    <a:pt x="1" y="4025"/>
                    <a:pt x="3215" y="19634"/>
                    <a:pt x="3215" y="19979"/>
                  </a:cubicBezTo>
                  <a:cubicBezTo>
                    <a:pt x="3215" y="20024"/>
                    <a:pt x="3274" y="20044"/>
                    <a:pt x="3375" y="20044"/>
                  </a:cubicBezTo>
                  <a:cubicBezTo>
                    <a:pt x="4052" y="20044"/>
                    <a:pt x="6656" y="19170"/>
                    <a:pt x="6656" y="19170"/>
                  </a:cubicBezTo>
                  <a:lnTo>
                    <a:pt x="6894" y="7359"/>
                  </a:lnTo>
                  <a:lnTo>
                    <a:pt x="59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3150375" y="2573950"/>
              <a:ext cx="181600" cy="1107900"/>
            </a:xfrm>
            <a:custGeom>
              <a:rect b="b" l="l" r="r" t="t"/>
              <a:pathLst>
                <a:path extrusionOk="0" h="44316" w="7264">
                  <a:moveTo>
                    <a:pt x="1" y="1"/>
                  </a:moveTo>
                  <a:lnTo>
                    <a:pt x="1989" y="44316"/>
                  </a:lnTo>
                  <a:lnTo>
                    <a:pt x="6240" y="43518"/>
                  </a:lnTo>
                  <a:lnTo>
                    <a:pt x="5430" y="11026"/>
                  </a:lnTo>
                  <a:lnTo>
                    <a:pt x="7264" y="4597"/>
                  </a:lnTo>
                  <a:cubicBezTo>
                    <a:pt x="7264" y="4585"/>
                    <a:pt x="4823" y="176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2942325" y="2843625"/>
              <a:ext cx="1200" cy="100650"/>
            </a:xfrm>
            <a:custGeom>
              <a:rect b="b" l="l" r="r" t="t"/>
              <a:pathLst>
                <a:path extrusionOk="0" fill="none" h="4026" w="48">
                  <a:moveTo>
                    <a:pt x="0" y="4025"/>
                  </a:moveTo>
                  <a:cubicBezTo>
                    <a:pt x="0" y="3692"/>
                    <a:pt x="48" y="1"/>
                    <a:pt x="48" y="1"/>
                  </a:cubicBezTo>
                </a:path>
              </a:pathLst>
            </a:custGeom>
            <a:noFill/>
            <a:ln cap="rnd" cmpd="sng" w="56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3214975" y="3181475"/>
              <a:ext cx="78900" cy="25"/>
            </a:xfrm>
            <a:custGeom>
              <a:rect b="b" l="l" r="r" t="t"/>
              <a:pathLst>
                <a:path extrusionOk="0" fill="none" h="1" w="3156">
                  <a:moveTo>
                    <a:pt x="0" y="0"/>
                  </a:moveTo>
                  <a:lnTo>
                    <a:pt x="3156" y="0"/>
                  </a:lnTo>
                </a:path>
              </a:pathLst>
            </a:custGeom>
            <a:noFill/>
            <a:ln cap="rnd" cmpd="sng" w="56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3037578" y="2328301"/>
              <a:ext cx="129979" cy="70080"/>
            </a:xfrm>
            <a:custGeom>
              <a:rect b="b" l="l" r="r" t="t"/>
              <a:pathLst>
                <a:path extrusionOk="0" h="2612" w="4845">
                  <a:moveTo>
                    <a:pt x="2482" y="0"/>
                  </a:moveTo>
                  <a:cubicBezTo>
                    <a:pt x="2427" y="0"/>
                    <a:pt x="2372" y="1"/>
                    <a:pt x="2315" y="4"/>
                  </a:cubicBezTo>
                  <a:cubicBezTo>
                    <a:pt x="2314" y="4"/>
                    <a:pt x="2312" y="4"/>
                    <a:pt x="2308" y="4"/>
                  </a:cubicBezTo>
                  <a:cubicBezTo>
                    <a:pt x="2172" y="4"/>
                    <a:pt x="0" y="38"/>
                    <a:pt x="267" y="2611"/>
                  </a:cubicBezTo>
                  <a:cubicBezTo>
                    <a:pt x="267" y="2611"/>
                    <a:pt x="1136" y="2385"/>
                    <a:pt x="1422" y="1278"/>
                  </a:cubicBezTo>
                  <a:cubicBezTo>
                    <a:pt x="1422" y="1278"/>
                    <a:pt x="1654" y="2289"/>
                    <a:pt x="3771" y="2289"/>
                  </a:cubicBezTo>
                  <a:cubicBezTo>
                    <a:pt x="4053" y="2289"/>
                    <a:pt x="4368" y="2271"/>
                    <a:pt x="4720" y="2230"/>
                  </a:cubicBezTo>
                  <a:cubicBezTo>
                    <a:pt x="4720" y="2230"/>
                    <a:pt x="4845" y="0"/>
                    <a:pt x="2482" y="0"/>
                  </a:cubicBezTo>
                  <a:close/>
                </a:path>
              </a:pathLst>
            </a:custGeom>
            <a:solidFill>
              <a:srgbClr val="5D515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3059900" y="2404300"/>
              <a:ext cx="173250" cy="222075"/>
            </a:xfrm>
            <a:custGeom>
              <a:rect b="b" l="l" r="r" t="t"/>
              <a:pathLst>
                <a:path extrusionOk="0" h="8883" w="6930">
                  <a:moveTo>
                    <a:pt x="60" y="0"/>
                  </a:moveTo>
                  <a:cubicBezTo>
                    <a:pt x="12" y="203"/>
                    <a:pt x="0" y="393"/>
                    <a:pt x="0" y="619"/>
                  </a:cubicBezTo>
                  <a:lnTo>
                    <a:pt x="0" y="5489"/>
                  </a:lnTo>
                  <a:cubicBezTo>
                    <a:pt x="0" y="7346"/>
                    <a:pt x="1524" y="8882"/>
                    <a:pt x="3394" y="8882"/>
                  </a:cubicBezTo>
                  <a:lnTo>
                    <a:pt x="3548" y="8882"/>
                  </a:lnTo>
                  <a:cubicBezTo>
                    <a:pt x="5406" y="8882"/>
                    <a:pt x="6930" y="7358"/>
                    <a:pt x="6930" y="5489"/>
                  </a:cubicBezTo>
                  <a:lnTo>
                    <a:pt x="6930" y="619"/>
                  </a:lnTo>
                  <a:cubicBezTo>
                    <a:pt x="6930" y="417"/>
                    <a:pt x="6918" y="203"/>
                    <a:pt x="6870" y="0"/>
                  </a:cubicBezTo>
                  <a:close/>
                </a:path>
              </a:pathLst>
            </a:custGeom>
            <a:solidFill>
              <a:srgbClr val="FFFFFF">
                <a:alpha val="65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3002750" y="2395950"/>
              <a:ext cx="228025" cy="12825"/>
            </a:xfrm>
            <a:custGeom>
              <a:rect b="b" l="l" r="r" t="t"/>
              <a:pathLst>
                <a:path extrusionOk="0" h="513" w="9121">
                  <a:moveTo>
                    <a:pt x="250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94"/>
                    <a:pt x="96" y="513"/>
                    <a:pt x="250" y="513"/>
                  </a:cubicBezTo>
                  <a:lnTo>
                    <a:pt x="8870" y="513"/>
                  </a:lnTo>
                  <a:cubicBezTo>
                    <a:pt x="9013" y="513"/>
                    <a:pt x="9120" y="394"/>
                    <a:pt x="9120" y="251"/>
                  </a:cubicBezTo>
                  <a:cubicBezTo>
                    <a:pt x="9120" y="120"/>
                    <a:pt x="9013" y="1"/>
                    <a:pt x="88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3209025" y="2419175"/>
              <a:ext cx="8950" cy="75325"/>
            </a:xfrm>
            <a:custGeom>
              <a:rect b="b" l="l" r="r" t="t"/>
              <a:pathLst>
                <a:path extrusionOk="0" h="3013" w="358">
                  <a:moveTo>
                    <a:pt x="179" y="1"/>
                  </a:moveTo>
                  <a:cubicBezTo>
                    <a:pt x="84" y="1"/>
                    <a:pt x="0" y="84"/>
                    <a:pt x="0" y="179"/>
                  </a:cubicBezTo>
                  <a:lnTo>
                    <a:pt x="0" y="2834"/>
                  </a:lnTo>
                  <a:cubicBezTo>
                    <a:pt x="0" y="2941"/>
                    <a:pt x="96" y="3013"/>
                    <a:pt x="179" y="3013"/>
                  </a:cubicBezTo>
                  <a:cubicBezTo>
                    <a:pt x="274" y="3013"/>
                    <a:pt x="357" y="2941"/>
                    <a:pt x="357" y="2834"/>
                  </a:cubicBezTo>
                  <a:lnTo>
                    <a:pt x="357" y="179"/>
                  </a:lnTo>
                  <a:cubicBezTo>
                    <a:pt x="357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3448050" y="2668000"/>
              <a:ext cx="125925" cy="187575"/>
            </a:xfrm>
            <a:custGeom>
              <a:rect b="b" l="l" r="r" t="t"/>
              <a:pathLst>
                <a:path extrusionOk="0" h="7503" w="5037">
                  <a:moveTo>
                    <a:pt x="2507" y="1"/>
                  </a:moveTo>
                  <a:cubicBezTo>
                    <a:pt x="2463" y="1"/>
                    <a:pt x="2422" y="15"/>
                    <a:pt x="2393" y="49"/>
                  </a:cubicBezTo>
                  <a:cubicBezTo>
                    <a:pt x="2441" y="489"/>
                    <a:pt x="2226" y="918"/>
                    <a:pt x="1976" y="1299"/>
                  </a:cubicBezTo>
                  <a:cubicBezTo>
                    <a:pt x="1726" y="1668"/>
                    <a:pt x="1429" y="2013"/>
                    <a:pt x="1214" y="2406"/>
                  </a:cubicBezTo>
                  <a:cubicBezTo>
                    <a:pt x="1012" y="2811"/>
                    <a:pt x="917" y="3299"/>
                    <a:pt x="1131" y="3704"/>
                  </a:cubicBezTo>
                  <a:cubicBezTo>
                    <a:pt x="726" y="4109"/>
                    <a:pt x="321" y="4395"/>
                    <a:pt x="0" y="4823"/>
                  </a:cubicBezTo>
                  <a:cubicBezTo>
                    <a:pt x="60" y="5621"/>
                    <a:pt x="131" y="6681"/>
                    <a:pt x="119" y="7502"/>
                  </a:cubicBezTo>
                  <a:cubicBezTo>
                    <a:pt x="881" y="6752"/>
                    <a:pt x="1774" y="6050"/>
                    <a:pt x="2488" y="5252"/>
                  </a:cubicBezTo>
                  <a:cubicBezTo>
                    <a:pt x="2798" y="5216"/>
                    <a:pt x="3119" y="5192"/>
                    <a:pt x="3441" y="5157"/>
                  </a:cubicBezTo>
                  <a:cubicBezTo>
                    <a:pt x="3620" y="5145"/>
                    <a:pt x="3798" y="5121"/>
                    <a:pt x="3953" y="5049"/>
                  </a:cubicBezTo>
                  <a:cubicBezTo>
                    <a:pt x="4215" y="4930"/>
                    <a:pt x="4370" y="4657"/>
                    <a:pt x="4453" y="4371"/>
                  </a:cubicBezTo>
                  <a:cubicBezTo>
                    <a:pt x="4524" y="4109"/>
                    <a:pt x="4655" y="3775"/>
                    <a:pt x="4643" y="3502"/>
                  </a:cubicBezTo>
                  <a:cubicBezTo>
                    <a:pt x="4953" y="3299"/>
                    <a:pt x="5013" y="2632"/>
                    <a:pt x="4691" y="2454"/>
                  </a:cubicBezTo>
                  <a:cubicBezTo>
                    <a:pt x="4882" y="2299"/>
                    <a:pt x="5036" y="2073"/>
                    <a:pt x="4989" y="1823"/>
                  </a:cubicBezTo>
                  <a:cubicBezTo>
                    <a:pt x="4941" y="1656"/>
                    <a:pt x="4763" y="1525"/>
                    <a:pt x="4584" y="1489"/>
                  </a:cubicBezTo>
                  <a:cubicBezTo>
                    <a:pt x="4518" y="1476"/>
                    <a:pt x="4449" y="1471"/>
                    <a:pt x="4380" y="1471"/>
                  </a:cubicBezTo>
                  <a:cubicBezTo>
                    <a:pt x="4260" y="1471"/>
                    <a:pt x="4137" y="1486"/>
                    <a:pt x="4024" y="1501"/>
                  </a:cubicBezTo>
                  <a:cubicBezTo>
                    <a:pt x="3536" y="1573"/>
                    <a:pt x="3012" y="1620"/>
                    <a:pt x="2536" y="1692"/>
                  </a:cubicBezTo>
                  <a:cubicBezTo>
                    <a:pt x="2798" y="1299"/>
                    <a:pt x="2881" y="823"/>
                    <a:pt x="2798" y="358"/>
                  </a:cubicBezTo>
                  <a:cubicBezTo>
                    <a:pt x="2786" y="251"/>
                    <a:pt x="2750" y="144"/>
                    <a:pt x="2679" y="73"/>
                  </a:cubicBezTo>
                  <a:cubicBezTo>
                    <a:pt x="2637" y="30"/>
                    <a:pt x="2569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3245925" y="2688550"/>
              <a:ext cx="252750" cy="381925"/>
            </a:xfrm>
            <a:custGeom>
              <a:rect b="b" l="l" r="r" t="t"/>
              <a:pathLst>
                <a:path extrusionOk="0" h="15277" w="10110">
                  <a:moveTo>
                    <a:pt x="3442" y="1"/>
                  </a:moveTo>
                  <a:lnTo>
                    <a:pt x="1" y="5394"/>
                  </a:lnTo>
                  <a:lnTo>
                    <a:pt x="120" y="9883"/>
                  </a:lnTo>
                  <a:cubicBezTo>
                    <a:pt x="927" y="14586"/>
                    <a:pt x="2942" y="15276"/>
                    <a:pt x="4055" y="15276"/>
                  </a:cubicBezTo>
                  <a:cubicBezTo>
                    <a:pt x="4516" y="15276"/>
                    <a:pt x="4823" y="15157"/>
                    <a:pt x="4823" y="15157"/>
                  </a:cubicBezTo>
                  <a:cubicBezTo>
                    <a:pt x="7811" y="14586"/>
                    <a:pt x="10109" y="7002"/>
                    <a:pt x="10109" y="7002"/>
                  </a:cubicBezTo>
                  <a:lnTo>
                    <a:pt x="8156" y="2870"/>
                  </a:lnTo>
                  <a:lnTo>
                    <a:pt x="5287" y="7692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3204250" y="2834700"/>
              <a:ext cx="78900" cy="25"/>
            </a:xfrm>
            <a:custGeom>
              <a:rect b="b" l="l" r="r" t="t"/>
              <a:pathLst>
                <a:path extrusionOk="0" fill="none" h="1" w="3156">
                  <a:moveTo>
                    <a:pt x="1" y="1"/>
                  </a:moveTo>
                  <a:lnTo>
                    <a:pt x="3156" y="1"/>
                  </a:lnTo>
                </a:path>
              </a:pathLst>
            </a:custGeom>
            <a:noFill/>
            <a:ln cap="rnd" cmpd="sng" w="56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3020600" y="2458775"/>
              <a:ext cx="21450" cy="21750"/>
            </a:xfrm>
            <a:custGeom>
              <a:rect b="b" l="l" r="r" t="t"/>
              <a:pathLst>
                <a:path extrusionOk="0" h="870" w="858">
                  <a:moveTo>
                    <a:pt x="429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79"/>
                    <a:pt x="191" y="869"/>
                    <a:pt x="429" y="869"/>
                  </a:cubicBezTo>
                  <a:cubicBezTo>
                    <a:pt x="667" y="869"/>
                    <a:pt x="858" y="679"/>
                    <a:pt x="858" y="441"/>
                  </a:cubicBezTo>
                  <a:cubicBezTo>
                    <a:pt x="858" y="203"/>
                    <a:pt x="667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2976250" y="2613550"/>
              <a:ext cx="61650" cy="227125"/>
            </a:xfrm>
            <a:custGeom>
              <a:rect b="b" l="l" r="r" t="t"/>
              <a:pathLst>
                <a:path extrusionOk="0" fill="none" h="9085" w="2466">
                  <a:moveTo>
                    <a:pt x="2465" y="9085"/>
                  </a:moveTo>
                  <a:cubicBezTo>
                    <a:pt x="2465" y="9085"/>
                    <a:pt x="60" y="6382"/>
                    <a:pt x="1" y="0"/>
                  </a:cubicBezTo>
                </a:path>
              </a:pathLst>
            </a:custGeom>
            <a:noFill/>
            <a:ln cap="rnd" cmpd="sng" w="56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3165550" y="2601050"/>
              <a:ext cx="58675" cy="241125"/>
            </a:xfrm>
            <a:custGeom>
              <a:rect b="b" l="l" r="r" t="t"/>
              <a:pathLst>
                <a:path extrusionOk="0" fill="none" h="9645" w="2347">
                  <a:moveTo>
                    <a:pt x="1" y="9644"/>
                  </a:moveTo>
                  <a:cubicBezTo>
                    <a:pt x="180" y="9466"/>
                    <a:pt x="2347" y="5846"/>
                    <a:pt x="1835" y="0"/>
                  </a:cubicBezTo>
                </a:path>
              </a:pathLst>
            </a:custGeom>
            <a:noFill/>
            <a:ln cap="rnd" cmpd="sng" w="56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44"/>
          <p:cNvSpPr txBox="1"/>
          <p:nvPr>
            <p:ph type="title"/>
          </p:nvPr>
        </p:nvSpPr>
        <p:spPr>
          <a:xfrm>
            <a:off x="2516900" y="1737375"/>
            <a:ext cx="34746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1489" name="Google Shape;1489;p44"/>
          <p:cNvSpPr txBox="1"/>
          <p:nvPr>
            <p:ph idx="4294967295" type="subTitle"/>
          </p:nvPr>
        </p:nvSpPr>
        <p:spPr>
          <a:xfrm>
            <a:off x="4923550" y="2350525"/>
            <a:ext cx="34746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B3990"/>
                </a:solidFill>
              </a:rPr>
              <a:t>The data collected and aggregated was courtesy of the United States National Center for Health Statistics.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5"/>
          <p:cNvSpPr txBox="1"/>
          <p:nvPr>
            <p:ph type="title"/>
          </p:nvPr>
        </p:nvSpPr>
        <p:spPr>
          <a:xfrm>
            <a:off x="4787900" y="1624500"/>
            <a:ext cx="3474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1495" name="Google Shape;1495;p45"/>
          <p:cNvSpPr txBox="1"/>
          <p:nvPr>
            <p:ph idx="1" type="subTitle"/>
          </p:nvPr>
        </p:nvSpPr>
        <p:spPr>
          <a:xfrm>
            <a:off x="4787900" y="2380200"/>
            <a:ext cx="34746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is about </a:t>
            </a:r>
            <a:r>
              <a:rPr lang="en"/>
              <a:t>leveraging predictive modeling to target high-risk patients who may defer their vaccinations.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6" name="Google Shape;1496;p45"/>
          <p:cNvGrpSpPr/>
          <p:nvPr/>
        </p:nvGrpSpPr>
        <p:grpSpPr>
          <a:xfrm>
            <a:off x="993503" y="1060559"/>
            <a:ext cx="3469007" cy="3631200"/>
            <a:chOff x="3197700" y="2212300"/>
            <a:chExt cx="1228750" cy="1286200"/>
          </a:xfrm>
        </p:grpSpPr>
        <p:sp>
          <p:nvSpPr>
            <p:cNvPr id="1497" name="Google Shape;1497;p45"/>
            <p:cNvSpPr/>
            <p:nvPr/>
          </p:nvSpPr>
          <p:spPr>
            <a:xfrm>
              <a:off x="3764750" y="2212300"/>
              <a:ext cx="661700" cy="908175"/>
            </a:xfrm>
            <a:custGeom>
              <a:rect b="b" l="l" r="r" t="t"/>
              <a:pathLst>
                <a:path extrusionOk="0" fill="none" h="36327" w="26468">
                  <a:moveTo>
                    <a:pt x="25325" y="36327"/>
                  </a:moveTo>
                  <a:lnTo>
                    <a:pt x="1143" y="36327"/>
                  </a:lnTo>
                  <a:cubicBezTo>
                    <a:pt x="512" y="36327"/>
                    <a:pt x="0" y="35815"/>
                    <a:pt x="0" y="35184"/>
                  </a:cubicBezTo>
                  <a:lnTo>
                    <a:pt x="0" y="1144"/>
                  </a:lnTo>
                  <a:cubicBezTo>
                    <a:pt x="0" y="513"/>
                    <a:pt x="500" y="1"/>
                    <a:pt x="1143" y="1"/>
                  </a:cubicBezTo>
                  <a:lnTo>
                    <a:pt x="25325" y="1"/>
                  </a:lnTo>
                  <a:cubicBezTo>
                    <a:pt x="25956" y="1"/>
                    <a:pt x="26468" y="501"/>
                    <a:pt x="26468" y="1144"/>
                  </a:cubicBezTo>
                  <a:lnTo>
                    <a:pt x="26468" y="35184"/>
                  </a:lnTo>
                  <a:cubicBezTo>
                    <a:pt x="26456" y="35815"/>
                    <a:pt x="25956" y="36327"/>
                    <a:pt x="25325" y="363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3738550" y="2238200"/>
              <a:ext cx="662000" cy="908175"/>
            </a:xfrm>
            <a:custGeom>
              <a:rect b="b" l="l" r="r" t="t"/>
              <a:pathLst>
                <a:path extrusionOk="0" h="36327" w="26480">
                  <a:moveTo>
                    <a:pt x="1144" y="1"/>
                  </a:moveTo>
                  <a:cubicBezTo>
                    <a:pt x="512" y="1"/>
                    <a:pt x="1" y="524"/>
                    <a:pt x="1" y="1144"/>
                  </a:cubicBezTo>
                  <a:lnTo>
                    <a:pt x="1" y="35183"/>
                  </a:lnTo>
                  <a:cubicBezTo>
                    <a:pt x="1" y="35826"/>
                    <a:pt x="524" y="36326"/>
                    <a:pt x="1144" y="36326"/>
                  </a:cubicBezTo>
                  <a:lnTo>
                    <a:pt x="25313" y="36326"/>
                  </a:lnTo>
                  <a:cubicBezTo>
                    <a:pt x="25956" y="36326"/>
                    <a:pt x="26456" y="35826"/>
                    <a:pt x="26480" y="35183"/>
                  </a:cubicBezTo>
                  <a:lnTo>
                    <a:pt x="26480" y="1144"/>
                  </a:lnTo>
                  <a:cubicBezTo>
                    <a:pt x="26480" y="513"/>
                    <a:pt x="25956" y="1"/>
                    <a:pt x="25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3738550" y="2990975"/>
              <a:ext cx="662000" cy="155400"/>
            </a:xfrm>
            <a:custGeom>
              <a:rect b="b" l="l" r="r" t="t"/>
              <a:pathLst>
                <a:path extrusionOk="0" h="6216" w="26480">
                  <a:moveTo>
                    <a:pt x="1" y="0"/>
                  </a:moveTo>
                  <a:lnTo>
                    <a:pt x="1" y="5072"/>
                  </a:lnTo>
                  <a:cubicBezTo>
                    <a:pt x="1" y="5704"/>
                    <a:pt x="512" y="6215"/>
                    <a:pt x="1144" y="6215"/>
                  </a:cubicBezTo>
                  <a:lnTo>
                    <a:pt x="25337" y="6215"/>
                  </a:lnTo>
                  <a:cubicBezTo>
                    <a:pt x="25956" y="6215"/>
                    <a:pt x="26480" y="5715"/>
                    <a:pt x="26480" y="5072"/>
                  </a:cubicBezTo>
                  <a:lnTo>
                    <a:pt x="264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4029350" y="3030850"/>
              <a:ext cx="79800" cy="79500"/>
            </a:xfrm>
            <a:custGeom>
              <a:rect b="b" l="l" r="r" t="t"/>
              <a:pathLst>
                <a:path extrusionOk="0" fill="none" h="3180" w="3192">
                  <a:moveTo>
                    <a:pt x="3192" y="1584"/>
                  </a:moveTo>
                  <a:cubicBezTo>
                    <a:pt x="3192" y="2465"/>
                    <a:pt x="2477" y="3180"/>
                    <a:pt x="1596" y="3180"/>
                  </a:cubicBezTo>
                  <a:cubicBezTo>
                    <a:pt x="715" y="3180"/>
                    <a:pt x="1" y="2465"/>
                    <a:pt x="1" y="1584"/>
                  </a:cubicBezTo>
                  <a:cubicBezTo>
                    <a:pt x="1" y="703"/>
                    <a:pt x="715" y="1"/>
                    <a:pt x="1596" y="1"/>
                  </a:cubicBezTo>
                  <a:cubicBezTo>
                    <a:pt x="2477" y="1"/>
                    <a:pt x="3192" y="703"/>
                    <a:pt x="3192" y="158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4063000" y="3048125"/>
              <a:ext cx="12825" cy="25325"/>
            </a:xfrm>
            <a:custGeom>
              <a:rect b="b" l="l" r="r" t="t"/>
              <a:pathLst>
                <a:path extrusionOk="0" h="1013" w="513">
                  <a:moveTo>
                    <a:pt x="250" y="120"/>
                  </a:moveTo>
                  <a:cubicBezTo>
                    <a:pt x="334" y="120"/>
                    <a:pt x="405" y="179"/>
                    <a:pt x="405" y="274"/>
                  </a:cubicBezTo>
                  <a:lnTo>
                    <a:pt x="405" y="774"/>
                  </a:lnTo>
                  <a:cubicBezTo>
                    <a:pt x="405" y="858"/>
                    <a:pt x="346" y="929"/>
                    <a:pt x="250" y="929"/>
                  </a:cubicBezTo>
                  <a:cubicBezTo>
                    <a:pt x="167" y="929"/>
                    <a:pt x="107" y="870"/>
                    <a:pt x="107" y="774"/>
                  </a:cubicBezTo>
                  <a:lnTo>
                    <a:pt x="107" y="274"/>
                  </a:lnTo>
                  <a:cubicBezTo>
                    <a:pt x="119" y="179"/>
                    <a:pt x="179" y="120"/>
                    <a:pt x="250" y="120"/>
                  </a:cubicBezTo>
                  <a:close/>
                  <a:moveTo>
                    <a:pt x="250" y="0"/>
                  </a:moveTo>
                  <a:cubicBezTo>
                    <a:pt x="119" y="0"/>
                    <a:pt x="0" y="120"/>
                    <a:pt x="0" y="262"/>
                  </a:cubicBezTo>
                  <a:lnTo>
                    <a:pt x="0" y="762"/>
                  </a:lnTo>
                  <a:cubicBezTo>
                    <a:pt x="0" y="893"/>
                    <a:pt x="119" y="1012"/>
                    <a:pt x="250" y="1012"/>
                  </a:cubicBezTo>
                  <a:cubicBezTo>
                    <a:pt x="393" y="1012"/>
                    <a:pt x="512" y="893"/>
                    <a:pt x="512" y="762"/>
                  </a:cubicBezTo>
                  <a:lnTo>
                    <a:pt x="512" y="262"/>
                  </a:lnTo>
                  <a:cubicBezTo>
                    <a:pt x="512" y="120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4057050" y="3062125"/>
              <a:ext cx="12825" cy="29175"/>
            </a:xfrm>
            <a:custGeom>
              <a:rect b="b" l="l" r="r" t="t"/>
              <a:pathLst>
                <a:path extrusionOk="0" fill="none" h="1167" w="513">
                  <a:moveTo>
                    <a:pt x="0" y="0"/>
                  </a:moveTo>
                  <a:lnTo>
                    <a:pt x="0" y="143"/>
                  </a:lnTo>
                  <a:cubicBezTo>
                    <a:pt x="0" y="429"/>
                    <a:pt x="226" y="643"/>
                    <a:pt x="512" y="643"/>
                  </a:cubicBezTo>
                  <a:lnTo>
                    <a:pt x="512" y="643"/>
                  </a:lnTo>
                  <a:lnTo>
                    <a:pt x="512" y="1167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4069250" y="3062125"/>
              <a:ext cx="12825" cy="16075"/>
            </a:xfrm>
            <a:custGeom>
              <a:rect b="b" l="l" r="r" t="t"/>
              <a:pathLst>
                <a:path extrusionOk="0" fill="none" h="643" w="513">
                  <a:moveTo>
                    <a:pt x="512" y="0"/>
                  </a:moveTo>
                  <a:lnTo>
                    <a:pt x="512" y="143"/>
                  </a:lnTo>
                  <a:cubicBezTo>
                    <a:pt x="512" y="429"/>
                    <a:pt x="286" y="643"/>
                    <a:pt x="0" y="643"/>
                  </a:cubicBezTo>
                  <a:lnTo>
                    <a:pt x="0" y="64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4063600" y="3090975"/>
              <a:ext cx="11325" cy="25"/>
            </a:xfrm>
            <a:custGeom>
              <a:rect b="b" l="l" r="r" t="t"/>
              <a:pathLst>
                <a:path extrusionOk="0" fill="none" h="1" w="453">
                  <a:moveTo>
                    <a:pt x="0" y="1"/>
                  </a:moveTo>
                  <a:lnTo>
                    <a:pt x="453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3851350" y="3030850"/>
              <a:ext cx="79500" cy="79500"/>
            </a:xfrm>
            <a:custGeom>
              <a:rect b="b" l="l" r="r" t="t"/>
              <a:pathLst>
                <a:path extrusionOk="0" fill="none" h="3180" w="3180">
                  <a:moveTo>
                    <a:pt x="3180" y="1584"/>
                  </a:moveTo>
                  <a:cubicBezTo>
                    <a:pt x="3180" y="2465"/>
                    <a:pt x="2466" y="3180"/>
                    <a:pt x="1585" y="3180"/>
                  </a:cubicBezTo>
                  <a:cubicBezTo>
                    <a:pt x="715" y="3180"/>
                    <a:pt x="1" y="2465"/>
                    <a:pt x="1" y="1584"/>
                  </a:cubicBezTo>
                  <a:cubicBezTo>
                    <a:pt x="1" y="703"/>
                    <a:pt x="715" y="1"/>
                    <a:pt x="1585" y="1"/>
                  </a:cubicBezTo>
                  <a:cubicBezTo>
                    <a:pt x="2466" y="1"/>
                    <a:pt x="3180" y="703"/>
                    <a:pt x="3180" y="158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3871900" y="3060025"/>
              <a:ext cx="39025" cy="24425"/>
            </a:xfrm>
            <a:custGeom>
              <a:rect b="b" l="l" r="r" t="t"/>
              <a:pathLst>
                <a:path extrusionOk="0" fill="none" h="977" w="1561">
                  <a:moveTo>
                    <a:pt x="1394" y="1"/>
                  </a:moveTo>
                  <a:lnTo>
                    <a:pt x="155" y="1"/>
                  </a:lnTo>
                  <a:cubicBezTo>
                    <a:pt x="72" y="1"/>
                    <a:pt x="1" y="84"/>
                    <a:pt x="1" y="167"/>
                  </a:cubicBezTo>
                  <a:lnTo>
                    <a:pt x="1" y="810"/>
                  </a:lnTo>
                  <a:cubicBezTo>
                    <a:pt x="1" y="894"/>
                    <a:pt x="72" y="977"/>
                    <a:pt x="155" y="977"/>
                  </a:cubicBezTo>
                  <a:lnTo>
                    <a:pt x="1394" y="977"/>
                  </a:lnTo>
                  <a:cubicBezTo>
                    <a:pt x="1489" y="977"/>
                    <a:pt x="1560" y="894"/>
                    <a:pt x="1560" y="810"/>
                  </a:cubicBezTo>
                  <a:lnTo>
                    <a:pt x="1560" y="167"/>
                  </a:lnTo>
                  <a:cubicBezTo>
                    <a:pt x="1548" y="60"/>
                    <a:pt x="1465" y="1"/>
                    <a:pt x="1394" y="1"/>
                  </a:cubicBezTo>
                  <a:close/>
                  <a:moveTo>
                    <a:pt x="774" y="703"/>
                  </a:moveTo>
                  <a:cubicBezTo>
                    <a:pt x="632" y="703"/>
                    <a:pt x="548" y="596"/>
                    <a:pt x="548" y="477"/>
                  </a:cubicBezTo>
                  <a:cubicBezTo>
                    <a:pt x="548" y="346"/>
                    <a:pt x="655" y="263"/>
                    <a:pt x="774" y="263"/>
                  </a:cubicBezTo>
                  <a:cubicBezTo>
                    <a:pt x="882" y="263"/>
                    <a:pt x="989" y="358"/>
                    <a:pt x="989" y="477"/>
                  </a:cubicBezTo>
                  <a:cubicBezTo>
                    <a:pt x="1013" y="596"/>
                    <a:pt x="905" y="703"/>
                    <a:pt x="774" y="70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3875775" y="3056450"/>
              <a:ext cx="8650" cy="3300"/>
            </a:xfrm>
            <a:custGeom>
              <a:rect b="b" l="l" r="r" t="t"/>
              <a:pathLst>
                <a:path extrusionOk="0" h="132" w="346">
                  <a:moveTo>
                    <a:pt x="0" y="1"/>
                  </a:moveTo>
                  <a:lnTo>
                    <a:pt x="0" y="132"/>
                  </a:lnTo>
                  <a:lnTo>
                    <a:pt x="346" y="13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4207650" y="3030850"/>
              <a:ext cx="79800" cy="79500"/>
            </a:xfrm>
            <a:custGeom>
              <a:rect b="b" l="l" r="r" t="t"/>
              <a:pathLst>
                <a:path extrusionOk="0" fill="none" h="3180" w="3192">
                  <a:moveTo>
                    <a:pt x="3192" y="1584"/>
                  </a:moveTo>
                  <a:cubicBezTo>
                    <a:pt x="3192" y="2465"/>
                    <a:pt x="2477" y="3180"/>
                    <a:pt x="1596" y="3180"/>
                  </a:cubicBezTo>
                  <a:cubicBezTo>
                    <a:pt x="715" y="3180"/>
                    <a:pt x="1" y="2465"/>
                    <a:pt x="1" y="1584"/>
                  </a:cubicBezTo>
                  <a:cubicBezTo>
                    <a:pt x="1" y="703"/>
                    <a:pt x="715" y="1"/>
                    <a:pt x="1596" y="1"/>
                  </a:cubicBezTo>
                  <a:cubicBezTo>
                    <a:pt x="2477" y="1"/>
                    <a:pt x="3192" y="703"/>
                    <a:pt x="3192" y="158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4231775" y="3055875"/>
              <a:ext cx="31575" cy="31575"/>
            </a:xfrm>
            <a:custGeom>
              <a:rect b="b" l="l" r="r" t="t"/>
              <a:pathLst>
                <a:path extrusionOk="0" h="1263" w="1263">
                  <a:moveTo>
                    <a:pt x="631" y="0"/>
                  </a:moveTo>
                  <a:cubicBezTo>
                    <a:pt x="286" y="0"/>
                    <a:pt x="0" y="286"/>
                    <a:pt x="0" y="631"/>
                  </a:cubicBezTo>
                  <a:cubicBezTo>
                    <a:pt x="0" y="976"/>
                    <a:pt x="286" y="1262"/>
                    <a:pt x="631" y="1262"/>
                  </a:cubicBezTo>
                  <a:cubicBezTo>
                    <a:pt x="976" y="1262"/>
                    <a:pt x="1262" y="976"/>
                    <a:pt x="1262" y="631"/>
                  </a:cubicBezTo>
                  <a:cubicBezTo>
                    <a:pt x="1262" y="464"/>
                    <a:pt x="1179" y="298"/>
                    <a:pt x="1060" y="191"/>
                  </a:cubicBezTo>
                  <a:lnTo>
                    <a:pt x="965" y="286"/>
                  </a:lnTo>
                  <a:cubicBezTo>
                    <a:pt x="1060" y="381"/>
                    <a:pt x="1107" y="500"/>
                    <a:pt x="1107" y="631"/>
                  </a:cubicBezTo>
                  <a:cubicBezTo>
                    <a:pt x="1107" y="905"/>
                    <a:pt x="881" y="1107"/>
                    <a:pt x="631" y="1107"/>
                  </a:cubicBezTo>
                  <a:cubicBezTo>
                    <a:pt x="369" y="1107"/>
                    <a:pt x="155" y="905"/>
                    <a:pt x="155" y="631"/>
                  </a:cubicBezTo>
                  <a:cubicBezTo>
                    <a:pt x="155" y="357"/>
                    <a:pt x="381" y="155"/>
                    <a:pt x="631" y="155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4246950" y="3053175"/>
              <a:ext cx="8950" cy="9850"/>
            </a:xfrm>
            <a:custGeom>
              <a:rect b="b" l="l" r="r" t="t"/>
              <a:pathLst>
                <a:path extrusionOk="0" h="394" w="358">
                  <a:moveTo>
                    <a:pt x="0" y="1"/>
                  </a:moveTo>
                  <a:lnTo>
                    <a:pt x="0" y="394"/>
                  </a:lnTo>
                  <a:lnTo>
                    <a:pt x="358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3782600" y="2272125"/>
              <a:ext cx="16400" cy="26825"/>
            </a:xfrm>
            <a:custGeom>
              <a:rect b="b" l="l" r="r" t="t"/>
              <a:pathLst>
                <a:path extrusionOk="0" h="1073" w="656">
                  <a:moveTo>
                    <a:pt x="536" y="1"/>
                  </a:moveTo>
                  <a:lnTo>
                    <a:pt x="1" y="537"/>
                  </a:lnTo>
                  <a:lnTo>
                    <a:pt x="536" y="1072"/>
                  </a:lnTo>
                  <a:lnTo>
                    <a:pt x="655" y="953"/>
                  </a:lnTo>
                  <a:lnTo>
                    <a:pt x="251" y="537"/>
                  </a:lnTo>
                  <a:lnTo>
                    <a:pt x="655" y="132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3876950" y="2411675"/>
              <a:ext cx="234000" cy="223975"/>
            </a:xfrm>
            <a:custGeom>
              <a:rect b="b" l="l" r="r" t="t"/>
              <a:pathLst>
                <a:path extrusionOk="0" h="8959" w="9360">
                  <a:moveTo>
                    <a:pt x="4194" y="1"/>
                  </a:moveTo>
                  <a:cubicBezTo>
                    <a:pt x="3669" y="1"/>
                    <a:pt x="3132" y="96"/>
                    <a:pt x="2596" y="301"/>
                  </a:cubicBezTo>
                  <a:cubicBezTo>
                    <a:pt x="2596" y="301"/>
                    <a:pt x="1" y="658"/>
                    <a:pt x="465" y="3694"/>
                  </a:cubicBezTo>
                  <a:cubicBezTo>
                    <a:pt x="930" y="6730"/>
                    <a:pt x="251" y="7337"/>
                    <a:pt x="406" y="8183"/>
                  </a:cubicBezTo>
                  <a:cubicBezTo>
                    <a:pt x="509" y="8698"/>
                    <a:pt x="1130" y="8958"/>
                    <a:pt x="2251" y="8958"/>
                  </a:cubicBezTo>
                  <a:cubicBezTo>
                    <a:pt x="2943" y="8958"/>
                    <a:pt x="3826" y="8859"/>
                    <a:pt x="4894" y="8659"/>
                  </a:cubicBezTo>
                  <a:cubicBezTo>
                    <a:pt x="4894" y="8659"/>
                    <a:pt x="5504" y="8910"/>
                    <a:pt x="6252" y="8910"/>
                  </a:cubicBezTo>
                  <a:cubicBezTo>
                    <a:pt x="7297" y="8910"/>
                    <a:pt x="8613" y="8420"/>
                    <a:pt x="8919" y="6075"/>
                  </a:cubicBezTo>
                  <a:cubicBezTo>
                    <a:pt x="9359" y="2680"/>
                    <a:pt x="6969" y="1"/>
                    <a:pt x="41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3917150" y="2560150"/>
              <a:ext cx="87525" cy="82700"/>
            </a:xfrm>
            <a:custGeom>
              <a:rect b="b" l="l" r="r" t="t"/>
              <a:pathLst>
                <a:path extrusionOk="0" h="3308" w="3501">
                  <a:moveTo>
                    <a:pt x="543" y="1"/>
                  </a:moveTo>
                  <a:cubicBezTo>
                    <a:pt x="521" y="1"/>
                    <a:pt x="502" y="2"/>
                    <a:pt x="488" y="5"/>
                  </a:cubicBezTo>
                  <a:cubicBezTo>
                    <a:pt x="310" y="41"/>
                    <a:pt x="0" y="279"/>
                    <a:pt x="0" y="279"/>
                  </a:cubicBezTo>
                  <a:cubicBezTo>
                    <a:pt x="0" y="279"/>
                    <a:pt x="417" y="2041"/>
                    <a:pt x="631" y="3017"/>
                  </a:cubicBezTo>
                  <a:cubicBezTo>
                    <a:pt x="675" y="3226"/>
                    <a:pt x="811" y="3307"/>
                    <a:pt x="997" y="3307"/>
                  </a:cubicBezTo>
                  <a:cubicBezTo>
                    <a:pt x="1673" y="3307"/>
                    <a:pt x="3013" y="2232"/>
                    <a:pt x="3013" y="2232"/>
                  </a:cubicBezTo>
                  <a:cubicBezTo>
                    <a:pt x="3013" y="2232"/>
                    <a:pt x="3501" y="1458"/>
                    <a:pt x="3167" y="1112"/>
                  </a:cubicBezTo>
                  <a:cubicBezTo>
                    <a:pt x="2846" y="779"/>
                    <a:pt x="2489" y="398"/>
                    <a:pt x="1965" y="279"/>
                  </a:cubicBezTo>
                  <a:cubicBezTo>
                    <a:pt x="1485" y="170"/>
                    <a:pt x="785" y="1"/>
                    <a:pt x="5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3868925" y="2615925"/>
              <a:ext cx="266425" cy="375075"/>
            </a:xfrm>
            <a:custGeom>
              <a:rect b="b" l="l" r="r" t="t"/>
              <a:pathLst>
                <a:path extrusionOk="0" h="15003" w="10657">
                  <a:moveTo>
                    <a:pt x="5192" y="1"/>
                  </a:moveTo>
                  <a:lnTo>
                    <a:pt x="405" y="775"/>
                  </a:lnTo>
                  <a:cubicBezTo>
                    <a:pt x="405" y="775"/>
                    <a:pt x="1334" y="8561"/>
                    <a:pt x="0" y="15002"/>
                  </a:cubicBezTo>
                  <a:lnTo>
                    <a:pt x="10657" y="15002"/>
                  </a:lnTo>
                  <a:lnTo>
                    <a:pt x="9704" y="608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4048400" y="2718325"/>
              <a:ext cx="38125" cy="61350"/>
            </a:xfrm>
            <a:custGeom>
              <a:rect b="b" l="l" r="r" t="t"/>
              <a:pathLst>
                <a:path extrusionOk="0" h="2454" w="1525">
                  <a:moveTo>
                    <a:pt x="620" y="0"/>
                  </a:moveTo>
                  <a:lnTo>
                    <a:pt x="620" y="262"/>
                  </a:lnTo>
                  <a:lnTo>
                    <a:pt x="406" y="262"/>
                  </a:lnTo>
                  <a:lnTo>
                    <a:pt x="406" y="393"/>
                  </a:lnTo>
                  <a:lnTo>
                    <a:pt x="108" y="393"/>
                  </a:lnTo>
                  <a:cubicBezTo>
                    <a:pt x="49" y="393"/>
                    <a:pt x="1" y="441"/>
                    <a:pt x="1" y="500"/>
                  </a:cubicBezTo>
                  <a:lnTo>
                    <a:pt x="1" y="2346"/>
                  </a:lnTo>
                  <a:cubicBezTo>
                    <a:pt x="1" y="2405"/>
                    <a:pt x="49" y="2453"/>
                    <a:pt x="108" y="2453"/>
                  </a:cubicBezTo>
                  <a:lnTo>
                    <a:pt x="1418" y="2453"/>
                  </a:lnTo>
                  <a:cubicBezTo>
                    <a:pt x="1477" y="2453"/>
                    <a:pt x="1525" y="2405"/>
                    <a:pt x="1525" y="2346"/>
                  </a:cubicBezTo>
                  <a:lnTo>
                    <a:pt x="1525" y="500"/>
                  </a:lnTo>
                  <a:cubicBezTo>
                    <a:pt x="1525" y="441"/>
                    <a:pt x="1477" y="393"/>
                    <a:pt x="1430" y="393"/>
                  </a:cubicBezTo>
                  <a:lnTo>
                    <a:pt x="1132" y="393"/>
                  </a:lnTo>
                  <a:lnTo>
                    <a:pt x="1132" y="262"/>
                  </a:lnTo>
                  <a:lnTo>
                    <a:pt x="930" y="262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258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4046625" y="2725475"/>
              <a:ext cx="38125" cy="51500"/>
            </a:xfrm>
            <a:custGeom>
              <a:rect b="b" l="l" r="r" t="t"/>
              <a:pathLst>
                <a:path extrusionOk="0" h="2060" w="1525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1953"/>
                  </a:lnTo>
                  <a:cubicBezTo>
                    <a:pt x="0" y="2012"/>
                    <a:pt x="48" y="2060"/>
                    <a:pt x="108" y="2060"/>
                  </a:cubicBezTo>
                  <a:lnTo>
                    <a:pt x="1417" y="2060"/>
                  </a:lnTo>
                  <a:cubicBezTo>
                    <a:pt x="1465" y="2060"/>
                    <a:pt x="1501" y="2012"/>
                    <a:pt x="1524" y="1953"/>
                  </a:cubicBezTo>
                  <a:lnTo>
                    <a:pt x="1524" y="107"/>
                  </a:lnTo>
                  <a:cubicBezTo>
                    <a:pt x="1524" y="48"/>
                    <a:pt x="1477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4056750" y="2722775"/>
              <a:ext cx="17875" cy="6575"/>
            </a:xfrm>
            <a:custGeom>
              <a:rect b="b" l="l" r="r" t="t"/>
              <a:pathLst>
                <a:path extrusionOk="0" h="263" w="715">
                  <a:moveTo>
                    <a:pt x="0" y="1"/>
                  </a:moveTo>
                  <a:lnTo>
                    <a:pt x="0" y="263"/>
                  </a:lnTo>
                  <a:lnTo>
                    <a:pt x="715" y="263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4061500" y="2715950"/>
              <a:ext cx="7775" cy="10125"/>
            </a:xfrm>
            <a:custGeom>
              <a:rect b="b" l="l" r="r" t="t"/>
              <a:pathLst>
                <a:path extrusionOk="0" h="405" w="311">
                  <a:moveTo>
                    <a:pt x="1" y="0"/>
                  </a:moveTo>
                  <a:lnTo>
                    <a:pt x="1" y="405"/>
                  </a:lnTo>
                  <a:lnTo>
                    <a:pt x="310" y="40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4063300" y="2734400"/>
              <a:ext cx="4475" cy="15500"/>
            </a:xfrm>
            <a:custGeom>
              <a:rect b="b" l="l" r="r" t="t"/>
              <a:pathLst>
                <a:path extrusionOk="0" h="620" w="179">
                  <a:moveTo>
                    <a:pt x="0" y="0"/>
                  </a:moveTo>
                  <a:lnTo>
                    <a:pt x="0" y="619"/>
                  </a:lnTo>
                  <a:lnTo>
                    <a:pt x="179" y="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4057650" y="2740050"/>
              <a:ext cx="15500" cy="4500"/>
            </a:xfrm>
            <a:custGeom>
              <a:rect b="b" l="l" r="r" t="t"/>
              <a:pathLst>
                <a:path extrusionOk="0" h="180" w="620">
                  <a:moveTo>
                    <a:pt x="0" y="0"/>
                  </a:moveTo>
                  <a:lnTo>
                    <a:pt x="0" y="179"/>
                  </a:lnTo>
                  <a:lnTo>
                    <a:pt x="619" y="179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3932325" y="2635575"/>
              <a:ext cx="29200" cy="146775"/>
            </a:xfrm>
            <a:custGeom>
              <a:rect b="b" l="l" r="r" t="t"/>
              <a:pathLst>
                <a:path extrusionOk="0" fill="none" h="5871" w="1168">
                  <a:moveTo>
                    <a:pt x="0" y="0"/>
                  </a:moveTo>
                  <a:lnTo>
                    <a:pt x="1167" y="5870"/>
                  </a:lnTo>
                </a:path>
              </a:pathLst>
            </a:custGeom>
            <a:noFill/>
            <a:ln cap="flat" cmpd="sng" w="3875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3981450" y="2645700"/>
              <a:ext cx="58050" cy="131275"/>
            </a:xfrm>
            <a:custGeom>
              <a:rect b="b" l="l" r="r" t="t"/>
              <a:pathLst>
                <a:path extrusionOk="0" fill="none" h="5251" w="2322">
                  <a:moveTo>
                    <a:pt x="2322" y="0"/>
                  </a:moveTo>
                  <a:lnTo>
                    <a:pt x="0" y="5251"/>
                  </a:lnTo>
                </a:path>
              </a:pathLst>
            </a:custGeom>
            <a:noFill/>
            <a:ln cap="flat" cmpd="sng" w="3875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3881725" y="2828700"/>
              <a:ext cx="141100" cy="74200"/>
            </a:xfrm>
            <a:custGeom>
              <a:rect b="b" l="l" r="r" t="t"/>
              <a:pathLst>
                <a:path extrusionOk="0" h="2968" w="5644">
                  <a:moveTo>
                    <a:pt x="4700" y="0"/>
                  </a:moveTo>
                  <a:cubicBezTo>
                    <a:pt x="4308" y="0"/>
                    <a:pt x="2939" y="453"/>
                    <a:pt x="2072" y="550"/>
                  </a:cubicBezTo>
                  <a:cubicBezTo>
                    <a:pt x="1584" y="610"/>
                    <a:pt x="822" y="729"/>
                    <a:pt x="155" y="848"/>
                  </a:cubicBezTo>
                  <a:cubicBezTo>
                    <a:pt x="119" y="1538"/>
                    <a:pt x="60" y="2241"/>
                    <a:pt x="0" y="2967"/>
                  </a:cubicBezTo>
                  <a:lnTo>
                    <a:pt x="5644" y="1146"/>
                  </a:lnTo>
                  <a:lnTo>
                    <a:pt x="5203" y="443"/>
                  </a:lnTo>
                  <a:cubicBezTo>
                    <a:pt x="5203" y="443"/>
                    <a:pt x="4977" y="122"/>
                    <a:pt x="4787" y="14"/>
                  </a:cubicBezTo>
                  <a:cubicBezTo>
                    <a:pt x="4768" y="5"/>
                    <a:pt x="4739" y="0"/>
                    <a:pt x="4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3941850" y="2615925"/>
              <a:ext cx="95275" cy="153925"/>
            </a:xfrm>
            <a:custGeom>
              <a:rect b="b" l="l" r="r" t="t"/>
              <a:pathLst>
                <a:path extrusionOk="0" h="6157" w="3811">
                  <a:moveTo>
                    <a:pt x="2286" y="1"/>
                  </a:moveTo>
                  <a:lnTo>
                    <a:pt x="0" y="370"/>
                  </a:lnTo>
                  <a:lnTo>
                    <a:pt x="1084" y="6156"/>
                  </a:lnTo>
                  <a:lnTo>
                    <a:pt x="3810" y="203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3956725" y="2549250"/>
              <a:ext cx="78025" cy="108975"/>
            </a:xfrm>
            <a:custGeom>
              <a:rect b="b" l="l" r="r" t="t"/>
              <a:pathLst>
                <a:path extrusionOk="0" h="4359" w="3121">
                  <a:moveTo>
                    <a:pt x="3120" y="1"/>
                  </a:moveTo>
                  <a:lnTo>
                    <a:pt x="96" y="1727"/>
                  </a:lnTo>
                  <a:lnTo>
                    <a:pt x="25" y="3322"/>
                  </a:lnTo>
                  <a:cubicBezTo>
                    <a:pt x="1" y="3882"/>
                    <a:pt x="453" y="4358"/>
                    <a:pt x="1025" y="4358"/>
                  </a:cubicBezTo>
                  <a:cubicBezTo>
                    <a:pt x="1453" y="4358"/>
                    <a:pt x="1846" y="4084"/>
                    <a:pt x="1977" y="3668"/>
                  </a:cubicBezTo>
                  <a:lnTo>
                    <a:pt x="3120" y="1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3958225" y="2562950"/>
              <a:ext cx="68475" cy="59550"/>
            </a:xfrm>
            <a:custGeom>
              <a:rect b="b" l="l" r="r" t="t"/>
              <a:pathLst>
                <a:path extrusionOk="0" h="2382" w="2739">
                  <a:moveTo>
                    <a:pt x="2096" y="0"/>
                  </a:moveTo>
                  <a:lnTo>
                    <a:pt x="60" y="1167"/>
                  </a:lnTo>
                  <a:lnTo>
                    <a:pt x="0" y="2382"/>
                  </a:lnTo>
                  <a:cubicBezTo>
                    <a:pt x="2191" y="2239"/>
                    <a:pt x="2739" y="119"/>
                    <a:pt x="2739" y="119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3904650" y="2476625"/>
              <a:ext cx="151825" cy="131825"/>
            </a:xfrm>
            <a:custGeom>
              <a:rect b="b" l="l" r="r" t="t"/>
              <a:pathLst>
                <a:path extrusionOk="0" h="5273" w="6073">
                  <a:moveTo>
                    <a:pt x="2098" y="1"/>
                  </a:moveTo>
                  <a:cubicBezTo>
                    <a:pt x="1393" y="1"/>
                    <a:pt x="677" y="83"/>
                    <a:pt x="453" y="179"/>
                  </a:cubicBezTo>
                  <a:cubicBezTo>
                    <a:pt x="0" y="381"/>
                    <a:pt x="24" y="4072"/>
                    <a:pt x="1310" y="5001"/>
                  </a:cubicBezTo>
                  <a:cubicBezTo>
                    <a:pt x="1575" y="5190"/>
                    <a:pt x="1875" y="5273"/>
                    <a:pt x="2188" y="5273"/>
                  </a:cubicBezTo>
                  <a:cubicBezTo>
                    <a:pt x="3399" y="5273"/>
                    <a:pt x="4816" y="4040"/>
                    <a:pt x="5203" y="2906"/>
                  </a:cubicBezTo>
                  <a:cubicBezTo>
                    <a:pt x="5203" y="2906"/>
                    <a:pt x="6072" y="2703"/>
                    <a:pt x="5953" y="1810"/>
                  </a:cubicBezTo>
                  <a:cubicBezTo>
                    <a:pt x="5896" y="1336"/>
                    <a:pt x="5669" y="1148"/>
                    <a:pt x="5432" y="1148"/>
                  </a:cubicBezTo>
                  <a:cubicBezTo>
                    <a:pt x="5222" y="1148"/>
                    <a:pt x="5005" y="1295"/>
                    <a:pt x="4894" y="1524"/>
                  </a:cubicBezTo>
                  <a:cubicBezTo>
                    <a:pt x="4787" y="1727"/>
                    <a:pt x="4739" y="1941"/>
                    <a:pt x="4715" y="2120"/>
                  </a:cubicBezTo>
                  <a:lnTo>
                    <a:pt x="4548" y="2108"/>
                  </a:lnTo>
                  <a:cubicBezTo>
                    <a:pt x="4548" y="2108"/>
                    <a:pt x="4144" y="584"/>
                    <a:pt x="3572" y="227"/>
                  </a:cubicBezTo>
                  <a:cubicBezTo>
                    <a:pt x="3302" y="62"/>
                    <a:pt x="2704" y="1"/>
                    <a:pt x="2098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3994225" y="2521875"/>
              <a:ext cx="17900" cy="25"/>
            </a:xfrm>
            <a:custGeom>
              <a:rect b="b" l="l" r="r" t="t"/>
              <a:pathLst>
                <a:path extrusionOk="0" fill="none" h="1" w="716">
                  <a:moveTo>
                    <a:pt x="1" y="0"/>
                  </a:moveTo>
                  <a:lnTo>
                    <a:pt x="715" y="0"/>
                  </a:lnTo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3942450" y="2518000"/>
              <a:ext cx="11925" cy="4200"/>
            </a:xfrm>
            <a:custGeom>
              <a:rect b="b" l="l" r="r" t="t"/>
              <a:pathLst>
                <a:path extrusionOk="0" fill="none" h="168" w="477">
                  <a:moveTo>
                    <a:pt x="0" y="167"/>
                  </a:moveTo>
                  <a:cubicBezTo>
                    <a:pt x="0" y="167"/>
                    <a:pt x="274" y="0"/>
                    <a:pt x="477" y="167"/>
                  </a:cubicBezTo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4032925" y="2515025"/>
              <a:ext cx="15500" cy="23525"/>
            </a:xfrm>
            <a:custGeom>
              <a:rect b="b" l="l" r="r" t="t"/>
              <a:pathLst>
                <a:path extrusionOk="0" h="941" w="620">
                  <a:moveTo>
                    <a:pt x="316" y="0"/>
                  </a:moveTo>
                  <a:cubicBezTo>
                    <a:pt x="150" y="0"/>
                    <a:pt x="1" y="215"/>
                    <a:pt x="1" y="215"/>
                  </a:cubicBezTo>
                  <a:cubicBezTo>
                    <a:pt x="1" y="215"/>
                    <a:pt x="60" y="191"/>
                    <a:pt x="133" y="191"/>
                  </a:cubicBezTo>
                  <a:cubicBezTo>
                    <a:pt x="206" y="191"/>
                    <a:pt x="292" y="215"/>
                    <a:pt x="346" y="310"/>
                  </a:cubicBezTo>
                  <a:cubicBezTo>
                    <a:pt x="441" y="536"/>
                    <a:pt x="239" y="941"/>
                    <a:pt x="239" y="941"/>
                  </a:cubicBezTo>
                  <a:cubicBezTo>
                    <a:pt x="620" y="715"/>
                    <a:pt x="584" y="96"/>
                    <a:pt x="382" y="12"/>
                  </a:cubicBezTo>
                  <a:cubicBezTo>
                    <a:pt x="360" y="4"/>
                    <a:pt x="338" y="0"/>
                    <a:pt x="316" y="0"/>
                  </a:cubicBezTo>
                  <a:close/>
                </a:path>
              </a:pathLst>
            </a:custGeom>
            <a:solidFill>
              <a:srgbClr val="F1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4168950" y="2640325"/>
              <a:ext cx="154825" cy="190550"/>
            </a:xfrm>
            <a:custGeom>
              <a:rect b="b" l="l" r="r" t="t"/>
              <a:pathLst>
                <a:path extrusionOk="0" h="7622" w="6193">
                  <a:moveTo>
                    <a:pt x="4502" y="1"/>
                  </a:moveTo>
                  <a:lnTo>
                    <a:pt x="2835" y="4978"/>
                  </a:lnTo>
                  <a:cubicBezTo>
                    <a:pt x="2813" y="5021"/>
                    <a:pt x="2769" y="5047"/>
                    <a:pt x="2724" y="5047"/>
                  </a:cubicBezTo>
                  <a:cubicBezTo>
                    <a:pt x="2696" y="5047"/>
                    <a:pt x="2667" y="5037"/>
                    <a:pt x="2644" y="5013"/>
                  </a:cubicBezTo>
                  <a:lnTo>
                    <a:pt x="1549" y="3989"/>
                  </a:lnTo>
                  <a:lnTo>
                    <a:pt x="1" y="5597"/>
                  </a:lnTo>
                  <a:lnTo>
                    <a:pt x="1715" y="7168"/>
                  </a:lnTo>
                  <a:cubicBezTo>
                    <a:pt x="2050" y="7478"/>
                    <a:pt x="2461" y="7621"/>
                    <a:pt x="2867" y="7621"/>
                  </a:cubicBezTo>
                  <a:cubicBezTo>
                    <a:pt x="3585" y="7621"/>
                    <a:pt x="4285" y="7171"/>
                    <a:pt x="4513" y="6395"/>
                  </a:cubicBezTo>
                  <a:lnTo>
                    <a:pt x="6192" y="680"/>
                  </a:lnTo>
                  <a:lnTo>
                    <a:pt x="4502" y="1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4169250" y="2740350"/>
              <a:ext cx="39325" cy="54800"/>
            </a:xfrm>
            <a:custGeom>
              <a:rect b="b" l="l" r="r" t="t"/>
              <a:pathLst>
                <a:path extrusionOk="0" h="2192" w="1573">
                  <a:moveTo>
                    <a:pt x="1537" y="0"/>
                  </a:moveTo>
                  <a:lnTo>
                    <a:pt x="1" y="1608"/>
                  </a:lnTo>
                  <a:lnTo>
                    <a:pt x="644" y="219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4065675" y="2631100"/>
              <a:ext cx="153325" cy="160475"/>
            </a:xfrm>
            <a:custGeom>
              <a:rect b="b" l="l" r="r" t="t"/>
              <a:pathLst>
                <a:path extrusionOk="0" h="6419" w="6133">
                  <a:moveTo>
                    <a:pt x="1846" y="1"/>
                  </a:moveTo>
                  <a:lnTo>
                    <a:pt x="0" y="2120"/>
                  </a:lnTo>
                  <a:lnTo>
                    <a:pt x="3763" y="6418"/>
                  </a:lnTo>
                  <a:lnTo>
                    <a:pt x="6132" y="3930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4116275" y="2695100"/>
              <a:ext cx="43475" cy="96475"/>
            </a:xfrm>
            <a:custGeom>
              <a:rect b="b" l="l" r="r" t="t"/>
              <a:pathLst>
                <a:path extrusionOk="0" h="3859" w="1739">
                  <a:moveTo>
                    <a:pt x="1" y="1"/>
                  </a:moveTo>
                  <a:lnTo>
                    <a:pt x="132" y="2013"/>
                  </a:lnTo>
                  <a:lnTo>
                    <a:pt x="1739" y="3858"/>
                  </a:lnTo>
                  <a:lnTo>
                    <a:pt x="1" y="1"/>
                  </a:lnTo>
                  <a:close/>
                  <a:moveTo>
                    <a:pt x="1739" y="3858"/>
                  </a:moveTo>
                  <a:lnTo>
                    <a:pt x="1739" y="3858"/>
                  </a:lnTo>
                  <a:lnTo>
                    <a:pt x="1739" y="38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3762650" y="2766250"/>
              <a:ext cx="218800" cy="118525"/>
            </a:xfrm>
            <a:custGeom>
              <a:rect b="b" l="l" r="r" t="t"/>
              <a:pathLst>
                <a:path extrusionOk="0" h="4741" w="8752">
                  <a:moveTo>
                    <a:pt x="1751" y="0"/>
                  </a:moveTo>
                  <a:lnTo>
                    <a:pt x="465" y="2203"/>
                  </a:lnTo>
                  <a:cubicBezTo>
                    <a:pt x="1" y="2989"/>
                    <a:pt x="227" y="4013"/>
                    <a:pt x="1001" y="4489"/>
                  </a:cubicBezTo>
                  <a:cubicBezTo>
                    <a:pt x="1265" y="4653"/>
                    <a:pt x="1571" y="4740"/>
                    <a:pt x="1898" y="4740"/>
                  </a:cubicBezTo>
                  <a:cubicBezTo>
                    <a:pt x="1998" y="4740"/>
                    <a:pt x="2100" y="4732"/>
                    <a:pt x="2204" y="4715"/>
                  </a:cubicBezTo>
                  <a:lnTo>
                    <a:pt x="8752" y="3584"/>
                  </a:lnTo>
                  <a:lnTo>
                    <a:pt x="8597" y="1774"/>
                  </a:lnTo>
                  <a:lnTo>
                    <a:pt x="2977" y="2560"/>
                  </a:lnTo>
                  <a:cubicBezTo>
                    <a:pt x="2971" y="2561"/>
                    <a:pt x="2965" y="2561"/>
                    <a:pt x="2959" y="2561"/>
                  </a:cubicBezTo>
                  <a:cubicBezTo>
                    <a:pt x="2884" y="2561"/>
                    <a:pt x="2824" y="2494"/>
                    <a:pt x="2847" y="2405"/>
                  </a:cubicBezTo>
                  <a:lnTo>
                    <a:pt x="3859" y="786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3805225" y="2766550"/>
              <a:ext cx="53000" cy="46450"/>
            </a:xfrm>
            <a:custGeom>
              <a:rect b="b" l="l" r="r" t="t"/>
              <a:pathLst>
                <a:path extrusionOk="0" h="1858" w="2120">
                  <a:moveTo>
                    <a:pt x="48" y="0"/>
                  </a:moveTo>
                  <a:cubicBezTo>
                    <a:pt x="24" y="0"/>
                    <a:pt x="24" y="12"/>
                    <a:pt x="12" y="12"/>
                  </a:cubicBezTo>
                  <a:lnTo>
                    <a:pt x="1" y="48"/>
                  </a:lnTo>
                  <a:lnTo>
                    <a:pt x="1465" y="1858"/>
                  </a:lnTo>
                  <a:lnTo>
                    <a:pt x="2120" y="822"/>
                  </a:lnTo>
                  <a:cubicBezTo>
                    <a:pt x="2120" y="810"/>
                    <a:pt x="2120" y="786"/>
                    <a:pt x="2108" y="774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3793625" y="2635275"/>
              <a:ext cx="137225" cy="165225"/>
            </a:xfrm>
            <a:custGeom>
              <a:rect b="b" l="l" r="r" t="t"/>
              <a:pathLst>
                <a:path extrusionOk="0" h="6609" w="5489">
                  <a:moveTo>
                    <a:pt x="3441" y="1"/>
                  </a:moveTo>
                  <a:lnTo>
                    <a:pt x="0" y="5025"/>
                  </a:lnTo>
                  <a:lnTo>
                    <a:pt x="2893" y="6608"/>
                  </a:lnTo>
                  <a:lnTo>
                    <a:pt x="5489" y="2215"/>
                  </a:lnTo>
                  <a:lnTo>
                    <a:pt x="34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805525" y="2757325"/>
              <a:ext cx="58075" cy="30675"/>
            </a:xfrm>
            <a:custGeom>
              <a:rect b="b" l="l" r="r" t="t"/>
              <a:pathLst>
                <a:path extrusionOk="0" fill="none" h="1227" w="2323">
                  <a:moveTo>
                    <a:pt x="0" y="0"/>
                  </a:moveTo>
                  <a:lnTo>
                    <a:pt x="2322" y="1226"/>
                  </a:lnTo>
                </a:path>
              </a:pathLst>
            </a:custGeom>
            <a:noFill/>
            <a:ln cap="flat" cmpd="sng" w="3875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4163600" y="2726650"/>
              <a:ext cx="41100" cy="45575"/>
            </a:xfrm>
            <a:custGeom>
              <a:rect b="b" l="l" r="r" t="t"/>
              <a:pathLst>
                <a:path extrusionOk="0" fill="none" h="1823" w="1644">
                  <a:moveTo>
                    <a:pt x="1644" y="1"/>
                  </a:moveTo>
                  <a:lnTo>
                    <a:pt x="1" y="1822"/>
                  </a:lnTo>
                </a:path>
              </a:pathLst>
            </a:custGeom>
            <a:noFill/>
            <a:ln cap="flat" cmpd="sng" w="3875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3865950" y="2735000"/>
              <a:ext cx="21150" cy="65800"/>
            </a:xfrm>
            <a:custGeom>
              <a:rect b="b" l="l" r="r" t="t"/>
              <a:pathLst>
                <a:path extrusionOk="0" h="2632" w="846">
                  <a:moveTo>
                    <a:pt x="810" y="0"/>
                  </a:moveTo>
                  <a:lnTo>
                    <a:pt x="0" y="2631"/>
                  </a:lnTo>
                  <a:lnTo>
                    <a:pt x="846" y="1203"/>
                  </a:lnTo>
                  <a:cubicBezTo>
                    <a:pt x="834" y="774"/>
                    <a:pt x="834" y="369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3904325" y="2451750"/>
              <a:ext cx="115225" cy="48250"/>
            </a:xfrm>
            <a:custGeom>
              <a:rect b="b" l="l" r="r" t="t"/>
              <a:pathLst>
                <a:path extrusionOk="0" h="1930" w="4609">
                  <a:moveTo>
                    <a:pt x="2055" y="0"/>
                  </a:moveTo>
                  <a:cubicBezTo>
                    <a:pt x="1028" y="0"/>
                    <a:pt x="0" y="352"/>
                    <a:pt x="25" y="1924"/>
                  </a:cubicBezTo>
                  <a:cubicBezTo>
                    <a:pt x="25" y="1924"/>
                    <a:pt x="877" y="1903"/>
                    <a:pt x="1738" y="1903"/>
                  </a:cubicBezTo>
                  <a:cubicBezTo>
                    <a:pt x="2168" y="1903"/>
                    <a:pt x="2601" y="1908"/>
                    <a:pt x="2930" y="1924"/>
                  </a:cubicBezTo>
                  <a:lnTo>
                    <a:pt x="3109" y="1436"/>
                  </a:lnTo>
                  <a:lnTo>
                    <a:pt x="3252" y="1924"/>
                  </a:lnTo>
                  <a:cubicBezTo>
                    <a:pt x="3252" y="1924"/>
                    <a:pt x="3564" y="1929"/>
                    <a:pt x="3867" y="1929"/>
                  </a:cubicBezTo>
                  <a:cubicBezTo>
                    <a:pt x="4019" y="1929"/>
                    <a:pt x="4168" y="1928"/>
                    <a:pt x="4276" y="1924"/>
                  </a:cubicBezTo>
                  <a:cubicBezTo>
                    <a:pt x="4609" y="1912"/>
                    <a:pt x="4597" y="329"/>
                    <a:pt x="3299" y="126"/>
                  </a:cubicBezTo>
                  <a:cubicBezTo>
                    <a:pt x="2941" y="65"/>
                    <a:pt x="2498" y="0"/>
                    <a:pt x="20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3902250" y="2504600"/>
              <a:ext cx="40225" cy="40225"/>
            </a:xfrm>
            <a:custGeom>
              <a:rect b="b" l="l" r="r" t="t"/>
              <a:pathLst>
                <a:path extrusionOk="0" fill="none" h="1609" w="1609">
                  <a:moveTo>
                    <a:pt x="1608" y="810"/>
                  </a:moveTo>
                  <a:cubicBezTo>
                    <a:pt x="1608" y="1251"/>
                    <a:pt x="1251" y="1608"/>
                    <a:pt x="811" y="1608"/>
                  </a:cubicBezTo>
                  <a:cubicBezTo>
                    <a:pt x="358" y="1608"/>
                    <a:pt x="1" y="1251"/>
                    <a:pt x="1" y="810"/>
                  </a:cubicBezTo>
                  <a:cubicBezTo>
                    <a:pt x="1" y="358"/>
                    <a:pt x="358" y="1"/>
                    <a:pt x="811" y="1"/>
                  </a:cubicBezTo>
                  <a:cubicBezTo>
                    <a:pt x="1251" y="1"/>
                    <a:pt x="1608" y="358"/>
                    <a:pt x="1608" y="81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954350" y="2504600"/>
              <a:ext cx="40200" cy="40225"/>
            </a:xfrm>
            <a:custGeom>
              <a:rect b="b" l="l" r="r" t="t"/>
              <a:pathLst>
                <a:path extrusionOk="0" fill="none" h="1609" w="1608">
                  <a:moveTo>
                    <a:pt x="1608" y="810"/>
                  </a:moveTo>
                  <a:cubicBezTo>
                    <a:pt x="1608" y="1251"/>
                    <a:pt x="1251" y="1608"/>
                    <a:pt x="810" y="1608"/>
                  </a:cubicBezTo>
                  <a:cubicBezTo>
                    <a:pt x="358" y="1608"/>
                    <a:pt x="1" y="1251"/>
                    <a:pt x="1" y="810"/>
                  </a:cubicBezTo>
                  <a:cubicBezTo>
                    <a:pt x="1" y="358"/>
                    <a:pt x="358" y="1"/>
                    <a:pt x="810" y="1"/>
                  </a:cubicBezTo>
                  <a:cubicBezTo>
                    <a:pt x="1251" y="1"/>
                    <a:pt x="1608" y="358"/>
                    <a:pt x="1608" y="81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3978825" y="2483500"/>
              <a:ext cx="130325" cy="153925"/>
            </a:xfrm>
            <a:custGeom>
              <a:rect b="b" l="l" r="r" t="t"/>
              <a:pathLst>
                <a:path extrusionOk="0" h="6157" w="5213">
                  <a:moveTo>
                    <a:pt x="3095" y="0"/>
                  </a:moveTo>
                  <a:cubicBezTo>
                    <a:pt x="1995" y="0"/>
                    <a:pt x="1165" y="666"/>
                    <a:pt x="1165" y="666"/>
                  </a:cubicBezTo>
                  <a:cubicBezTo>
                    <a:pt x="1165" y="666"/>
                    <a:pt x="2010" y="3893"/>
                    <a:pt x="700" y="5119"/>
                  </a:cubicBezTo>
                  <a:cubicBezTo>
                    <a:pt x="0" y="5775"/>
                    <a:pt x="737" y="6157"/>
                    <a:pt x="1721" y="6157"/>
                  </a:cubicBezTo>
                  <a:cubicBezTo>
                    <a:pt x="2594" y="6157"/>
                    <a:pt x="3662" y="5856"/>
                    <a:pt x="4094" y="5179"/>
                  </a:cubicBezTo>
                  <a:cubicBezTo>
                    <a:pt x="5034" y="3750"/>
                    <a:pt x="5213" y="499"/>
                    <a:pt x="3796" y="95"/>
                  </a:cubicBezTo>
                  <a:cubicBezTo>
                    <a:pt x="3554" y="28"/>
                    <a:pt x="3319" y="0"/>
                    <a:pt x="3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4262279" y="2558321"/>
              <a:ext cx="99450" cy="99450"/>
            </a:xfrm>
            <a:custGeom>
              <a:rect b="b" l="l" r="r" t="t"/>
              <a:pathLst>
                <a:path extrusionOk="0" h="3978" w="3978">
                  <a:moveTo>
                    <a:pt x="3179" y="1"/>
                  </a:moveTo>
                  <a:lnTo>
                    <a:pt x="0" y="1656"/>
                  </a:lnTo>
                  <a:lnTo>
                    <a:pt x="762" y="3299"/>
                  </a:lnTo>
                  <a:lnTo>
                    <a:pt x="2453" y="3978"/>
                  </a:lnTo>
                  <a:cubicBezTo>
                    <a:pt x="2453" y="3978"/>
                    <a:pt x="3298" y="2394"/>
                    <a:pt x="3560" y="1501"/>
                  </a:cubicBezTo>
                  <a:cubicBezTo>
                    <a:pt x="3977" y="144"/>
                    <a:pt x="3179" y="1"/>
                    <a:pt x="3179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4171650" y="2404950"/>
              <a:ext cx="204200" cy="236975"/>
            </a:xfrm>
            <a:custGeom>
              <a:rect b="b" l="l" r="r" t="t"/>
              <a:pathLst>
                <a:path extrusionOk="0" h="9479" w="8168">
                  <a:moveTo>
                    <a:pt x="2564" y="1"/>
                  </a:moveTo>
                  <a:cubicBezTo>
                    <a:pt x="2461" y="1"/>
                    <a:pt x="2373" y="67"/>
                    <a:pt x="2334" y="165"/>
                  </a:cubicBezTo>
                  <a:lnTo>
                    <a:pt x="48" y="7499"/>
                  </a:lnTo>
                  <a:cubicBezTo>
                    <a:pt x="0" y="7630"/>
                    <a:pt x="72" y="7749"/>
                    <a:pt x="191" y="7797"/>
                  </a:cubicBezTo>
                  <a:lnTo>
                    <a:pt x="5537" y="9464"/>
                  </a:lnTo>
                  <a:cubicBezTo>
                    <a:pt x="5562" y="9474"/>
                    <a:pt x="5588" y="9478"/>
                    <a:pt x="5614" y="9478"/>
                  </a:cubicBezTo>
                  <a:cubicBezTo>
                    <a:pt x="5708" y="9478"/>
                    <a:pt x="5797" y="9414"/>
                    <a:pt x="5834" y="9321"/>
                  </a:cubicBezTo>
                  <a:lnTo>
                    <a:pt x="8132" y="1975"/>
                  </a:lnTo>
                  <a:cubicBezTo>
                    <a:pt x="8168" y="1844"/>
                    <a:pt x="8096" y="1724"/>
                    <a:pt x="7977" y="1677"/>
                  </a:cubicBezTo>
                  <a:lnTo>
                    <a:pt x="2631" y="10"/>
                  </a:lnTo>
                  <a:cubicBezTo>
                    <a:pt x="2608" y="4"/>
                    <a:pt x="2586" y="1"/>
                    <a:pt x="2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4186825" y="2422150"/>
              <a:ext cx="173550" cy="202875"/>
            </a:xfrm>
            <a:custGeom>
              <a:rect b="b" l="l" r="r" t="t"/>
              <a:pathLst>
                <a:path extrusionOk="0" h="8115" w="6942">
                  <a:moveTo>
                    <a:pt x="2168" y="1"/>
                  </a:moveTo>
                  <a:cubicBezTo>
                    <a:pt x="2088" y="1"/>
                    <a:pt x="2019" y="48"/>
                    <a:pt x="2001" y="132"/>
                  </a:cubicBezTo>
                  <a:lnTo>
                    <a:pt x="36" y="6454"/>
                  </a:lnTo>
                  <a:cubicBezTo>
                    <a:pt x="0" y="6561"/>
                    <a:pt x="48" y="6668"/>
                    <a:pt x="155" y="6692"/>
                  </a:cubicBezTo>
                  <a:lnTo>
                    <a:pt x="4703" y="8109"/>
                  </a:lnTo>
                  <a:cubicBezTo>
                    <a:pt x="4718" y="8112"/>
                    <a:pt x="4732" y="8114"/>
                    <a:pt x="4747" y="8114"/>
                  </a:cubicBezTo>
                  <a:cubicBezTo>
                    <a:pt x="4829" y="8114"/>
                    <a:pt x="4911" y="8060"/>
                    <a:pt x="4941" y="7990"/>
                  </a:cubicBezTo>
                  <a:lnTo>
                    <a:pt x="6906" y="1668"/>
                  </a:lnTo>
                  <a:cubicBezTo>
                    <a:pt x="6942" y="1560"/>
                    <a:pt x="6894" y="1453"/>
                    <a:pt x="6787" y="1417"/>
                  </a:cubicBezTo>
                  <a:lnTo>
                    <a:pt x="2239" y="13"/>
                  </a:lnTo>
                  <a:cubicBezTo>
                    <a:pt x="2215" y="5"/>
                    <a:pt x="2191" y="1"/>
                    <a:pt x="2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4269275" y="2423350"/>
              <a:ext cx="61350" cy="31275"/>
            </a:xfrm>
            <a:custGeom>
              <a:rect b="b" l="l" r="r" t="t"/>
              <a:pathLst>
                <a:path extrusionOk="0" h="1251" w="2454">
                  <a:moveTo>
                    <a:pt x="167" y="0"/>
                  </a:moveTo>
                  <a:lnTo>
                    <a:pt x="0" y="536"/>
                  </a:lnTo>
                  <a:lnTo>
                    <a:pt x="2286" y="1250"/>
                  </a:lnTo>
                  <a:lnTo>
                    <a:pt x="2453" y="71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4275825" y="2412025"/>
              <a:ext cx="55075" cy="31275"/>
            </a:xfrm>
            <a:custGeom>
              <a:rect b="b" l="l" r="r" t="t"/>
              <a:pathLst>
                <a:path extrusionOk="0" h="1251" w="2203">
                  <a:moveTo>
                    <a:pt x="191" y="1"/>
                  </a:moveTo>
                  <a:lnTo>
                    <a:pt x="0" y="620"/>
                  </a:lnTo>
                  <a:lnTo>
                    <a:pt x="2001" y="1251"/>
                  </a:lnTo>
                  <a:lnTo>
                    <a:pt x="2203" y="62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4292500" y="2408175"/>
              <a:ext cx="27700" cy="19650"/>
            </a:xfrm>
            <a:custGeom>
              <a:rect b="b" l="l" r="r" t="t"/>
              <a:pathLst>
                <a:path extrusionOk="0" h="786" w="1108">
                  <a:moveTo>
                    <a:pt x="155" y="0"/>
                  </a:moveTo>
                  <a:lnTo>
                    <a:pt x="0" y="488"/>
                  </a:lnTo>
                  <a:lnTo>
                    <a:pt x="953" y="786"/>
                  </a:lnTo>
                  <a:lnTo>
                    <a:pt x="1107" y="2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4318975" y="2554425"/>
              <a:ext cx="26825" cy="16675"/>
            </a:xfrm>
            <a:custGeom>
              <a:rect b="b" l="l" r="r" t="t"/>
              <a:pathLst>
                <a:path extrusionOk="0" h="667" w="1073">
                  <a:moveTo>
                    <a:pt x="309" y="1"/>
                  </a:moveTo>
                  <a:cubicBezTo>
                    <a:pt x="177" y="1"/>
                    <a:pt x="57" y="98"/>
                    <a:pt x="36" y="222"/>
                  </a:cubicBezTo>
                  <a:cubicBezTo>
                    <a:pt x="1" y="377"/>
                    <a:pt x="108" y="544"/>
                    <a:pt x="251" y="568"/>
                  </a:cubicBezTo>
                  <a:lnTo>
                    <a:pt x="703" y="663"/>
                  </a:lnTo>
                  <a:cubicBezTo>
                    <a:pt x="718" y="665"/>
                    <a:pt x="732" y="666"/>
                    <a:pt x="747" y="666"/>
                  </a:cubicBezTo>
                  <a:cubicBezTo>
                    <a:pt x="886" y="666"/>
                    <a:pt x="1016" y="566"/>
                    <a:pt x="1048" y="437"/>
                  </a:cubicBezTo>
                  <a:cubicBezTo>
                    <a:pt x="1072" y="270"/>
                    <a:pt x="965" y="127"/>
                    <a:pt x="822" y="91"/>
                  </a:cubicBezTo>
                  <a:lnTo>
                    <a:pt x="370" y="8"/>
                  </a:lnTo>
                  <a:cubicBezTo>
                    <a:pt x="349" y="3"/>
                    <a:pt x="329" y="1"/>
                    <a:pt x="309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4316000" y="2568500"/>
              <a:ext cx="26825" cy="16675"/>
            </a:xfrm>
            <a:custGeom>
              <a:rect b="b" l="l" r="r" t="t"/>
              <a:pathLst>
                <a:path extrusionOk="0" h="667" w="1073">
                  <a:moveTo>
                    <a:pt x="322" y="1"/>
                  </a:moveTo>
                  <a:cubicBezTo>
                    <a:pt x="185" y="1"/>
                    <a:pt x="58" y="92"/>
                    <a:pt x="36" y="231"/>
                  </a:cubicBezTo>
                  <a:cubicBezTo>
                    <a:pt x="1" y="397"/>
                    <a:pt x="108" y="540"/>
                    <a:pt x="251" y="576"/>
                  </a:cubicBezTo>
                  <a:lnTo>
                    <a:pt x="703" y="659"/>
                  </a:lnTo>
                  <a:cubicBezTo>
                    <a:pt x="725" y="664"/>
                    <a:pt x="746" y="666"/>
                    <a:pt x="767" y="666"/>
                  </a:cubicBezTo>
                  <a:cubicBezTo>
                    <a:pt x="905" y="666"/>
                    <a:pt x="1017" y="568"/>
                    <a:pt x="1048" y="433"/>
                  </a:cubicBezTo>
                  <a:cubicBezTo>
                    <a:pt x="1072" y="278"/>
                    <a:pt x="965" y="124"/>
                    <a:pt x="822" y="100"/>
                  </a:cubicBezTo>
                  <a:lnTo>
                    <a:pt x="370" y="5"/>
                  </a:lnTo>
                  <a:cubicBezTo>
                    <a:pt x="354" y="2"/>
                    <a:pt x="338" y="1"/>
                    <a:pt x="322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4313025" y="2582725"/>
              <a:ext cx="27125" cy="16650"/>
            </a:xfrm>
            <a:custGeom>
              <a:rect b="b" l="l" r="r" t="t"/>
              <a:pathLst>
                <a:path extrusionOk="0" h="666" w="1085">
                  <a:moveTo>
                    <a:pt x="329" y="0"/>
                  </a:moveTo>
                  <a:cubicBezTo>
                    <a:pt x="188" y="0"/>
                    <a:pt x="69" y="97"/>
                    <a:pt x="48" y="221"/>
                  </a:cubicBezTo>
                  <a:cubicBezTo>
                    <a:pt x="1" y="388"/>
                    <a:pt x="108" y="543"/>
                    <a:pt x="274" y="567"/>
                  </a:cubicBezTo>
                  <a:lnTo>
                    <a:pt x="715" y="662"/>
                  </a:lnTo>
                  <a:cubicBezTo>
                    <a:pt x="731" y="664"/>
                    <a:pt x="746" y="665"/>
                    <a:pt x="761" y="665"/>
                  </a:cubicBezTo>
                  <a:cubicBezTo>
                    <a:pt x="908" y="665"/>
                    <a:pt x="1028" y="565"/>
                    <a:pt x="1060" y="436"/>
                  </a:cubicBezTo>
                  <a:cubicBezTo>
                    <a:pt x="1084" y="269"/>
                    <a:pt x="989" y="126"/>
                    <a:pt x="834" y="90"/>
                  </a:cubicBezTo>
                  <a:lnTo>
                    <a:pt x="393" y="7"/>
                  </a:lnTo>
                  <a:cubicBezTo>
                    <a:pt x="372" y="2"/>
                    <a:pt x="350" y="0"/>
                    <a:pt x="32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4310350" y="2596775"/>
              <a:ext cx="26800" cy="16675"/>
            </a:xfrm>
            <a:custGeom>
              <a:rect b="b" l="l" r="r" t="t"/>
              <a:pathLst>
                <a:path extrusionOk="0" h="667" w="1072">
                  <a:moveTo>
                    <a:pt x="331" y="1"/>
                  </a:moveTo>
                  <a:cubicBezTo>
                    <a:pt x="184" y="1"/>
                    <a:pt x="58" y="92"/>
                    <a:pt x="36" y="231"/>
                  </a:cubicBezTo>
                  <a:cubicBezTo>
                    <a:pt x="0" y="374"/>
                    <a:pt x="108" y="540"/>
                    <a:pt x="262" y="576"/>
                  </a:cubicBezTo>
                  <a:lnTo>
                    <a:pt x="703" y="659"/>
                  </a:lnTo>
                  <a:cubicBezTo>
                    <a:pt x="725" y="664"/>
                    <a:pt x="746" y="666"/>
                    <a:pt x="767" y="666"/>
                  </a:cubicBezTo>
                  <a:cubicBezTo>
                    <a:pt x="905" y="666"/>
                    <a:pt x="1017" y="568"/>
                    <a:pt x="1048" y="433"/>
                  </a:cubicBezTo>
                  <a:cubicBezTo>
                    <a:pt x="1072" y="278"/>
                    <a:pt x="977" y="124"/>
                    <a:pt x="822" y="100"/>
                  </a:cubicBezTo>
                  <a:lnTo>
                    <a:pt x="381" y="5"/>
                  </a:lnTo>
                  <a:cubicBezTo>
                    <a:pt x="364" y="2"/>
                    <a:pt x="347" y="1"/>
                    <a:pt x="331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3981450" y="2795025"/>
              <a:ext cx="81575" cy="24100"/>
            </a:xfrm>
            <a:custGeom>
              <a:rect b="b" l="l" r="r" t="t"/>
              <a:pathLst>
                <a:path extrusionOk="0" h="964" w="3263">
                  <a:moveTo>
                    <a:pt x="2949" y="1"/>
                  </a:moveTo>
                  <a:cubicBezTo>
                    <a:pt x="2934" y="1"/>
                    <a:pt x="2920" y="2"/>
                    <a:pt x="2905" y="4"/>
                  </a:cubicBezTo>
                  <a:lnTo>
                    <a:pt x="274" y="397"/>
                  </a:lnTo>
                  <a:cubicBezTo>
                    <a:pt x="107" y="421"/>
                    <a:pt x="0" y="576"/>
                    <a:pt x="36" y="719"/>
                  </a:cubicBezTo>
                  <a:cubicBezTo>
                    <a:pt x="57" y="855"/>
                    <a:pt x="179" y="963"/>
                    <a:pt x="305" y="963"/>
                  </a:cubicBezTo>
                  <a:cubicBezTo>
                    <a:pt x="322" y="963"/>
                    <a:pt x="340" y="961"/>
                    <a:pt x="357" y="957"/>
                  </a:cubicBezTo>
                  <a:lnTo>
                    <a:pt x="3000" y="576"/>
                  </a:lnTo>
                  <a:cubicBezTo>
                    <a:pt x="3155" y="540"/>
                    <a:pt x="3262" y="397"/>
                    <a:pt x="3239" y="242"/>
                  </a:cubicBezTo>
                  <a:cubicBezTo>
                    <a:pt x="3206" y="93"/>
                    <a:pt x="3078" y="1"/>
                    <a:pt x="2949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3983825" y="2814000"/>
              <a:ext cx="44975" cy="18825"/>
            </a:xfrm>
            <a:custGeom>
              <a:rect b="b" l="l" r="r" t="t"/>
              <a:pathLst>
                <a:path extrusionOk="0" h="753" w="1799">
                  <a:moveTo>
                    <a:pt x="1500" y="0"/>
                  </a:moveTo>
                  <a:cubicBezTo>
                    <a:pt x="1481" y="0"/>
                    <a:pt x="1461" y="3"/>
                    <a:pt x="1441" y="7"/>
                  </a:cubicBezTo>
                  <a:lnTo>
                    <a:pt x="262" y="186"/>
                  </a:lnTo>
                  <a:cubicBezTo>
                    <a:pt x="107" y="210"/>
                    <a:pt x="0" y="364"/>
                    <a:pt x="24" y="507"/>
                  </a:cubicBezTo>
                  <a:cubicBezTo>
                    <a:pt x="45" y="652"/>
                    <a:pt x="156" y="752"/>
                    <a:pt x="294" y="752"/>
                  </a:cubicBezTo>
                  <a:cubicBezTo>
                    <a:pt x="315" y="752"/>
                    <a:pt x="336" y="750"/>
                    <a:pt x="357" y="745"/>
                  </a:cubicBezTo>
                  <a:lnTo>
                    <a:pt x="1536" y="567"/>
                  </a:lnTo>
                  <a:cubicBezTo>
                    <a:pt x="1691" y="543"/>
                    <a:pt x="1798" y="388"/>
                    <a:pt x="1774" y="245"/>
                  </a:cubicBezTo>
                  <a:cubicBezTo>
                    <a:pt x="1743" y="100"/>
                    <a:pt x="1631" y="0"/>
                    <a:pt x="1500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3984125" y="2828575"/>
              <a:ext cx="44950" cy="18675"/>
            </a:xfrm>
            <a:custGeom>
              <a:rect b="b" l="l" r="r" t="t"/>
              <a:pathLst>
                <a:path extrusionOk="0" h="747" w="1798">
                  <a:moveTo>
                    <a:pt x="1500" y="1"/>
                  </a:moveTo>
                  <a:cubicBezTo>
                    <a:pt x="1481" y="1"/>
                    <a:pt x="1461" y="3"/>
                    <a:pt x="1441" y="8"/>
                  </a:cubicBezTo>
                  <a:lnTo>
                    <a:pt x="274" y="186"/>
                  </a:lnTo>
                  <a:cubicBezTo>
                    <a:pt x="107" y="210"/>
                    <a:pt x="0" y="365"/>
                    <a:pt x="36" y="508"/>
                  </a:cubicBezTo>
                  <a:cubicBezTo>
                    <a:pt x="58" y="654"/>
                    <a:pt x="197" y="747"/>
                    <a:pt x="333" y="747"/>
                  </a:cubicBezTo>
                  <a:cubicBezTo>
                    <a:pt x="341" y="747"/>
                    <a:pt x="349" y="746"/>
                    <a:pt x="357" y="746"/>
                  </a:cubicBezTo>
                  <a:lnTo>
                    <a:pt x="1536" y="567"/>
                  </a:lnTo>
                  <a:cubicBezTo>
                    <a:pt x="1703" y="543"/>
                    <a:pt x="1798" y="389"/>
                    <a:pt x="1774" y="246"/>
                  </a:cubicBezTo>
                  <a:cubicBezTo>
                    <a:pt x="1743" y="101"/>
                    <a:pt x="1631" y="1"/>
                    <a:pt x="1500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3985000" y="2842650"/>
              <a:ext cx="44975" cy="18950"/>
            </a:xfrm>
            <a:custGeom>
              <a:rect b="b" l="l" r="r" t="t"/>
              <a:pathLst>
                <a:path extrusionOk="0" h="758" w="1799">
                  <a:moveTo>
                    <a:pt x="1486" y="1"/>
                  </a:moveTo>
                  <a:cubicBezTo>
                    <a:pt x="1471" y="1"/>
                    <a:pt x="1456" y="2"/>
                    <a:pt x="1442" y="4"/>
                  </a:cubicBezTo>
                  <a:lnTo>
                    <a:pt x="263" y="183"/>
                  </a:lnTo>
                  <a:cubicBezTo>
                    <a:pt x="96" y="218"/>
                    <a:pt x="1" y="361"/>
                    <a:pt x="25" y="516"/>
                  </a:cubicBezTo>
                  <a:cubicBezTo>
                    <a:pt x="35" y="666"/>
                    <a:pt x="161" y="758"/>
                    <a:pt x="308" y="758"/>
                  </a:cubicBezTo>
                  <a:cubicBezTo>
                    <a:pt x="324" y="758"/>
                    <a:pt x="341" y="757"/>
                    <a:pt x="358" y="754"/>
                  </a:cubicBezTo>
                  <a:lnTo>
                    <a:pt x="1525" y="576"/>
                  </a:lnTo>
                  <a:cubicBezTo>
                    <a:pt x="1692" y="540"/>
                    <a:pt x="1799" y="397"/>
                    <a:pt x="1763" y="242"/>
                  </a:cubicBezTo>
                  <a:cubicBezTo>
                    <a:pt x="1742" y="93"/>
                    <a:pt x="1615" y="1"/>
                    <a:pt x="1486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3980850" y="2787900"/>
              <a:ext cx="34550" cy="17500"/>
            </a:xfrm>
            <a:custGeom>
              <a:rect b="b" l="l" r="r" t="t"/>
              <a:pathLst>
                <a:path extrusionOk="0" h="700" w="1382">
                  <a:moveTo>
                    <a:pt x="1067" y="0"/>
                  </a:moveTo>
                  <a:cubicBezTo>
                    <a:pt x="1053" y="0"/>
                    <a:pt x="1039" y="1"/>
                    <a:pt x="1024" y="3"/>
                  </a:cubicBezTo>
                  <a:lnTo>
                    <a:pt x="262" y="122"/>
                  </a:lnTo>
                  <a:cubicBezTo>
                    <a:pt x="95" y="158"/>
                    <a:pt x="0" y="301"/>
                    <a:pt x="24" y="456"/>
                  </a:cubicBezTo>
                  <a:cubicBezTo>
                    <a:pt x="56" y="583"/>
                    <a:pt x="172" y="700"/>
                    <a:pt x="305" y="700"/>
                  </a:cubicBezTo>
                  <a:cubicBezTo>
                    <a:pt x="323" y="700"/>
                    <a:pt x="340" y="698"/>
                    <a:pt x="357" y="694"/>
                  </a:cubicBezTo>
                  <a:lnTo>
                    <a:pt x="1119" y="575"/>
                  </a:lnTo>
                  <a:cubicBezTo>
                    <a:pt x="1274" y="551"/>
                    <a:pt x="1381" y="396"/>
                    <a:pt x="1358" y="253"/>
                  </a:cubicBezTo>
                  <a:cubicBezTo>
                    <a:pt x="1325" y="102"/>
                    <a:pt x="1205" y="0"/>
                    <a:pt x="1067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3953150" y="2792150"/>
              <a:ext cx="45275" cy="70150"/>
            </a:xfrm>
            <a:custGeom>
              <a:rect b="b" l="l" r="r" t="t"/>
              <a:pathLst>
                <a:path extrusionOk="0" h="2806" w="1811">
                  <a:moveTo>
                    <a:pt x="1239" y="0"/>
                  </a:moveTo>
                  <a:lnTo>
                    <a:pt x="1" y="869"/>
                  </a:lnTo>
                  <a:lnTo>
                    <a:pt x="322" y="2715"/>
                  </a:lnTo>
                  <a:cubicBezTo>
                    <a:pt x="322" y="2715"/>
                    <a:pt x="608" y="2805"/>
                    <a:pt x="1072" y="2805"/>
                  </a:cubicBezTo>
                  <a:cubicBezTo>
                    <a:pt x="1215" y="2805"/>
                    <a:pt x="1375" y="2797"/>
                    <a:pt x="1549" y="2774"/>
                  </a:cubicBezTo>
                  <a:cubicBezTo>
                    <a:pt x="1549" y="2774"/>
                    <a:pt x="1775" y="2417"/>
                    <a:pt x="1787" y="2084"/>
                  </a:cubicBezTo>
                  <a:cubicBezTo>
                    <a:pt x="1811" y="1762"/>
                    <a:pt x="1704" y="703"/>
                    <a:pt x="1704" y="703"/>
                  </a:cubicBezTo>
                  <a:cubicBezTo>
                    <a:pt x="1704" y="703"/>
                    <a:pt x="1596" y="191"/>
                    <a:pt x="1537" y="167"/>
                  </a:cubicBezTo>
                  <a:cubicBezTo>
                    <a:pt x="1513" y="155"/>
                    <a:pt x="1239" y="0"/>
                    <a:pt x="123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029350" y="2885600"/>
              <a:ext cx="79800" cy="79800"/>
            </a:xfrm>
            <a:custGeom>
              <a:rect b="b" l="l" r="r" t="t"/>
              <a:pathLst>
                <a:path extrusionOk="0" h="3192" w="3192">
                  <a:moveTo>
                    <a:pt x="1596" y="1"/>
                  </a:moveTo>
                  <a:cubicBezTo>
                    <a:pt x="715" y="1"/>
                    <a:pt x="1" y="715"/>
                    <a:pt x="1" y="1596"/>
                  </a:cubicBezTo>
                  <a:cubicBezTo>
                    <a:pt x="1" y="2477"/>
                    <a:pt x="715" y="3192"/>
                    <a:pt x="1596" y="3192"/>
                  </a:cubicBezTo>
                  <a:cubicBezTo>
                    <a:pt x="2477" y="3192"/>
                    <a:pt x="3192" y="2477"/>
                    <a:pt x="3192" y="1596"/>
                  </a:cubicBezTo>
                  <a:cubicBezTo>
                    <a:pt x="3192" y="715"/>
                    <a:pt x="2477" y="1"/>
                    <a:pt x="1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4049000" y="2903250"/>
              <a:ext cx="42600" cy="42425"/>
            </a:xfrm>
            <a:custGeom>
              <a:rect b="b" l="l" r="r" t="t"/>
              <a:pathLst>
                <a:path extrusionOk="0" h="1697" w="1704">
                  <a:moveTo>
                    <a:pt x="281" y="0"/>
                  </a:moveTo>
                  <a:cubicBezTo>
                    <a:pt x="269" y="0"/>
                    <a:pt x="257" y="3"/>
                    <a:pt x="251" y="9"/>
                  </a:cubicBezTo>
                  <a:lnTo>
                    <a:pt x="120" y="140"/>
                  </a:lnTo>
                  <a:lnTo>
                    <a:pt x="513" y="545"/>
                  </a:lnTo>
                  <a:lnTo>
                    <a:pt x="656" y="414"/>
                  </a:lnTo>
                  <a:cubicBezTo>
                    <a:pt x="667" y="402"/>
                    <a:pt x="667" y="366"/>
                    <a:pt x="656" y="354"/>
                  </a:cubicBezTo>
                  <a:lnTo>
                    <a:pt x="310" y="9"/>
                  </a:lnTo>
                  <a:cubicBezTo>
                    <a:pt x="304" y="3"/>
                    <a:pt x="292" y="0"/>
                    <a:pt x="281" y="0"/>
                  </a:cubicBezTo>
                  <a:close/>
                  <a:moveTo>
                    <a:pt x="1321" y="1042"/>
                  </a:moveTo>
                  <a:cubicBezTo>
                    <a:pt x="1310" y="1042"/>
                    <a:pt x="1299" y="1051"/>
                    <a:pt x="1287" y="1069"/>
                  </a:cubicBezTo>
                  <a:lnTo>
                    <a:pt x="1156" y="1200"/>
                  </a:lnTo>
                  <a:lnTo>
                    <a:pt x="1560" y="1604"/>
                  </a:lnTo>
                  <a:lnTo>
                    <a:pt x="1691" y="1473"/>
                  </a:lnTo>
                  <a:cubicBezTo>
                    <a:pt x="1703" y="1450"/>
                    <a:pt x="1703" y="1426"/>
                    <a:pt x="1691" y="1414"/>
                  </a:cubicBezTo>
                  <a:lnTo>
                    <a:pt x="1346" y="1069"/>
                  </a:lnTo>
                  <a:cubicBezTo>
                    <a:pt x="1340" y="1051"/>
                    <a:pt x="1331" y="1042"/>
                    <a:pt x="1321" y="1042"/>
                  </a:cubicBezTo>
                  <a:close/>
                  <a:moveTo>
                    <a:pt x="84" y="176"/>
                  </a:moveTo>
                  <a:cubicBezTo>
                    <a:pt x="1" y="307"/>
                    <a:pt x="25" y="497"/>
                    <a:pt x="48" y="592"/>
                  </a:cubicBezTo>
                  <a:cubicBezTo>
                    <a:pt x="96" y="819"/>
                    <a:pt x="382" y="1116"/>
                    <a:pt x="501" y="1235"/>
                  </a:cubicBezTo>
                  <a:cubicBezTo>
                    <a:pt x="620" y="1343"/>
                    <a:pt x="918" y="1616"/>
                    <a:pt x="1144" y="1676"/>
                  </a:cubicBezTo>
                  <a:cubicBezTo>
                    <a:pt x="1185" y="1682"/>
                    <a:pt x="1251" y="1697"/>
                    <a:pt x="1322" y="1697"/>
                  </a:cubicBezTo>
                  <a:cubicBezTo>
                    <a:pt x="1394" y="1697"/>
                    <a:pt x="1471" y="1682"/>
                    <a:pt x="1537" y="1628"/>
                  </a:cubicBezTo>
                  <a:lnTo>
                    <a:pt x="1144" y="1235"/>
                  </a:lnTo>
                  <a:cubicBezTo>
                    <a:pt x="1130" y="1239"/>
                    <a:pt x="1113" y="1243"/>
                    <a:pt x="1090" y="1243"/>
                  </a:cubicBezTo>
                  <a:cubicBezTo>
                    <a:pt x="1031" y="1243"/>
                    <a:pt x="939" y="1215"/>
                    <a:pt x="810" y="1069"/>
                  </a:cubicBezTo>
                  <a:lnTo>
                    <a:pt x="787" y="1033"/>
                  </a:lnTo>
                  <a:lnTo>
                    <a:pt x="679" y="926"/>
                  </a:lnTo>
                  <a:lnTo>
                    <a:pt x="644" y="902"/>
                  </a:lnTo>
                  <a:cubicBezTo>
                    <a:pt x="441" y="723"/>
                    <a:pt x="465" y="616"/>
                    <a:pt x="489" y="569"/>
                  </a:cubicBezTo>
                  <a:lnTo>
                    <a:pt x="84" y="1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3627825" y="2369475"/>
              <a:ext cx="110750" cy="114325"/>
            </a:xfrm>
            <a:custGeom>
              <a:rect b="b" l="l" r="r" t="t"/>
              <a:pathLst>
                <a:path extrusionOk="0" h="4573" w="4430">
                  <a:moveTo>
                    <a:pt x="4430" y="0"/>
                  </a:moveTo>
                  <a:lnTo>
                    <a:pt x="0" y="4572"/>
                  </a:lnTo>
                  <a:lnTo>
                    <a:pt x="4430" y="2298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3570075" y="2528425"/>
              <a:ext cx="82175" cy="81875"/>
            </a:xfrm>
            <a:custGeom>
              <a:rect b="b" l="l" r="r" t="t"/>
              <a:pathLst>
                <a:path extrusionOk="0" h="3275" w="3287">
                  <a:moveTo>
                    <a:pt x="2620" y="0"/>
                  </a:moveTo>
                  <a:lnTo>
                    <a:pt x="1" y="1369"/>
                  </a:lnTo>
                  <a:lnTo>
                    <a:pt x="715" y="2751"/>
                  </a:lnTo>
                  <a:lnTo>
                    <a:pt x="2037" y="3274"/>
                  </a:lnTo>
                  <a:cubicBezTo>
                    <a:pt x="2037" y="3274"/>
                    <a:pt x="2727" y="1965"/>
                    <a:pt x="2941" y="1238"/>
                  </a:cubicBezTo>
                  <a:cubicBezTo>
                    <a:pt x="3287" y="119"/>
                    <a:pt x="2620" y="0"/>
                    <a:pt x="2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3500725" y="2597775"/>
              <a:ext cx="120275" cy="148000"/>
            </a:xfrm>
            <a:custGeom>
              <a:rect b="b" l="l" r="r" t="t"/>
              <a:pathLst>
                <a:path extrusionOk="0" h="5920" w="4811">
                  <a:moveTo>
                    <a:pt x="3489" y="0"/>
                  </a:moveTo>
                  <a:lnTo>
                    <a:pt x="2191" y="3846"/>
                  </a:lnTo>
                  <a:cubicBezTo>
                    <a:pt x="2183" y="3892"/>
                    <a:pt x="2141" y="3918"/>
                    <a:pt x="2102" y="3918"/>
                  </a:cubicBezTo>
                  <a:cubicBezTo>
                    <a:pt x="2081" y="3918"/>
                    <a:pt x="2061" y="3911"/>
                    <a:pt x="2048" y="3894"/>
                  </a:cubicBezTo>
                  <a:lnTo>
                    <a:pt x="1191" y="3096"/>
                  </a:lnTo>
                  <a:lnTo>
                    <a:pt x="0" y="4358"/>
                  </a:lnTo>
                  <a:lnTo>
                    <a:pt x="1334" y="5572"/>
                  </a:lnTo>
                  <a:cubicBezTo>
                    <a:pt x="1592" y="5809"/>
                    <a:pt x="1909" y="5920"/>
                    <a:pt x="2222" y="5920"/>
                  </a:cubicBezTo>
                  <a:cubicBezTo>
                    <a:pt x="2776" y="5920"/>
                    <a:pt x="3318" y="5574"/>
                    <a:pt x="3501" y="4965"/>
                  </a:cubicBezTo>
                  <a:lnTo>
                    <a:pt x="4811" y="512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3500425" y="2675450"/>
              <a:ext cx="30100" cy="42300"/>
            </a:xfrm>
            <a:custGeom>
              <a:rect b="b" l="l" r="r" t="t"/>
              <a:pathLst>
                <a:path extrusionOk="0" h="1692" w="1204">
                  <a:moveTo>
                    <a:pt x="1191" y="1"/>
                  </a:moveTo>
                  <a:lnTo>
                    <a:pt x="1" y="1239"/>
                  </a:lnTo>
                  <a:lnTo>
                    <a:pt x="489" y="1692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3576325" y="2496425"/>
              <a:ext cx="61350" cy="84525"/>
            </a:xfrm>
            <a:custGeom>
              <a:rect b="b" l="l" r="r" t="t"/>
              <a:pathLst>
                <a:path extrusionOk="0" h="3381" w="2454">
                  <a:moveTo>
                    <a:pt x="721" y="1"/>
                  </a:moveTo>
                  <a:cubicBezTo>
                    <a:pt x="644" y="1"/>
                    <a:pt x="582" y="56"/>
                    <a:pt x="572" y="137"/>
                  </a:cubicBezTo>
                  <a:lnTo>
                    <a:pt x="13" y="2876"/>
                  </a:lnTo>
                  <a:cubicBezTo>
                    <a:pt x="1" y="2959"/>
                    <a:pt x="60" y="3054"/>
                    <a:pt x="155" y="3066"/>
                  </a:cubicBezTo>
                  <a:lnTo>
                    <a:pt x="1703" y="3376"/>
                  </a:lnTo>
                  <a:cubicBezTo>
                    <a:pt x="1716" y="3379"/>
                    <a:pt x="1728" y="3381"/>
                    <a:pt x="1741" y="3381"/>
                  </a:cubicBezTo>
                  <a:cubicBezTo>
                    <a:pt x="1813" y="3381"/>
                    <a:pt x="1884" y="3326"/>
                    <a:pt x="1894" y="3245"/>
                  </a:cubicBezTo>
                  <a:lnTo>
                    <a:pt x="2441" y="506"/>
                  </a:lnTo>
                  <a:cubicBezTo>
                    <a:pt x="2453" y="423"/>
                    <a:pt x="2394" y="328"/>
                    <a:pt x="2310" y="316"/>
                  </a:cubicBezTo>
                  <a:lnTo>
                    <a:pt x="763" y="6"/>
                  </a:lnTo>
                  <a:cubicBezTo>
                    <a:pt x="748" y="3"/>
                    <a:pt x="734" y="1"/>
                    <a:pt x="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3580800" y="2500850"/>
              <a:ext cx="48825" cy="71700"/>
            </a:xfrm>
            <a:custGeom>
              <a:rect b="b" l="l" r="r" t="t"/>
              <a:pathLst>
                <a:path extrusionOk="0" h="2868" w="1953">
                  <a:moveTo>
                    <a:pt x="582" y="0"/>
                  </a:moveTo>
                  <a:cubicBezTo>
                    <a:pt x="549" y="0"/>
                    <a:pt x="512" y="32"/>
                    <a:pt x="512" y="79"/>
                  </a:cubicBezTo>
                  <a:lnTo>
                    <a:pt x="12" y="2508"/>
                  </a:lnTo>
                  <a:cubicBezTo>
                    <a:pt x="0" y="2544"/>
                    <a:pt x="36" y="2591"/>
                    <a:pt x="95" y="2603"/>
                  </a:cubicBezTo>
                  <a:lnTo>
                    <a:pt x="1346" y="2865"/>
                  </a:lnTo>
                  <a:cubicBezTo>
                    <a:pt x="1350" y="2867"/>
                    <a:pt x="1355" y="2868"/>
                    <a:pt x="1360" y="2868"/>
                  </a:cubicBezTo>
                  <a:cubicBezTo>
                    <a:pt x="1396" y="2868"/>
                    <a:pt x="1441" y="2834"/>
                    <a:pt x="1441" y="2782"/>
                  </a:cubicBezTo>
                  <a:lnTo>
                    <a:pt x="1941" y="365"/>
                  </a:lnTo>
                  <a:cubicBezTo>
                    <a:pt x="1953" y="317"/>
                    <a:pt x="1917" y="258"/>
                    <a:pt x="1858" y="258"/>
                  </a:cubicBezTo>
                  <a:lnTo>
                    <a:pt x="607" y="8"/>
                  </a:lnTo>
                  <a:cubicBezTo>
                    <a:pt x="600" y="3"/>
                    <a:pt x="591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3616500" y="2525350"/>
              <a:ext cx="22350" cy="14000"/>
            </a:xfrm>
            <a:custGeom>
              <a:rect b="b" l="l" r="r" t="t"/>
              <a:pathLst>
                <a:path extrusionOk="0" h="560" w="894">
                  <a:moveTo>
                    <a:pt x="266" y="0"/>
                  </a:moveTo>
                  <a:cubicBezTo>
                    <a:pt x="153" y="0"/>
                    <a:pt x="58" y="79"/>
                    <a:pt x="37" y="195"/>
                  </a:cubicBezTo>
                  <a:cubicBezTo>
                    <a:pt x="1" y="337"/>
                    <a:pt x="96" y="457"/>
                    <a:pt x="227" y="480"/>
                  </a:cubicBezTo>
                  <a:lnTo>
                    <a:pt x="584" y="552"/>
                  </a:lnTo>
                  <a:cubicBezTo>
                    <a:pt x="603" y="557"/>
                    <a:pt x="622" y="559"/>
                    <a:pt x="640" y="559"/>
                  </a:cubicBezTo>
                  <a:cubicBezTo>
                    <a:pt x="748" y="559"/>
                    <a:pt x="840" y="473"/>
                    <a:pt x="870" y="361"/>
                  </a:cubicBezTo>
                  <a:cubicBezTo>
                    <a:pt x="894" y="230"/>
                    <a:pt x="811" y="111"/>
                    <a:pt x="668" y="76"/>
                  </a:cubicBezTo>
                  <a:lnTo>
                    <a:pt x="311" y="4"/>
                  </a:lnTo>
                  <a:cubicBezTo>
                    <a:pt x="295" y="1"/>
                    <a:pt x="281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3614425" y="2537250"/>
              <a:ext cx="21750" cy="14000"/>
            </a:xfrm>
            <a:custGeom>
              <a:rect b="b" l="l" r="r" t="t"/>
              <a:pathLst>
                <a:path extrusionOk="0" h="560" w="870">
                  <a:moveTo>
                    <a:pt x="250" y="0"/>
                  </a:moveTo>
                  <a:cubicBezTo>
                    <a:pt x="129" y="0"/>
                    <a:pt x="34" y="79"/>
                    <a:pt x="13" y="195"/>
                  </a:cubicBezTo>
                  <a:cubicBezTo>
                    <a:pt x="1" y="314"/>
                    <a:pt x="84" y="457"/>
                    <a:pt x="203" y="481"/>
                  </a:cubicBezTo>
                  <a:lnTo>
                    <a:pt x="560" y="552"/>
                  </a:lnTo>
                  <a:cubicBezTo>
                    <a:pt x="579" y="557"/>
                    <a:pt x="598" y="560"/>
                    <a:pt x="616" y="560"/>
                  </a:cubicBezTo>
                  <a:cubicBezTo>
                    <a:pt x="724" y="560"/>
                    <a:pt x="815" y="474"/>
                    <a:pt x="846" y="362"/>
                  </a:cubicBezTo>
                  <a:cubicBezTo>
                    <a:pt x="870" y="231"/>
                    <a:pt x="786" y="112"/>
                    <a:pt x="655" y="76"/>
                  </a:cubicBezTo>
                  <a:lnTo>
                    <a:pt x="298" y="4"/>
                  </a:ln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612050" y="2548775"/>
              <a:ext cx="22050" cy="14075"/>
            </a:xfrm>
            <a:custGeom>
              <a:rect b="b" l="l" r="r" t="t"/>
              <a:pathLst>
                <a:path extrusionOk="0" h="563" w="882">
                  <a:moveTo>
                    <a:pt x="242" y="0"/>
                  </a:moveTo>
                  <a:cubicBezTo>
                    <a:pt x="135" y="0"/>
                    <a:pt x="43" y="86"/>
                    <a:pt x="12" y="198"/>
                  </a:cubicBezTo>
                  <a:cubicBezTo>
                    <a:pt x="0" y="329"/>
                    <a:pt x="72" y="448"/>
                    <a:pt x="215" y="484"/>
                  </a:cubicBezTo>
                  <a:lnTo>
                    <a:pt x="572" y="555"/>
                  </a:lnTo>
                  <a:cubicBezTo>
                    <a:pt x="591" y="561"/>
                    <a:pt x="609" y="563"/>
                    <a:pt x="627" y="563"/>
                  </a:cubicBezTo>
                  <a:cubicBezTo>
                    <a:pt x="735" y="563"/>
                    <a:pt x="825" y="477"/>
                    <a:pt x="846" y="365"/>
                  </a:cubicBezTo>
                  <a:cubicBezTo>
                    <a:pt x="881" y="234"/>
                    <a:pt x="786" y="115"/>
                    <a:pt x="655" y="79"/>
                  </a:cubicBezTo>
                  <a:lnTo>
                    <a:pt x="298" y="8"/>
                  </a:lnTo>
                  <a:cubicBezTo>
                    <a:pt x="279" y="3"/>
                    <a:pt x="261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3609375" y="2560375"/>
              <a:ext cx="22350" cy="14000"/>
            </a:xfrm>
            <a:custGeom>
              <a:rect b="b" l="l" r="r" t="t"/>
              <a:pathLst>
                <a:path extrusionOk="0" h="560" w="894">
                  <a:moveTo>
                    <a:pt x="262" y="0"/>
                  </a:moveTo>
                  <a:cubicBezTo>
                    <a:pt x="146" y="0"/>
                    <a:pt x="56" y="86"/>
                    <a:pt x="36" y="199"/>
                  </a:cubicBezTo>
                  <a:cubicBezTo>
                    <a:pt x="0" y="330"/>
                    <a:pt x="95" y="449"/>
                    <a:pt x="226" y="484"/>
                  </a:cubicBezTo>
                  <a:lnTo>
                    <a:pt x="584" y="556"/>
                  </a:lnTo>
                  <a:cubicBezTo>
                    <a:pt x="599" y="558"/>
                    <a:pt x="614" y="560"/>
                    <a:pt x="628" y="560"/>
                  </a:cubicBezTo>
                  <a:cubicBezTo>
                    <a:pt x="741" y="560"/>
                    <a:pt x="838" y="481"/>
                    <a:pt x="869" y="365"/>
                  </a:cubicBezTo>
                  <a:cubicBezTo>
                    <a:pt x="893" y="222"/>
                    <a:pt x="810" y="103"/>
                    <a:pt x="679" y="79"/>
                  </a:cubicBezTo>
                  <a:lnTo>
                    <a:pt x="322" y="8"/>
                  </a:lnTo>
                  <a:cubicBezTo>
                    <a:pt x="301" y="3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3569175" y="2554725"/>
              <a:ext cx="21750" cy="13700"/>
            </a:xfrm>
            <a:custGeom>
              <a:rect b="b" l="l" r="r" t="t"/>
              <a:pathLst>
                <a:path extrusionOk="0" h="548" w="870">
                  <a:moveTo>
                    <a:pt x="262" y="0"/>
                  </a:moveTo>
                  <a:cubicBezTo>
                    <a:pt x="147" y="0"/>
                    <a:pt x="57" y="86"/>
                    <a:pt x="37" y="198"/>
                  </a:cubicBezTo>
                  <a:cubicBezTo>
                    <a:pt x="1" y="329"/>
                    <a:pt x="96" y="448"/>
                    <a:pt x="227" y="484"/>
                  </a:cubicBezTo>
                  <a:lnTo>
                    <a:pt x="560" y="544"/>
                  </a:lnTo>
                  <a:cubicBezTo>
                    <a:pt x="575" y="546"/>
                    <a:pt x="590" y="548"/>
                    <a:pt x="605" y="548"/>
                  </a:cubicBezTo>
                  <a:cubicBezTo>
                    <a:pt x="717" y="548"/>
                    <a:pt x="813" y="469"/>
                    <a:pt x="834" y="353"/>
                  </a:cubicBezTo>
                  <a:cubicBezTo>
                    <a:pt x="870" y="210"/>
                    <a:pt x="775" y="91"/>
                    <a:pt x="644" y="67"/>
                  </a:cubicBezTo>
                  <a:lnTo>
                    <a:pt x="322" y="8"/>
                  </a:lnTo>
                  <a:cubicBezTo>
                    <a:pt x="302" y="3"/>
                    <a:pt x="282" y="0"/>
                    <a:pt x="262" y="0"/>
                  </a:cubicBezTo>
                  <a:close/>
                </a:path>
              </a:pathLst>
            </a:custGeom>
            <a:solidFill>
              <a:srgbClr val="F5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3528400" y="3458900"/>
              <a:ext cx="119675" cy="39600"/>
            </a:xfrm>
            <a:custGeom>
              <a:rect b="b" l="l" r="r" t="t"/>
              <a:pathLst>
                <a:path extrusionOk="0" h="1584" w="4787">
                  <a:moveTo>
                    <a:pt x="108" y="0"/>
                  </a:moveTo>
                  <a:lnTo>
                    <a:pt x="1" y="1584"/>
                  </a:lnTo>
                  <a:lnTo>
                    <a:pt x="4787" y="1584"/>
                  </a:lnTo>
                  <a:lnTo>
                    <a:pt x="4787" y="107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3601325" y="3467525"/>
              <a:ext cx="3300" cy="8950"/>
            </a:xfrm>
            <a:custGeom>
              <a:rect b="b" l="l" r="r" t="t"/>
              <a:pathLst>
                <a:path extrusionOk="0" fill="none" h="358" w="132">
                  <a:moveTo>
                    <a:pt x="132" y="0"/>
                  </a:moveTo>
                  <a:lnTo>
                    <a:pt x="1" y="358"/>
                  </a:lnTo>
                </a:path>
              </a:pathLst>
            </a:custGeom>
            <a:noFill/>
            <a:ln cap="rnd" cmpd="sng" w="56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3590925" y="3464250"/>
              <a:ext cx="3275" cy="8950"/>
            </a:xfrm>
            <a:custGeom>
              <a:rect b="b" l="l" r="r" t="t"/>
              <a:pathLst>
                <a:path extrusionOk="0" fill="none" h="358" w="131">
                  <a:moveTo>
                    <a:pt x="131" y="0"/>
                  </a:moveTo>
                  <a:lnTo>
                    <a:pt x="0" y="358"/>
                  </a:lnTo>
                </a:path>
              </a:pathLst>
            </a:custGeom>
            <a:noFill/>
            <a:ln cap="rnd" cmpd="sng" w="56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3580500" y="3461275"/>
              <a:ext cx="3300" cy="8650"/>
            </a:xfrm>
            <a:custGeom>
              <a:rect b="b" l="l" r="r" t="t"/>
              <a:pathLst>
                <a:path extrusionOk="0" fill="none" h="346" w="132">
                  <a:moveTo>
                    <a:pt x="131" y="0"/>
                  </a:moveTo>
                  <a:lnTo>
                    <a:pt x="0" y="346"/>
                  </a:lnTo>
                </a:path>
              </a:pathLst>
            </a:custGeom>
            <a:noFill/>
            <a:ln cap="rnd" cmpd="sng" w="56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3522450" y="3405300"/>
              <a:ext cx="43775" cy="53625"/>
            </a:xfrm>
            <a:custGeom>
              <a:rect b="b" l="l" r="r" t="t"/>
              <a:pathLst>
                <a:path extrusionOk="0" h="2145" w="1751">
                  <a:moveTo>
                    <a:pt x="1" y="1"/>
                  </a:moveTo>
                  <a:lnTo>
                    <a:pt x="346" y="2144"/>
                  </a:lnTo>
                  <a:lnTo>
                    <a:pt x="1751" y="2144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3197700" y="3458900"/>
              <a:ext cx="120000" cy="39600"/>
            </a:xfrm>
            <a:custGeom>
              <a:rect b="b" l="l" r="r" t="t"/>
              <a:pathLst>
                <a:path extrusionOk="0" h="1584" w="4800">
                  <a:moveTo>
                    <a:pt x="3287" y="0"/>
                  </a:moveTo>
                  <a:lnTo>
                    <a:pt x="1" y="1072"/>
                  </a:lnTo>
                  <a:lnTo>
                    <a:pt x="1" y="1584"/>
                  </a:lnTo>
                  <a:lnTo>
                    <a:pt x="4799" y="158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3241475" y="3467525"/>
              <a:ext cx="3300" cy="8950"/>
            </a:xfrm>
            <a:custGeom>
              <a:rect b="b" l="l" r="r" t="t"/>
              <a:pathLst>
                <a:path extrusionOk="0" fill="none" h="358" w="132">
                  <a:moveTo>
                    <a:pt x="0" y="0"/>
                  </a:moveTo>
                  <a:lnTo>
                    <a:pt x="131" y="358"/>
                  </a:lnTo>
                </a:path>
              </a:pathLst>
            </a:custGeom>
            <a:noFill/>
            <a:ln cap="rnd" cmpd="sng" w="56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3251875" y="3464250"/>
              <a:ext cx="3300" cy="8950"/>
            </a:xfrm>
            <a:custGeom>
              <a:rect b="b" l="l" r="r" t="t"/>
              <a:pathLst>
                <a:path extrusionOk="0" fill="none" h="358" w="132">
                  <a:moveTo>
                    <a:pt x="1" y="0"/>
                  </a:moveTo>
                  <a:lnTo>
                    <a:pt x="132" y="358"/>
                  </a:lnTo>
                </a:path>
              </a:pathLst>
            </a:custGeom>
            <a:noFill/>
            <a:ln cap="rnd" cmpd="sng" w="56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3262300" y="3461275"/>
              <a:ext cx="3000" cy="8650"/>
            </a:xfrm>
            <a:custGeom>
              <a:rect b="b" l="l" r="r" t="t"/>
              <a:pathLst>
                <a:path extrusionOk="0" fill="none" h="346" w="120">
                  <a:moveTo>
                    <a:pt x="1" y="0"/>
                  </a:moveTo>
                  <a:lnTo>
                    <a:pt x="120" y="346"/>
                  </a:lnTo>
                </a:path>
              </a:pathLst>
            </a:custGeom>
            <a:noFill/>
            <a:ln cap="rnd" cmpd="sng" w="56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3279850" y="3405300"/>
              <a:ext cx="43500" cy="53625"/>
            </a:xfrm>
            <a:custGeom>
              <a:rect b="b" l="l" r="r" t="t"/>
              <a:pathLst>
                <a:path extrusionOk="0" h="2145" w="1740">
                  <a:moveTo>
                    <a:pt x="311" y="1"/>
                  </a:moveTo>
                  <a:lnTo>
                    <a:pt x="1" y="2144"/>
                  </a:lnTo>
                  <a:lnTo>
                    <a:pt x="1394" y="2144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3426300" y="2590325"/>
              <a:ext cx="112850" cy="124450"/>
            </a:xfrm>
            <a:custGeom>
              <a:rect b="b" l="l" r="r" t="t"/>
              <a:pathLst>
                <a:path extrusionOk="0" h="4978" w="4514">
                  <a:moveTo>
                    <a:pt x="1191" y="1"/>
                  </a:moveTo>
                  <a:lnTo>
                    <a:pt x="1" y="1501"/>
                  </a:lnTo>
                  <a:lnTo>
                    <a:pt x="2680" y="4977"/>
                  </a:lnTo>
                  <a:lnTo>
                    <a:pt x="4513" y="304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3299800" y="2568900"/>
              <a:ext cx="185175" cy="255700"/>
            </a:xfrm>
            <a:custGeom>
              <a:rect b="b" l="l" r="r" t="t"/>
              <a:pathLst>
                <a:path extrusionOk="0" h="10228" w="7407">
                  <a:moveTo>
                    <a:pt x="2656" y="0"/>
                  </a:moveTo>
                  <a:lnTo>
                    <a:pt x="1" y="1036"/>
                  </a:lnTo>
                  <a:lnTo>
                    <a:pt x="1" y="10228"/>
                  </a:lnTo>
                  <a:lnTo>
                    <a:pt x="7406" y="10228"/>
                  </a:lnTo>
                  <a:lnTo>
                    <a:pt x="6251" y="858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3345650" y="2516800"/>
              <a:ext cx="55975" cy="78325"/>
            </a:xfrm>
            <a:custGeom>
              <a:rect b="b" l="l" r="r" t="t"/>
              <a:pathLst>
                <a:path extrusionOk="0" h="3133" w="2239">
                  <a:moveTo>
                    <a:pt x="0" y="1"/>
                  </a:moveTo>
                  <a:lnTo>
                    <a:pt x="822" y="2620"/>
                  </a:lnTo>
                  <a:cubicBezTo>
                    <a:pt x="905" y="2918"/>
                    <a:pt x="1191" y="3132"/>
                    <a:pt x="1500" y="3132"/>
                  </a:cubicBezTo>
                  <a:cubicBezTo>
                    <a:pt x="1905" y="3132"/>
                    <a:pt x="2239" y="2787"/>
                    <a:pt x="2215" y="2382"/>
                  </a:cubicBezTo>
                  <a:lnTo>
                    <a:pt x="2179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3351900" y="2526625"/>
              <a:ext cx="48825" cy="42900"/>
            </a:xfrm>
            <a:custGeom>
              <a:rect b="b" l="l" r="r" t="t"/>
              <a:pathLst>
                <a:path extrusionOk="0" h="1716" w="1953">
                  <a:moveTo>
                    <a:pt x="465" y="1"/>
                  </a:moveTo>
                  <a:lnTo>
                    <a:pt x="0" y="84"/>
                  </a:lnTo>
                  <a:cubicBezTo>
                    <a:pt x="0" y="84"/>
                    <a:pt x="381" y="1608"/>
                    <a:pt x="1953" y="1715"/>
                  </a:cubicBezTo>
                  <a:lnTo>
                    <a:pt x="1929" y="834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3394725" y="2462325"/>
              <a:ext cx="60475" cy="53075"/>
            </a:xfrm>
            <a:custGeom>
              <a:rect b="b" l="l" r="r" t="t"/>
              <a:pathLst>
                <a:path extrusionOk="0" h="2123" w="2419">
                  <a:moveTo>
                    <a:pt x="1740" y="1"/>
                  </a:moveTo>
                  <a:cubicBezTo>
                    <a:pt x="1740" y="1"/>
                    <a:pt x="1300" y="144"/>
                    <a:pt x="1133" y="144"/>
                  </a:cubicBezTo>
                  <a:cubicBezTo>
                    <a:pt x="990" y="156"/>
                    <a:pt x="764" y="382"/>
                    <a:pt x="573" y="572"/>
                  </a:cubicBezTo>
                  <a:cubicBezTo>
                    <a:pt x="400" y="725"/>
                    <a:pt x="1" y="2123"/>
                    <a:pt x="618" y="2123"/>
                  </a:cubicBezTo>
                  <a:cubicBezTo>
                    <a:pt x="723" y="2123"/>
                    <a:pt x="857" y="2083"/>
                    <a:pt x="1026" y="1989"/>
                  </a:cubicBezTo>
                  <a:cubicBezTo>
                    <a:pt x="2419" y="1251"/>
                    <a:pt x="1740" y="1"/>
                    <a:pt x="1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3312900" y="2449825"/>
              <a:ext cx="40500" cy="92600"/>
            </a:xfrm>
            <a:custGeom>
              <a:rect b="b" l="l" r="r" t="t"/>
              <a:pathLst>
                <a:path extrusionOk="0" h="3704" w="1620">
                  <a:moveTo>
                    <a:pt x="1144" y="1"/>
                  </a:moveTo>
                  <a:cubicBezTo>
                    <a:pt x="1144" y="1"/>
                    <a:pt x="1" y="108"/>
                    <a:pt x="108" y="1108"/>
                  </a:cubicBezTo>
                  <a:cubicBezTo>
                    <a:pt x="251" y="2418"/>
                    <a:pt x="1620" y="3704"/>
                    <a:pt x="1620" y="3704"/>
                  </a:cubicBezTo>
                  <a:lnTo>
                    <a:pt x="1465" y="2489"/>
                  </a:lnTo>
                  <a:cubicBezTo>
                    <a:pt x="1465" y="2489"/>
                    <a:pt x="1429" y="1656"/>
                    <a:pt x="1441" y="1596"/>
                  </a:cubicBezTo>
                  <a:cubicBezTo>
                    <a:pt x="1465" y="1525"/>
                    <a:pt x="1322" y="811"/>
                    <a:pt x="1298" y="703"/>
                  </a:cubicBezTo>
                  <a:cubicBezTo>
                    <a:pt x="1286" y="596"/>
                    <a:pt x="1144" y="1"/>
                    <a:pt x="1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3330475" y="2464550"/>
              <a:ext cx="107775" cy="94500"/>
            </a:xfrm>
            <a:custGeom>
              <a:rect b="b" l="l" r="r" t="t"/>
              <a:pathLst>
                <a:path extrusionOk="0" h="3780" w="4311">
                  <a:moveTo>
                    <a:pt x="2841" y="1"/>
                  </a:moveTo>
                  <a:cubicBezTo>
                    <a:pt x="2404" y="1"/>
                    <a:pt x="1970" y="45"/>
                    <a:pt x="1774" y="162"/>
                  </a:cubicBezTo>
                  <a:cubicBezTo>
                    <a:pt x="1369" y="412"/>
                    <a:pt x="1072" y="1496"/>
                    <a:pt x="1072" y="1496"/>
                  </a:cubicBezTo>
                  <a:lnTo>
                    <a:pt x="953" y="1519"/>
                  </a:lnTo>
                  <a:cubicBezTo>
                    <a:pt x="941" y="1400"/>
                    <a:pt x="905" y="1245"/>
                    <a:pt x="833" y="1103"/>
                  </a:cubicBezTo>
                  <a:cubicBezTo>
                    <a:pt x="749" y="939"/>
                    <a:pt x="590" y="832"/>
                    <a:pt x="439" y="832"/>
                  </a:cubicBezTo>
                  <a:cubicBezTo>
                    <a:pt x="269" y="832"/>
                    <a:pt x="109" y="966"/>
                    <a:pt x="71" y="1305"/>
                  </a:cubicBezTo>
                  <a:cubicBezTo>
                    <a:pt x="0" y="1948"/>
                    <a:pt x="607" y="2091"/>
                    <a:pt x="607" y="2091"/>
                  </a:cubicBezTo>
                  <a:cubicBezTo>
                    <a:pt x="879" y="2905"/>
                    <a:pt x="1872" y="3779"/>
                    <a:pt x="2730" y="3779"/>
                  </a:cubicBezTo>
                  <a:cubicBezTo>
                    <a:pt x="2963" y="3779"/>
                    <a:pt x="3186" y="3715"/>
                    <a:pt x="3381" y="3567"/>
                  </a:cubicBezTo>
                  <a:cubicBezTo>
                    <a:pt x="4298" y="2912"/>
                    <a:pt x="4310" y="281"/>
                    <a:pt x="3989" y="126"/>
                  </a:cubicBezTo>
                  <a:cubicBezTo>
                    <a:pt x="3831" y="57"/>
                    <a:pt x="3334" y="1"/>
                    <a:pt x="28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3331650" y="2395575"/>
              <a:ext cx="125925" cy="106975"/>
            </a:xfrm>
            <a:custGeom>
              <a:rect b="b" l="l" r="r" t="t"/>
              <a:pathLst>
                <a:path extrusionOk="0" h="4279" w="5037">
                  <a:moveTo>
                    <a:pt x="2944" y="1"/>
                  </a:moveTo>
                  <a:cubicBezTo>
                    <a:pt x="2920" y="1"/>
                    <a:pt x="2895" y="2"/>
                    <a:pt x="2870" y="4"/>
                  </a:cubicBezTo>
                  <a:cubicBezTo>
                    <a:pt x="2870" y="4"/>
                    <a:pt x="3108" y="314"/>
                    <a:pt x="3013" y="540"/>
                  </a:cubicBezTo>
                  <a:cubicBezTo>
                    <a:pt x="2930" y="766"/>
                    <a:pt x="1" y="302"/>
                    <a:pt x="394" y="2159"/>
                  </a:cubicBezTo>
                  <a:lnTo>
                    <a:pt x="394" y="3588"/>
                  </a:lnTo>
                  <a:cubicBezTo>
                    <a:pt x="846" y="3635"/>
                    <a:pt x="906" y="4278"/>
                    <a:pt x="906" y="4278"/>
                  </a:cubicBezTo>
                  <a:lnTo>
                    <a:pt x="1084" y="4255"/>
                  </a:lnTo>
                  <a:cubicBezTo>
                    <a:pt x="1175" y="3732"/>
                    <a:pt x="1579" y="3183"/>
                    <a:pt x="2291" y="3183"/>
                  </a:cubicBezTo>
                  <a:cubicBezTo>
                    <a:pt x="2422" y="3183"/>
                    <a:pt x="2564" y="3202"/>
                    <a:pt x="2715" y="3242"/>
                  </a:cubicBezTo>
                  <a:cubicBezTo>
                    <a:pt x="2931" y="3302"/>
                    <a:pt x="3128" y="3330"/>
                    <a:pt x="3305" y="3330"/>
                  </a:cubicBezTo>
                  <a:cubicBezTo>
                    <a:pt x="3940" y="3330"/>
                    <a:pt x="4331" y="2979"/>
                    <a:pt x="4489" y="2504"/>
                  </a:cubicBezTo>
                  <a:cubicBezTo>
                    <a:pt x="4489" y="2504"/>
                    <a:pt x="5037" y="980"/>
                    <a:pt x="3811" y="4"/>
                  </a:cubicBezTo>
                  <a:lnTo>
                    <a:pt x="3811" y="4"/>
                  </a:lnTo>
                  <a:cubicBezTo>
                    <a:pt x="3811" y="4"/>
                    <a:pt x="3942" y="433"/>
                    <a:pt x="3834" y="742"/>
                  </a:cubicBezTo>
                  <a:cubicBezTo>
                    <a:pt x="3834" y="742"/>
                    <a:pt x="3591" y="1"/>
                    <a:pt x="29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3392075" y="24757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C47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3393575" y="2445375"/>
              <a:ext cx="44675" cy="35750"/>
            </a:xfrm>
            <a:custGeom>
              <a:rect b="b" l="l" r="r" t="t"/>
              <a:pathLst>
                <a:path extrusionOk="0" h="1430" w="1787">
                  <a:moveTo>
                    <a:pt x="619" y="0"/>
                  </a:moveTo>
                  <a:cubicBezTo>
                    <a:pt x="619" y="0"/>
                    <a:pt x="834" y="227"/>
                    <a:pt x="810" y="596"/>
                  </a:cubicBezTo>
                  <a:cubicBezTo>
                    <a:pt x="776" y="961"/>
                    <a:pt x="369" y="1228"/>
                    <a:pt x="41" y="1228"/>
                  </a:cubicBezTo>
                  <a:cubicBezTo>
                    <a:pt x="27" y="1228"/>
                    <a:pt x="14" y="1228"/>
                    <a:pt x="0" y="1227"/>
                  </a:cubicBezTo>
                  <a:lnTo>
                    <a:pt x="0" y="1227"/>
                  </a:lnTo>
                  <a:cubicBezTo>
                    <a:pt x="0" y="1227"/>
                    <a:pt x="298" y="1417"/>
                    <a:pt x="798" y="1429"/>
                  </a:cubicBezTo>
                  <a:cubicBezTo>
                    <a:pt x="816" y="1430"/>
                    <a:pt x="834" y="1430"/>
                    <a:pt x="852" y="1430"/>
                  </a:cubicBezTo>
                  <a:cubicBezTo>
                    <a:pt x="1314" y="1430"/>
                    <a:pt x="1669" y="1279"/>
                    <a:pt x="1727" y="798"/>
                  </a:cubicBezTo>
                  <a:cubicBezTo>
                    <a:pt x="1786" y="274"/>
                    <a:pt x="1286" y="0"/>
                    <a:pt x="1286" y="0"/>
                  </a:cubicBezTo>
                  <a:lnTo>
                    <a:pt x="1286" y="0"/>
                  </a:lnTo>
                  <a:cubicBezTo>
                    <a:pt x="1286" y="0"/>
                    <a:pt x="1417" y="322"/>
                    <a:pt x="1369" y="477"/>
                  </a:cubicBezTo>
                  <a:cubicBezTo>
                    <a:pt x="1369" y="477"/>
                    <a:pt x="1131" y="60"/>
                    <a:pt x="61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3378100" y="2824575"/>
              <a:ext cx="210150" cy="591775"/>
            </a:xfrm>
            <a:custGeom>
              <a:rect b="b" l="l" r="r" t="t"/>
              <a:pathLst>
                <a:path extrusionOk="0" h="23671" w="8406">
                  <a:moveTo>
                    <a:pt x="0" y="1"/>
                  </a:moveTo>
                  <a:lnTo>
                    <a:pt x="4274" y="23670"/>
                  </a:lnTo>
                  <a:lnTo>
                    <a:pt x="8406" y="23670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3257550" y="2824575"/>
              <a:ext cx="140500" cy="591775"/>
            </a:xfrm>
            <a:custGeom>
              <a:rect b="b" l="l" r="r" t="t"/>
              <a:pathLst>
                <a:path extrusionOk="0" h="23671" w="5620">
                  <a:moveTo>
                    <a:pt x="1691" y="1"/>
                  </a:moveTo>
                  <a:lnTo>
                    <a:pt x="0" y="23670"/>
                  </a:lnTo>
                  <a:lnTo>
                    <a:pt x="3929" y="23670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3357250" y="2824575"/>
              <a:ext cx="82175" cy="113450"/>
            </a:xfrm>
            <a:custGeom>
              <a:rect b="b" l="l" r="r" t="t"/>
              <a:pathLst>
                <a:path extrusionOk="0" h="4538" w="3287">
                  <a:moveTo>
                    <a:pt x="1" y="1"/>
                  </a:moveTo>
                  <a:lnTo>
                    <a:pt x="1" y="4537"/>
                  </a:lnTo>
                  <a:lnTo>
                    <a:pt x="3287" y="4537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3340875" y="2842150"/>
              <a:ext cx="129500" cy="25"/>
            </a:xfrm>
            <a:custGeom>
              <a:rect b="b" l="l" r="r" t="t"/>
              <a:pathLst>
                <a:path extrusionOk="0" fill="none" h="1" w="5180">
                  <a:moveTo>
                    <a:pt x="518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3204250" y="2701350"/>
              <a:ext cx="126825" cy="181300"/>
            </a:xfrm>
            <a:custGeom>
              <a:rect b="b" l="l" r="r" t="t"/>
              <a:pathLst>
                <a:path extrusionOk="0" h="7252" w="5073">
                  <a:moveTo>
                    <a:pt x="1310" y="1"/>
                  </a:moveTo>
                  <a:lnTo>
                    <a:pt x="287" y="1727"/>
                  </a:lnTo>
                  <a:cubicBezTo>
                    <a:pt x="1" y="2203"/>
                    <a:pt x="60" y="2799"/>
                    <a:pt x="453" y="3203"/>
                  </a:cubicBezTo>
                  <a:lnTo>
                    <a:pt x="4061" y="7252"/>
                  </a:lnTo>
                  <a:lnTo>
                    <a:pt x="5073" y="6156"/>
                  </a:lnTo>
                  <a:lnTo>
                    <a:pt x="2323" y="2549"/>
                  </a:lnTo>
                  <a:cubicBezTo>
                    <a:pt x="2203" y="2382"/>
                    <a:pt x="2192" y="2168"/>
                    <a:pt x="2299" y="1989"/>
                  </a:cubicBezTo>
                  <a:lnTo>
                    <a:pt x="2977" y="894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3305750" y="2844825"/>
              <a:ext cx="25325" cy="37525"/>
            </a:xfrm>
            <a:custGeom>
              <a:rect b="b" l="l" r="r" t="t"/>
              <a:pathLst>
                <a:path extrusionOk="0" h="1501" w="1013">
                  <a:moveTo>
                    <a:pt x="703" y="0"/>
                  </a:moveTo>
                  <a:lnTo>
                    <a:pt x="1" y="1501"/>
                  </a:lnTo>
                  <a:lnTo>
                    <a:pt x="1013" y="39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3237000" y="2701050"/>
              <a:ext cx="41700" cy="42000"/>
            </a:xfrm>
            <a:custGeom>
              <a:rect b="b" l="l" r="r" t="t"/>
              <a:pathLst>
                <a:path extrusionOk="0" h="1680" w="1668">
                  <a:moveTo>
                    <a:pt x="0" y="1"/>
                  </a:moveTo>
                  <a:lnTo>
                    <a:pt x="1179" y="1680"/>
                  </a:lnTo>
                  <a:lnTo>
                    <a:pt x="1667" y="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3230450" y="2594800"/>
              <a:ext cx="69375" cy="135750"/>
            </a:xfrm>
            <a:custGeom>
              <a:rect b="b" l="l" r="r" t="t"/>
              <a:pathLst>
                <a:path extrusionOk="0" h="5430" w="2775">
                  <a:moveTo>
                    <a:pt x="2775" y="0"/>
                  </a:moveTo>
                  <a:lnTo>
                    <a:pt x="1" y="4072"/>
                  </a:lnTo>
                  <a:lnTo>
                    <a:pt x="2048" y="5429"/>
                  </a:lnTo>
                  <a:lnTo>
                    <a:pt x="2775" y="4072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3302775" y="2849300"/>
              <a:ext cx="34850" cy="37825"/>
            </a:xfrm>
            <a:custGeom>
              <a:rect b="b" l="l" r="r" t="t"/>
              <a:pathLst>
                <a:path extrusionOk="0" fill="none" h="1513" w="1394">
                  <a:moveTo>
                    <a:pt x="1394" y="0"/>
                  </a:moveTo>
                  <a:lnTo>
                    <a:pt x="1" y="1512"/>
                  </a:lnTo>
                </a:path>
              </a:pathLst>
            </a:custGeom>
            <a:noFill/>
            <a:ln cap="flat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3456075" y="2852575"/>
              <a:ext cx="29200" cy="31875"/>
            </a:xfrm>
            <a:custGeom>
              <a:rect b="b" l="l" r="r" t="t"/>
              <a:pathLst>
                <a:path extrusionOk="0" fill="none" h="1275" w="1168">
                  <a:moveTo>
                    <a:pt x="0" y="0"/>
                  </a:moveTo>
                  <a:lnTo>
                    <a:pt x="1167" y="1274"/>
                  </a:lnTo>
                </a:path>
              </a:pathLst>
            </a:custGeom>
            <a:noFill/>
            <a:ln cap="flat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3383750" y="2858825"/>
              <a:ext cx="25925" cy="66700"/>
            </a:xfrm>
            <a:custGeom>
              <a:rect b="b" l="l" r="r" t="t"/>
              <a:pathLst>
                <a:path extrusionOk="0" fill="none" h="2668" w="1037">
                  <a:moveTo>
                    <a:pt x="1036" y="0"/>
                  </a:moveTo>
                  <a:lnTo>
                    <a:pt x="1036" y="2667"/>
                  </a:lnTo>
                  <a:lnTo>
                    <a:pt x="0" y="2667"/>
                  </a:lnTo>
                </a:path>
              </a:pathLst>
            </a:custGeom>
            <a:noFill/>
            <a:ln cap="flat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3394750" y="2824575"/>
              <a:ext cx="33075" cy="17600"/>
            </a:xfrm>
            <a:custGeom>
              <a:rect b="b" l="l" r="r" t="t"/>
              <a:pathLst>
                <a:path extrusionOk="0" fill="none" h="704" w="1323">
                  <a:moveTo>
                    <a:pt x="1" y="1"/>
                  </a:moveTo>
                  <a:lnTo>
                    <a:pt x="1322" y="1"/>
                  </a:lnTo>
                  <a:lnTo>
                    <a:pt x="1322" y="703"/>
                  </a:lnTo>
                  <a:lnTo>
                    <a:pt x="1" y="703"/>
                  </a:lnTo>
                  <a:close/>
                </a:path>
              </a:pathLst>
            </a:custGeom>
            <a:noFill/>
            <a:ln cap="rnd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3516500" y="3102600"/>
              <a:ext cx="11925" cy="60150"/>
            </a:xfrm>
            <a:custGeom>
              <a:rect b="b" l="l" r="r" t="t"/>
              <a:pathLst>
                <a:path extrusionOk="0" fill="none" h="2406" w="477">
                  <a:moveTo>
                    <a:pt x="0" y="0"/>
                  </a:moveTo>
                  <a:cubicBezTo>
                    <a:pt x="0" y="0"/>
                    <a:pt x="465" y="1155"/>
                    <a:pt x="477" y="2405"/>
                  </a:cubicBezTo>
                </a:path>
              </a:pathLst>
            </a:custGeom>
            <a:noFill/>
            <a:ln cap="flat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3491500" y="3397575"/>
              <a:ext cx="80675" cy="25"/>
            </a:xfrm>
            <a:custGeom>
              <a:rect b="b" l="l" r="r" t="t"/>
              <a:pathLst>
                <a:path extrusionOk="0" fill="none" h="1" w="3227">
                  <a:moveTo>
                    <a:pt x="3227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3269450" y="3397575"/>
              <a:ext cx="78900" cy="25"/>
            </a:xfrm>
            <a:custGeom>
              <a:rect b="b" l="l" r="r" t="t"/>
              <a:pathLst>
                <a:path extrusionOk="0" fill="none" h="1" w="3156">
                  <a:moveTo>
                    <a:pt x="315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3287300" y="3109150"/>
              <a:ext cx="5975" cy="54200"/>
            </a:xfrm>
            <a:custGeom>
              <a:rect b="b" l="l" r="r" t="t"/>
              <a:pathLst>
                <a:path extrusionOk="0" fill="none" h="2168" w="239">
                  <a:moveTo>
                    <a:pt x="239" y="0"/>
                  </a:moveTo>
                  <a:cubicBezTo>
                    <a:pt x="239" y="0"/>
                    <a:pt x="24" y="834"/>
                    <a:pt x="1" y="2167"/>
                  </a:cubicBezTo>
                </a:path>
              </a:pathLst>
            </a:custGeom>
            <a:noFill/>
            <a:ln cap="flat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3323625" y="2640325"/>
              <a:ext cx="32175" cy="36950"/>
            </a:xfrm>
            <a:custGeom>
              <a:rect b="b" l="l" r="r" t="t"/>
              <a:pathLst>
                <a:path extrusionOk="0" h="1478" w="1287">
                  <a:moveTo>
                    <a:pt x="0" y="1"/>
                  </a:moveTo>
                  <a:lnTo>
                    <a:pt x="167" y="1477"/>
                  </a:lnTo>
                  <a:lnTo>
                    <a:pt x="1072" y="1477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3540300" y="2493900"/>
              <a:ext cx="37250" cy="10725"/>
            </a:xfrm>
            <a:custGeom>
              <a:rect b="b" l="l" r="r" t="t"/>
              <a:pathLst>
                <a:path extrusionOk="0" h="429" w="1490">
                  <a:moveTo>
                    <a:pt x="1489" y="42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3540300" y="2493900"/>
              <a:ext cx="37250" cy="10725"/>
            </a:xfrm>
            <a:custGeom>
              <a:rect b="b" l="l" r="r" t="t"/>
              <a:pathLst>
                <a:path extrusionOk="0" fill="none" h="429" w="1490">
                  <a:moveTo>
                    <a:pt x="1489" y="429"/>
                  </a:moveTo>
                  <a:lnTo>
                    <a:pt x="1" y="0"/>
                  </a:lnTo>
                </a:path>
              </a:pathLst>
            </a:custGeom>
            <a:noFill/>
            <a:ln cap="flat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3570375" y="2476325"/>
              <a:ext cx="11925" cy="22050"/>
            </a:xfrm>
            <a:custGeom>
              <a:rect b="b" l="l" r="r" t="t"/>
              <a:pathLst>
                <a:path extrusionOk="0" h="882" w="477">
                  <a:moveTo>
                    <a:pt x="477" y="882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3570375" y="2476325"/>
              <a:ext cx="11925" cy="22050"/>
            </a:xfrm>
            <a:custGeom>
              <a:rect b="b" l="l" r="r" t="t"/>
              <a:pathLst>
                <a:path extrusionOk="0" fill="none" h="882" w="477">
                  <a:moveTo>
                    <a:pt x="477" y="882"/>
                  </a:moveTo>
                  <a:lnTo>
                    <a:pt x="0" y="1"/>
                  </a:lnTo>
                </a:path>
              </a:pathLst>
            </a:custGeom>
            <a:noFill/>
            <a:ln cap="flat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3556075" y="2512650"/>
              <a:ext cx="22075" cy="12225"/>
            </a:xfrm>
            <a:custGeom>
              <a:rect b="b" l="l" r="r" t="t"/>
              <a:pathLst>
                <a:path extrusionOk="0" h="489" w="883">
                  <a:moveTo>
                    <a:pt x="882" y="0"/>
                  </a:moveTo>
                  <a:lnTo>
                    <a:pt x="1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3556075" y="2512650"/>
              <a:ext cx="22075" cy="12225"/>
            </a:xfrm>
            <a:custGeom>
              <a:rect b="b" l="l" r="r" t="t"/>
              <a:pathLst>
                <a:path extrusionOk="0" fill="none" h="489" w="883">
                  <a:moveTo>
                    <a:pt x="882" y="0"/>
                  </a:moveTo>
                  <a:lnTo>
                    <a:pt x="1" y="488"/>
                  </a:lnTo>
                </a:path>
              </a:pathLst>
            </a:custGeom>
            <a:noFill/>
            <a:ln cap="flat" cmpd="sng" w="38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lthy Capstone Proposal by Slidesgo">
  <a:themeElements>
    <a:clrScheme name="Simple Light">
      <a:dk1>
        <a:srgbClr val="5D515D"/>
      </a:dk1>
      <a:lt1>
        <a:srgbClr val="FFFFFF"/>
      </a:lt1>
      <a:dk2>
        <a:srgbClr val="F94D5C"/>
      </a:dk2>
      <a:lt2>
        <a:srgbClr val="8AAAF9"/>
      </a:lt2>
      <a:accent1>
        <a:srgbClr val="E9DFD6"/>
      </a:accent1>
      <a:accent2>
        <a:srgbClr val="8AAAF9"/>
      </a:accent2>
      <a:accent3>
        <a:srgbClr val="2B3990"/>
      </a:accent3>
      <a:accent4>
        <a:srgbClr val="F94D5C"/>
      </a:accent4>
      <a:accent5>
        <a:srgbClr val="EEB399"/>
      </a:accent5>
      <a:accent6>
        <a:srgbClr val="F5F0E8"/>
      </a:accent6>
      <a:hlink>
        <a:srgbClr val="2B3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