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F4DF1-A857-4120-9568-E1D3F3B9A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B7271A-01E6-46A7-9F6D-2C972796B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395D3F-CB9A-44A1-A9CE-D4C7BB71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4376-F87E-4FEB-A324-37B40793E88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AC3323-EC01-47E7-8AA5-A5ECBDF4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0A27FC-A28E-4929-BD55-2EC1C9F5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3E3-DB2A-4DEB-A00C-AD31A8E65A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12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DD869-D70C-4DCC-992F-15EDE5A6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2035AB-7AEC-498A-AF0D-194D6E4BF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D4C8FF-51FA-434F-A8BB-636AEEBD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4376-F87E-4FEB-A324-37B40793E88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796BEA-C5D0-4DA7-8A70-A332E426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4C6E4C-6D36-4F0B-B225-EA9EA37D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3E3-DB2A-4DEB-A00C-AD31A8E65A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82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4B5DB82-DDF4-4463-985E-9DDAEEF08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9E65B3-683E-4813-9A1B-E9F5057D7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86639B-ABED-4FD2-87A8-EAC81625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4376-F87E-4FEB-A324-37B40793E88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8F38EE-4291-4386-AF97-BB942D11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7A9F6B-A06D-4197-B344-7510751C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3E3-DB2A-4DEB-A00C-AD31A8E65A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24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EDED0-5C36-4BD9-8002-69AC32F4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D4F799-52B1-4BF4-A3EB-024B25B4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D5FB85-18B5-4F03-9A5B-CAFEB66D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4376-F87E-4FEB-A324-37B40793E88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61EDBF-0B45-468B-B122-3F111CC9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6A91B0-9620-4D14-A6F6-AF40A41C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3E3-DB2A-4DEB-A00C-AD31A8E65A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78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868D6-D891-4D82-A5A1-D0642047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10CCCD-2D40-4243-A05C-033B5500C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0471EC-5DEB-49F8-9898-4350DEF9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4376-F87E-4FEB-A324-37B40793E88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539A6D-EA61-4538-AA28-63F57BBA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EE66BE-48F1-42B7-B412-51F2BA7D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3E3-DB2A-4DEB-A00C-AD31A8E65A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71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9B002-6CBE-4B6F-B71A-035DDF4C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5A8D9-DCED-40BE-95D5-1E399D1E2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96201E-B199-47EF-B5D7-0093BDA09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FB84C8-53E0-4E5D-8305-B96B4234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4376-F87E-4FEB-A324-37B40793E88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ED7DC3-5D9D-462F-9F10-0099058C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8A1D95-F07A-4796-984A-7E48B5F5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3E3-DB2A-4DEB-A00C-AD31A8E65A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71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4B0D6-6C2F-47D1-AF40-DAA08C99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FCBB9A-01C4-4EC6-BA5F-0F5BDAB6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6E2275-1B57-4448-A1F5-BCF955F3F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5651FC-8C28-4779-9082-528FA905B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A905F4-7754-40F2-BD48-F089328D8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0EF487-1755-4771-9501-D7D682D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4376-F87E-4FEB-A324-37B40793E88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93426C4-0FE4-4F77-BC94-01845D64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74989B-33B1-4D96-AB8B-3F4E0B68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3E3-DB2A-4DEB-A00C-AD31A8E65A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76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6A4A1-5A43-44C8-A8FD-4974FF99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F5A635-685B-4588-B4AE-3661CA54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4376-F87E-4FEB-A324-37B40793E88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A8C7CA-78B6-492B-A070-CCD1F9B0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32CAAA-449B-40A7-AF24-61B39424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3E3-DB2A-4DEB-A00C-AD31A8E65A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45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C1B48E4-A997-4099-A521-328940AF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4376-F87E-4FEB-A324-37B40793E88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BD5A17-8159-4144-9662-EF880934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8AACF8-85E9-4CD4-9C64-F07D6D76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3E3-DB2A-4DEB-A00C-AD31A8E65A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4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E44ACD-3F05-477C-AFCD-EB333012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466361-A98B-4511-B660-F1CDF00FA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65BFBE-129E-4135-BA80-FA5F8C02D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F1EDDC-41D2-4CD7-A95F-FFA1B3DF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4376-F87E-4FEB-A324-37B40793E88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D220F2-1585-4F99-9F3D-B967EC77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5037DB-54DD-4D52-819C-9CABDF9D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3E3-DB2A-4DEB-A00C-AD31A8E65A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27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522DAA-5401-4FFE-89F1-1D010D52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1D959F3-51D4-4D31-A37C-597C1EEB7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20F3E1-7C04-4EE8-B027-D54BB58A4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D5AC4B-9AE5-418C-8652-1834FF92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4376-F87E-4FEB-A324-37B40793E88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0E3272-7EEF-4D53-B721-8A1C7DC5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77151D-99FF-4872-8380-EFE90628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3E3-DB2A-4DEB-A00C-AD31A8E65A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26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EBA9CC-786B-4449-A6F0-B569DB9D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8437EB-5276-4CCB-B80E-4B4128D24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574A6D-1804-49E3-A281-2D1F8CB9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C4376-F87E-4FEB-A324-37B40793E88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762F84-2C20-4D65-8B52-24BD29C1F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8AD417-8EEE-4E44-BCD3-90FB57199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673E3-DB2A-4DEB-A00C-AD31A8E65A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2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7BF56E9-C4AF-4771-A5C4-542A66097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6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68BC475B640B449A5C6702E1480F58" ma:contentTypeVersion="9" ma:contentTypeDescription="Create a new document." ma:contentTypeScope="" ma:versionID="23420e219f06d960266878a756d3970b">
  <xsd:schema xmlns:xsd="http://www.w3.org/2001/XMLSchema" xmlns:xs="http://www.w3.org/2001/XMLSchema" xmlns:p="http://schemas.microsoft.com/office/2006/metadata/properties" xmlns:ns3="a0dadbae-c18c-4c25-a270-6aeebd2e0273" targetNamespace="http://schemas.microsoft.com/office/2006/metadata/properties" ma:root="true" ma:fieldsID="c9e9c576ea211a92d4a4f3d3d450ec35" ns3:_="">
    <xsd:import namespace="a0dadbae-c18c-4c25-a270-6aeebd2e02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dadbae-c18c-4c25-a270-6aeebd2e02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29F94F-5B58-46FA-99D5-D26C7E1ED5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dadbae-c18c-4c25-a270-6aeebd2e02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27049E-5DB4-40F4-A281-290618C022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10B102-53EB-4DC4-B8C2-6F49C8EB3D9B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a0dadbae-c18c-4c25-a270-6aeebd2e027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忠霖 蔡</dc:creator>
  <cp:lastModifiedBy>蔡忠霖</cp:lastModifiedBy>
  <cp:revision>1</cp:revision>
  <dcterms:created xsi:type="dcterms:W3CDTF">2020-05-08T15:28:12Z</dcterms:created>
  <dcterms:modified xsi:type="dcterms:W3CDTF">2020-05-08T15:30:11Z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0x0101000D68BC475B640B449A5C6702E1480F58</vt:lpwstr>
  </property>
</Properties>
</file>