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48"/>
  </p:notesMasterIdLst>
  <p:handoutMasterIdLst>
    <p:handoutMasterId r:id="rId49"/>
  </p:handoutMasterIdLst>
  <p:sldIdLst>
    <p:sldId id="256" r:id="rId2"/>
    <p:sldId id="257" r:id="rId3"/>
    <p:sldId id="259" r:id="rId4"/>
    <p:sldId id="260" r:id="rId5"/>
    <p:sldId id="295" r:id="rId6"/>
    <p:sldId id="296" r:id="rId7"/>
    <p:sldId id="294" r:id="rId8"/>
    <p:sldId id="283" r:id="rId9"/>
    <p:sldId id="297" r:id="rId10"/>
    <p:sldId id="298" r:id="rId11"/>
    <p:sldId id="299" r:id="rId12"/>
    <p:sldId id="300" r:id="rId13"/>
    <p:sldId id="303" r:id="rId14"/>
    <p:sldId id="301" r:id="rId15"/>
    <p:sldId id="302" r:id="rId16"/>
    <p:sldId id="304" r:id="rId17"/>
    <p:sldId id="308" r:id="rId18"/>
    <p:sldId id="306" r:id="rId19"/>
    <p:sldId id="307" r:id="rId20"/>
    <p:sldId id="305" r:id="rId21"/>
    <p:sldId id="309" r:id="rId22"/>
    <p:sldId id="310" r:id="rId23"/>
    <p:sldId id="311" r:id="rId24"/>
    <p:sldId id="312" r:id="rId25"/>
    <p:sldId id="313" r:id="rId26"/>
    <p:sldId id="315" r:id="rId27"/>
    <p:sldId id="314" r:id="rId28"/>
    <p:sldId id="316" r:id="rId29"/>
    <p:sldId id="317" r:id="rId30"/>
    <p:sldId id="318" r:id="rId31"/>
    <p:sldId id="319" r:id="rId32"/>
    <p:sldId id="320" r:id="rId33"/>
    <p:sldId id="321" r:id="rId34"/>
    <p:sldId id="322" r:id="rId35"/>
    <p:sldId id="323" r:id="rId36"/>
    <p:sldId id="324" r:id="rId37"/>
    <p:sldId id="325" r:id="rId38"/>
    <p:sldId id="326" r:id="rId39"/>
    <p:sldId id="329" r:id="rId40"/>
    <p:sldId id="330" r:id="rId41"/>
    <p:sldId id="331" r:id="rId42"/>
    <p:sldId id="334" r:id="rId43"/>
    <p:sldId id="335" r:id="rId44"/>
    <p:sldId id="332" r:id="rId45"/>
    <p:sldId id="333" r:id="rId46"/>
    <p:sldId id="267" r:id="rId47"/>
  </p:sldIdLst>
  <p:sldSz cx="9144000" cy="6859588"/>
  <p:notesSz cx="6858000" cy="9144000"/>
  <p:embeddedFontLst>
    <p:embeddedFont>
      <p:font typeface="黑体" pitchFamily="49" charset="-122"/>
      <p:regular r:id="rId50"/>
    </p:embeddedFont>
    <p:embeddedFont>
      <p:font typeface="华文细黑" pitchFamily="2" charset="-122"/>
      <p:regular r:id="rId51"/>
    </p:embeddedFont>
    <p:embeddedFont>
      <p:font typeface="Arial Unicode MS" pitchFamily="34" charset="-122"/>
      <p:regular r:id="rId52"/>
    </p:embeddedFont>
    <p:embeddedFont>
      <p:font typeface="幼圆" pitchFamily="49" charset="-122"/>
      <p:regular r:id="rId53"/>
    </p:embeddedFont>
    <p:embeddedFont>
      <p:font typeface="Calibri" pitchFamily="34" charset="0"/>
      <p:regular r:id="rId54"/>
      <p:bold r:id="rId55"/>
      <p:italic r:id="rId56"/>
      <p:boldItalic r:id="rId57"/>
    </p:embeddedFont>
    <p:embeddedFont>
      <p:font typeface="华文琥珀" pitchFamily="2" charset="-122"/>
      <p:regular r:id="rId58"/>
    </p:embeddedFont>
    <p:embeddedFont>
      <p:font typeface="Segoe UI" pitchFamily="34" charset="0"/>
      <p:regular r:id="rId59"/>
      <p:bold r:id="rId60"/>
      <p:italic r:id="rId61"/>
      <p:boldItalic r:id="rId62"/>
    </p:embeddedFont>
    <p:embeddedFont>
      <p:font typeface="微软雅黑" pitchFamily="34" charset="-122"/>
      <p:regular r:id="rId63"/>
      <p:bold r:id="rId64"/>
    </p:embeddedFont>
    <p:embeddedFont>
      <p:font typeface="迷你简中黑"/>
      <p:regular r:id="rId65"/>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E88524E8-F18D-4925-8788-3BA63FD10D9F}">
          <p14:sldIdLst>
            <p14:sldId id="256"/>
            <p14:sldId id="257"/>
            <p14:sldId id="259"/>
            <p14:sldId id="260"/>
            <p14:sldId id="295"/>
            <p14:sldId id="296"/>
            <p14:sldId id="294"/>
            <p14:sldId id="283"/>
            <p14:sldId id="297"/>
            <p14:sldId id="298"/>
            <p14:sldId id="299"/>
            <p14:sldId id="300"/>
            <p14:sldId id="303"/>
            <p14:sldId id="301"/>
            <p14:sldId id="302"/>
            <p14:sldId id="304"/>
            <p14:sldId id="308"/>
            <p14:sldId id="306"/>
            <p14:sldId id="307"/>
            <p14:sldId id="305"/>
            <p14:sldId id="309"/>
            <p14:sldId id="310"/>
            <p14:sldId id="311"/>
            <p14:sldId id="312"/>
            <p14:sldId id="313"/>
            <p14:sldId id="315"/>
            <p14:sldId id="314"/>
            <p14:sldId id="316"/>
            <p14:sldId id="317"/>
            <p14:sldId id="318"/>
            <p14:sldId id="319"/>
            <p14:sldId id="320"/>
            <p14:sldId id="321"/>
            <p14:sldId id="322"/>
            <p14:sldId id="323"/>
            <p14:sldId id="324"/>
            <p14:sldId id="325"/>
            <p14:sldId id="326"/>
            <p14:sldId id="329"/>
            <p14:sldId id="330"/>
            <p14:sldId id="331"/>
            <p14:sldId id="334"/>
            <p14:sldId id="335"/>
            <p14:sldId id="332"/>
            <p14:sldId id="333"/>
            <p14:sldId id="267"/>
          </p14:sldIdLst>
        </p14:section>
      </p14:sectionLst>
    </p:ext>
    <p:ext uri="{EFAFB233-063F-42B5-8137-9DF3F51BA10A}">
      <p15:sldGuideLst xmlns="" xmlns:p15="http://schemas.microsoft.com/office/powerpoint/2012/main">
        <p15:guide id="2" pos="2880" userDrawn="1">
          <p15:clr>
            <a:srgbClr val="A4A3A4"/>
          </p15:clr>
        </p15:guide>
        <p15:guide id="16" pos="386">
          <p15:clr>
            <a:srgbClr val="A4A3A4"/>
          </p15:clr>
        </p15:guide>
        <p15:guide id="17" pos="5375">
          <p15:clr>
            <a:srgbClr val="A4A3A4"/>
          </p15:clr>
        </p15:guide>
        <p15:guide id="18" orient="horz" pos="1620" userDrawn="1">
          <p15:clr>
            <a:srgbClr val="A4A3A4"/>
          </p15:clr>
        </p15:guide>
        <p15:guide id="19" orient="horz" pos="2959">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PTer_Tang" initials="z"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1F29"/>
    <a:srgbClr val="FC611F"/>
    <a:srgbClr val="FEAF00"/>
    <a:srgbClr val="FFCC5B"/>
    <a:srgbClr val="F34D03"/>
    <a:srgbClr val="FFC543"/>
    <a:srgbClr val="1C2B38"/>
    <a:srgbClr val="343A42"/>
    <a:srgbClr val="EAA200"/>
    <a:srgbClr val="D69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30" autoAdjust="0"/>
    <p:restoredTop sz="91952" autoAdjust="0"/>
  </p:normalViewPr>
  <p:slideViewPr>
    <p:cSldViewPr snapToGrid="0">
      <p:cViewPr varScale="1">
        <p:scale>
          <a:sx n="82" d="100"/>
          <a:sy n="82" d="100"/>
        </p:scale>
        <p:origin x="-1200" y="-84"/>
      </p:cViewPr>
      <p:guideLst>
        <p:guide orient="horz" pos="1620"/>
        <p:guide orient="horz" pos="2959"/>
        <p:guide pos="2880"/>
        <p:guide pos="386"/>
        <p:guide pos="5375"/>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67" d="100"/>
          <a:sy n="67" d="100"/>
        </p:scale>
        <p:origin x="-288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1.fntdata"/><Relationship Id="rId55" Type="http://schemas.openxmlformats.org/officeDocument/2006/relationships/font" Target="fonts/font6.fntdata"/><Relationship Id="rId63" Type="http://schemas.openxmlformats.org/officeDocument/2006/relationships/font" Target="fonts/font14.fntdata"/><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58" Type="http://schemas.openxmlformats.org/officeDocument/2006/relationships/font" Target="fonts/font9.fntdata"/><Relationship Id="rId66"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57" Type="http://schemas.openxmlformats.org/officeDocument/2006/relationships/font" Target="fonts/font8.fntdata"/><Relationship Id="rId61"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 Id="rId60" Type="http://schemas.openxmlformats.org/officeDocument/2006/relationships/font" Target="fonts/font11.fntdata"/><Relationship Id="rId65"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font" Target="fonts/font7.fntdata"/><Relationship Id="rId64" Type="http://schemas.openxmlformats.org/officeDocument/2006/relationships/font" Target="fonts/font15.fntdata"/><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0.fntdata"/><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5.fntdata"/><Relationship Id="rId62" Type="http://schemas.openxmlformats.org/officeDocument/2006/relationships/font" Target="fonts/font13.fntdata"/><Relationship Id="rId7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___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___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61"/>
      </c:doughnutChart>
    </c:plotArea>
    <c:plotVisOnly val="1"/>
    <c:dispBlanksAs val="zero"/>
    <c:showDLblsOverMax val="0"/>
  </c:chart>
  <c:txPr>
    <a:bodyPr/>
    <a:lstStyle/>
    <a:p>
      <a:pPr>
        <a:defRPr sz="1800"/>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65"/>
      </c:doughnutChart>
    </c:plotArea>
    <c:plotVisOnly val="1"/>
    <c:dispBlanksAs val="zero"/>
    <c:showDLblsOverMax val="0"/>
  </c:chart>
  <c:txPr>
    <a:bodyPr/>
    <a:lstStyle/>
    <a:p>
      <a:pPr>
        <a:defRPr sz="1800"/>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22391501919838824"/>
          <c:y val="2.9347823575160612E-2"/>
        </c:manualLayout>
      </c:layout>
      <c:overlay val="0"/>
    </c:title>
    <c:autoTitleDeleted val="0"/>
    <c:plotArea>
      <c:layout>
        <c:manualLayout>
          <c:layoutTarget val="inner"/>
          <c:xMode val="edge"/>
          <c:yMode val="edge"/>
          <c:x val="0.14625904870181108"/>
          <c:y val="0.16091296792306911"/>
          <c:w val="0.53544783250520356"/>
          <c:h val="0.77885138580193647"/>
        </c:manualLayout>
      </c:layout>
      <c:doughnutChart>
        <c:varyColors val="1"/>
        <c:ser>
          <c:idx val="0"/>
          <c:order val="0"/>
          <c:tx>
            <c:strRef>
              <c:f>Sheet1!$B$1</c:f>
              <c:strCache>
                <c:ptCount val="1"/>
                <c:pt idx="0">
                  <c:v>合格率</c:v>
                </c:pt>
              </c:strCache>
            </c:strRef>
          </c:tx>
          <c:explosion val="8"/>
          <c:dPt>
            <c:idx val="0"/>
            <c:bubble3D val="0"/>
            <c:spPr>
              <a:solidFill>
                <a:srgbClr val="FC611F"/>
              </a:solidFill>
            </c:spPr>
          </c:dPt>
          <c:dPt>
            <c:idx val="1"/>
            <c:bubble3D val="0"/>
            <c:spPr>
              <a:solidFill>
                <a:srgbClr val="FFC000"/>
              </a:solidFill>
            </c:spPr>
          </c:dPt>
          <c:dPt>
            <c:idx val="2"/>
            <c:bubble3D val="0"/>
            <c:spPr>
              <a:solidFill>
                <a:schemeClr val="tx1">
                  <a:lumMod val="65000"/>
                  <a:lumOff val="35000"/>
                </a:schemeClr>
              </a:solidFill>
            </c:spPr>
          </c:dPt>
          <c:cat>
            <c:strRef>
              <c:f>Sheet1!$A$2:$A$4</c:f>
              <c:strCache>
                <c:ptCount val="3"/>
                <c:pt idx="0">
                  <c:v>初级</c:v>
                </c:pt>
                <c:pt idx="1">
                  <c:v>中级</c:v>
                </c:pt>
                <c:pt idx="2">
                  <c:v>高级</c:v>
                </c:pt>
              </c:strCache>
            </c:strRef>
          </c:cat>
          <c:val>
            <c:numRef>
              <c:f>Sheet1!$B$2:$B$4</c:f>
              <c:numCache>
                <c:formatCode>General</c:formatCode>
                <c:ptCount val="3"/>
                <c:pt idx="0">
                  <c:v>40</c:v>
                </c:pt>
                <c:pt idx="1">
                  <c:v>30</c:v>
                </c:pt>
                <c:pt idx="2">
                  <c:v>30</c:v>
                </c:pt>
              </c:numCache>
            </c:numRef>
          </c:val>
        </c:ser>
        <c:dLbls>
          <c:showLegendKey val="0"/>
          <c:showVal val="0"/>
          <c:showCatName val="0"/>
          <c:showSerName val="0"/>
          <c:showPercent val="0"/>
          <c:showBubbleSize val="0"/>
          <c:showLeaderLines val="1"/>
        </c:dLbls>
        <c:firstSliceAng val="0"/>
        <c:holeSize val="50"/>
      </c:doughnutChart>
    </c:plotArea>
    <c:legend>
      <c:legendPos val="r"/>
      <c:layout>
        <c:manualLayout>
          <c:xMode val="edge"/>
          <c:yMode val="edge"/>
          <c:x val="0.65879531556413873"/>
          <c:y val="0.74892930555616732"/>
          <c:w val="0.15694896217818152"/>
          <c:h val="0.25107069444383312"/>
        </c:manualLayout>
      </c:layout>
      <c:overlay val="0"/>
      <c:txPr>
        <a:bodyPr/>
        <a:lstStyle/>
        <a:p>
          <a:pPr>
            <a:defRPr sz="1600">
              <a:ea typeface="迷你简中黑" pitchFamily="49" charset="-122"/>
            </a:defRPr>
          </a:pPr>
          <a:endParaRPr lang="zh-CN"/>
        </a:p>
      </c:txPr>
    </c:legend>
    <c:plotVisOnly val="1"/>
    <c:dispBlanksAs val="gap"/>
    <c:showDLblsOverMax val="0"/>
  </c:chart>
  <c:txPr>
    <a:bodyPr/>
    <a:lstStyle/>
    <a:p>
      <a:pPr>
        <a:defRPr sz="1800"/>
      </a:pPr>
      <a:endParaRPr lang="zh-CN"/>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73B35E-2B52-46A9-B487-11FFF08415F9}" type="datetimeFigureOut">
              <a:rPr lang="zh-CN" altLang="en-US" smtClean="0"/>
              <a:pPr/>
              <a:t>2016/1/21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EA6BF4F-2F03-42A8-A044-974FC80D27F5}" type="slidenum">
              <a:rPr lang="zh-CN" altLang="en-US" smtClean="0"/>
              <a:pPr/>
              <a:t>‹#›</a:t>
            </a:fld>
            <a:endParaRPr lang="zh-CN" altLang="en-US"/>
          </a:p>
        </p:txBody>
      </p:sp>
    </p:spTree>
    <p:extLst>
      <p:ext uri="{BB962C8B-B14F-4D97-AF65-F5344CB8AC3E}">
        <p14:creationId xmlns:p14="http://schemas.microsoft.com/office/powerpoint/2010/main" val="8010882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DCCFDA-07A8-45FD-A46A-DFD73DA7AABA}" type="datetimeFigureOut">
              <a:rPr lang="zh-CN" altLang="en-US" smtClean="0"/>
              <a:pPr/>
              <a:t>2016/1/21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0DB06F-26D1-4B27-BADA-80ECDEEE8BC7}" type="slidenum">
              <a:rPr lang="zh-CN" altLang="en-US" smtClean="0"/>
              <a:pPr/>
              <a:t>‹#›</a:t>
            </a:fld>
            <a:endParaRPr lang="zh-CN" altLang="en-US"/>
          </a:p>
        </p:txBody>
      </p:sp>
    </p:spTree>
    <p:extLst>
      <p:ext uri="{BB962C8B-B14F-4D97-AF65-F5344CB8AC3E}">
        <p14:creationId xmlns:p14="http://schemas.microsoft.com/office/powerpoint/2010/main" val="1069691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57200" y="6357825"/>
            <a:ext cx="2133600" cy="366267"/>
          </a:xfrm>
          <a:prstGeom prst="rect">
            <a:avLst/>
          </a:prstGeom>
        </p:spPr>
        <p:txBody>
          <a:bodyPr/>
          <a:lstStyle/>
          <a:p>
            <a:fld id="{68BCBD30-92A3-41D3-B856-2D8D66AD7106}" type="datetime1">
              <a:rPr lang="zh-CN" altLang="en-US" smtClean="0"/>
              <a:pPr/>
              <a:t>2016/1/21</a:t>
            </a:fld>
            <a:endParaRPr lang="zh-CN" altLang="en-US"/>
          </a:p>
        </p:txBody>
      </p:sp>
      <p:sp>
        <p:nvSpPr>
          <p:cNvPr id="5" name="页脚占位符 4"/>
          <p:cNvSpPr>
            <a:spLocks noGrp="1"/>
          </p:cNvSpPr>
          <p:nvPr>
            <p:ph type="ftr" sz="quarter" idx="11"/>
          </p:nvPr>
        </p:nvSpPr>
        <p:spPr>
          <a:xfrm>
            <a:off x="3124200" y="6357825"/>
            <a:ext cx="2895600" cy="366267"/>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7825"/>
            <a:ext cx="2133600" cy="366267"/>
          </a:xfrm>
          <a:prstGeom prst="rect">
            <a:avLst/>
          </a:prstGeom>
        </p:spPr>
        <p:txBody>
          <a:bodyPr/>
          <a:lstStyle/>
          <a:p>
            <a:fld id="{B67B34C1-29DF-48A7-B438-B832F2B2885C}" type="slidenum">
              <a:rPr lang="zh-CN" altLang="en-US" smtClean="0"/>
              <a:pPr/>
              <a:t>‹#›</a:t>
            </a:fld>
            <a:endParaRPr lang="zh-CN" altLang="en-US"/>
          </a:p>
        </p:txBody>
      </p:sp>
    </p:spTree>
    <p:extLst>
      <p:ext uri="{BB962C8B-B14F-4D97-AF65-F5344CB8AC3E}">
        <p14:creationId xmlns:p14="http://schemas.microsoft.com/office/powerpoint/2010/main" val="1155284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57200" y="6357825"/>
            <a:ext cx="2133600" cy="366267"/>
          </a:xfrm>
          <a:prstGeom prst="rect">
            <a:avLst/>
          </a:prstGeom>
        </p:spPr>
        <p:txBody>
          <a:bodyPr/>
          <a:lstStyle/>
          <a:p>
            <a:fld id="{0E5EDAB2-564E-4532-81D9-99F974405A41}" type="datetime1">
              <a:rPr lang="zh-CN" altLang="en-US" smtClean="0"/>
              <a:pPr/>
              <a:t>2016/1/21</a:t>
            </a:fld>
            <a:endParaRPr lang="zh-CN" altLang="en-US"/>
          </a:p>
        </p:txBody>
      </p:sp>
      <p:sp>
        <p:nvSpPr>
          <p:cNvPr id="5" name="页脚占位符 4"/>
          <p:cNvSpPr>
            <a:spLocks noGrp="1"/>
          </p:cNvSpPr>
          <p:nvPr>
            <p:ph type="ftr" sz="quarter" idx="11"/>
          </p:nvPr>
        </p:nvSpPr>
        <p:spPr>
          <a:xfrm>
            <a:off x="3124200" y="6357825"/>
            <a:ext cx="2895600" cy="366267"/>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7825"/>
            <a:ext cx="2133600" cy="366267"/>
          </a:xfrm>
          <a:prstGeom prst="rect">
            <a:avLst/>
          </a:prstGeom>
        </p:spPr>
        <p:txBody>
          <a:bodyPr/>
          <a:lstStyle/>
          <a:p>
            <a:fld id="{B67B34C1-29DF-48A7-B438-B832F2B2885C}" type="slidenum">
              <a:rPr lang="zh-CN" altLang="en-US" smtClean="0"/>
              <a:pPr/>
              <a:t>‹#›</a:t>
            </a:fld>
            <a:endParaRPr lang="zh-CN" altLang="en-US"/>
          </a:p>
        </p:txBody>
      </p:sp>
    </p:spTree>
    <p:extLst>
      <p:ext uri="{BB962C8B-B14F-4D97-AF65-F5344CB8AC3E}">
        <p14:creationId xmlns:p14="http://schemas.microsoft.com/office/powerpoint/2010/main" val="3123785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57200" y="6357825"/>
            <a:ext cx="2133600" cy="366267"/>
          </a:xfrm>
          <a:prstGeom prst="rect">
            <a:avLst/>
          </a:prstGeom>
        </p:spPr>
        <p:txBody>
          <a:bodyPr/>
          <a:lstStyle/>
          <a:p>
            <a:fld id="{10034B0C-A1BD-45C6-8646-14FE5DDBB0A6}" type="datetime1">
              <a:rPr lang="zh-CN" altLang="en-US" smtClean="0"/>
              <a:pPr/>
              <a:t>2016/1/21</a:t>
            </a:fld>
            <a:endParaRPr lang="zh-CN" altLang="en-US"/>
          </a:p>
        </p:txBody>
      </p:sp>
      <p:sp>
        <p:nvSpPr>
          <p:cNvPr id="5" name="页脚占位符 4"/>
          <p:cNvSpPr>
            <a:spLocks noGrp="1"/>
          </p:cNvSpPr>
          <p:nvPr>
            <p:ph type="ftr" sz="quarter" idx="11"/>
          </p:nvPr>
        </p:nvSpPr>
        <p:spPr>
          <a:xfrm>
            <a:off x="3124200" y="6357825"/>
            <a:ext cx="2895600" cy="366267"/>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7825"/>
            <a:ext cx="2133600" cy="366267"/>
          </a:xfrm>
          <a:prstGeom prst="rect">
            <a:avLst/>
          </a:prstGeom>
        </p:spPr>
        <p:txBody>
          <a:bodyPr/>
          <a:lstStyle/>
          <a:p>
            <a:fld id="{B67B34C1-29DF-48A7-B438-B832F2B2885C}" type="slidenum">
              <a:rPr lang="zh-CN" altLang="en-US" smtClean="0"/>
              <a:pPr/>
              <a:t>‹#›</a:t>
            </a:fld>
            <a:endParaRPr lang="zh-CN" altLang="en-US"/>
          </a:p>
        </p:txBody>
      </p:sp>
    </p:spTree>
    <p:extLst>
      <p:ext uri="{BB962C8B-B14F-4D97-AF65-F5344CB8AC3E}">
        <p14:creationId xmlns:p14="http://schemas.microsoft.com/office/powerpoint/2010/main" val="14112373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57200" y="6357825"/>
            <a:ext cx="2133600" cy="366267"/>
          </a:xfrm>
          <a:prstGeom prst="rect">
            <a:avLst/>
          </a:prstGeom>
        </p:spPr>
        <p:txBody>
          <a:bodyPr/>
          <a:lstStyle/>
          <a:p>
            <a:fld id="{E9D3D77D-49A0-4D11-AD82-4565438F9E92}" type="datetime1">
              <a:rPr lang="zh-CN" altLang="en-US" smtClean="0"/>
              <a:pPr/>
              <a:t>2016/1/21</a:t>
            </a:fld>
            <a:endParaRPr lang="zh-CN" altLang="en-US"/>
          </a:p>
        </p:txBody>
      </p:sp>
      <p:sp>
        <p:nvSpPr>
          <p:cNvPr id="5" name="页脚占位符 4"/>
          <p:cNvSpPr>
            <a:spLocks noGrp="1"/>
          </p:cNvSpPr>
          <p:nvPr>
            <p:ph type="ftr" sz="quarter" idx="11"/>
          </p:nvPr>
        </p:nvSpPr>
        <p:spPr>
          <a:xfrm>
            <a:off x="3124200" y="6357825"/>
            <a:ext cx="2895600" cy="366267"/>
          </a:xfrm>
          <a:prstGeom prst="rect">
            <a:avLst/>
          </a:prstGeom>
        </p:spPr>
        <p:txBody>
          <a:bodyPr/>
          <a:lstStyle/>
          <a:p>
            <a:endParaRPr lang="zh-CN" altLang="en-US"/>
          </a:p>
        </p:txBody>
      </p:sp>
      <p:grpSp>
        <p:nvGrpSpPr>
          <p:cNvPr id="11" name="组合 10"/>
          <p:cNvGrpSpPr/>
          <p:nvPr userDrawn="1"/>
        </p:nvGrpSpPr>
        <p:grpSpPr>
          <a:xfrm>
            <a:off x="8539969" y="285610"/>
            <a:ext cx="359569" cy="697071"/>
            <a:chOff x="8512534" y="214157"/>
            <a:chExt cx="359569" cy="522682"/>
          </a:xfrm>
        </p:grpSpPr>
        <p:sp>
          <p:nvSpPr>
            <p:cNvPr id="12" name="Oval 40"/>
            <p:cNvSpPr>
              <a:spLocks noChangeArrowheads="1"/>
            </p:cNvSpPr>
            <p:nvPr userDrawn="1"/>
          </p:nvSpPr>
          <p:spPr bwMode="auto">
            <a:xfrm>
              <a:off x="8543491" y="686833"/>
              <a:ext cx="297656" cy="50006"/>
            </a:xfrm>
            <a:prstGeom prst="ellipse">
              <a:avLst/>
            </a:prstGeom>
            <a:solidFill>
              <a:schemeClr val="tx1">
                <a:lumMod val="65000"/>
                <a:lumOff val="35000"/>
              </a:schemeClr>
            </a:solidFill>
            <a:ln>
              <a:noFill/>
            </a:ln>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3" name="Freeform 41"/>
            <p:cNvSpPr>
              <a:spLocks/>
            </p:cNvSpPr>
            <p:nvPr userDrawn="1"/>
          </p:nvSpPr>
          <p:spPr bwMode="auto">
            <a:xfrm>
              <a:off x="8512534" y="214157"/>
              <a:ext cx="359569" cy="497681"/>
            </a:xfrm>
            <a:custGeom>
              <a:avLst/>
              <a:gdLst>
                <a:gd name="T0" fmla="*/ 128 w 128"/>
                <a:gd name="T1" fmla="*/ 68 h 177"/>
                <a:gd name="T2" fmla="*/ 128 w 128"/>
                <a:gd name="T3" fmla="*/ 64 h 177"/>
                <a:gd name="T4" fmla="*/ 64 w 128"/>
                <a:gd name="T5" fmla="*/ 0 h 177"/>
                <a:gd name="T6" fmla="*/ 0 w 128"/>
                <a:gd name="T7" fmla="*/ 64 h 177"/>
                <a:gd name="T8" fmla="*/ 0 w 128"/>
                <a:gd name="T9" fmla="*/ 70 h 177"/>
                <a:gd name="T10" fmla="*/ 0 w 128"/>
                <a:gd name="T11" fmla="*/ 71 h 177"/>
                <a:gd name="T12" fmla="*/ 64 w 128"/>
                <a:gd name="T13" fmla="*/ 177 h 177"/>
                <a:gd name="T14" fmla="*/ 125 w 128"/>
                <a:gd name="T15" fmla="*/ 83 h 177"/>
                <a:gd name="T16" fmla="*/ 128 w 128"/>
                <a:gd name="T17" fmla="*/ 6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177">
                  <a:moveTo>
                    <a:pt x="128" y="68"/>
                  </a:moveTo>
                  <a:cubicBezTo>
                    <a:pt x="128" y="65"/>
                    <a:pt x="128" y="64"/>
                    <a:pt x="128" y="64"/>
                  </a:cubicBezTo>
                  <a:cubicBezTo>
                    <a:pt x="128" y="28"/>
                    <a:pt x="99" y="0"/>
                    <a:pt x="64" y="0"/>
                  </a:cubicBezTo>
                  <a:cubicBezTo>
                    <a:pt x="29" y="0"/>
                    <a:pt x="0" y="28"/>
                    <a:pt x="0" y="64"/>
                  </a:cubicBezTo>
                  <a:cubicBezTo>
                    <a:pt x="0" y="66"/>
                    <a:pt x="0" y="68"/>
                    <a:pt x="0" y="70"/>
                  </a:cubicBezTo>
                  <a:cubicBezTo>
                    <a:pt x="0" y="70"/>
                    <a:pt x="0" y="70"/>
                    <a:pt x="0" y="71"/>
                  </a:cubicBezTo>
                  <a:cubicBezTo>
                    <a:pt x="5" y="122"/>
                    <a:pt x="64" y="177"/>
                    <a:pt x="64" y="177"/>
                  </a:cubicBezTo>
                  <a:cubicBezTo>
                    <a:pt x="105" y="138"/>
                    <a:pt x="120" y="103"/>
                    <a:pt x="125" y="83"/>
                  </a:cubicBezTo>
                  <a:cubicBezTo>
                    <a:pt x="127" y="78"/>
                    <a:pt x="127" y="73"/>
                    <a:pt x="128" y="68"/>
                  </a:cubicBezTo>
                  <a:close/>
                </a:path>
              </a:pathLst>
            </a:custGeom>
            <a:solidFill>
              <a:srgbClr val="FC611F"/>
            </a:solidFill>
            <a:ln>
              <a:noFill/>
            </a:ln>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4" name="Oval 42"/>
            <p:cNvSpPr>
              <a:spLocks noChangeArrowheads="1"/>
            </p:cNvSpPr>
            <p:nvPr userDrawn="1"/>
          </p:nvSpPr>
          <p:spPr bwMode="auto">
            <a:xfrm>
              <a:off x="8557317" y="265733"/>
              <a:ext cx="270000" cy="270000"/>
            </a:xfrm>
            <a:prstGeom prst="ellipse">
              <a:avLst/>
            </a:prstGeom>
            <a:solidFill>
              <a:schemeClr val="bg1">
                <a:alpha val="32157"/>
              </a:schemeClr>
            </a:solidFill>
            <a:ln w="57150">
              <a:noFill/>
            </a:ln>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grpSp>
      <p:sp>
        <p:nvSpPr>
          <p:cNvPr id="6" name="灯片编号占位符 5"/>
          <p:cNvSpPr>
            <a:spLocks noGrp="1"/>
          </p:cNvSpPr>
          <p:nvPr>
            <p:ph type="sldNum" sz="quarter" idx="12"/>
          </p:nvPr>
        </p:nvSpPr>
        <p:spPr>
          <a:xfrm>
            <a:off x="7649248" y="348976"/>
            <a:ext cx="2133600" cy="366267"/>
          </a:xfrm>
          <a:prstGeom prst="rect">
            <a:avLst/>
          </a:prstGeom>
        </p:spPr>
        <p:txBody>
          <a:bodyPr/>
          <a:lstStyle>
            <a:lvl1pPr algn="ctr">
              <a:defRPr sz="1600">
                <a:solidFill>
                  <a:schemeClr val="bg1"/>
                </a:solidFill>
              </a:defRPr>
            </a:lvl1pPr>
          </a:lstStyle>
          <a:p>
            <a:fld id="{9C689EE7-C798-4E5C-9338-2BD7BFF69A97}" type="slidenum">
              <a:rPr lang="zh-CN" altLang="en-US" smtClean="0"/>
              <a:pPr/>
              <a:t>‹#›</a:t>
            </a:fld>
            <a:endParaRPr lang="zh-CN" altLang="en-US" dirty="0"/>
          </a:p>
        </p:txBody>
      </p:sp>
    </p:spTree>
    <p:extLst>
      <p:ext uri="{BB962C8B-B14F-4D97-AF65-F5344CB8AC3E}">
        <p14:creationId xmlns:p14="http://schemas.microsoft.com/office/powerpoint/2010/main" val="2918090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57200" y="6357825"/>
            <a:ext cx="2133600" cy="366267"/>
          </a:xfrm>
          <a:prstGeom prst="rect">
            <a:avLst/>
          </a:prstGeom>
        </p:spPr>
        <p:txBody>
          <a:bodyPr/>
          <a:lstStyle/>
          <a:p>
            <a:fld id="{7A3E1FB8-671C-42D5-8780-4A37A3F9ABBB}" type="datetime1">
              <a:rPr lang="zh-CN" altLang="en-US" smtClean="0"/>
              <a:pPr/>
              <a:t>2016/1/21</a:t>
            </a:fld>
            <a:endParaRPr lang="zh-CN" altLang="en-US"/>
          </a:p>
        </p:txBody>
      </p:sp>
      <p:sp>
        <p:nvSpPr>
          <p:cNvPr id="5" name="页脚占位符 4"/>
          <p:cNvSpPr>
            <a:spLocks noGrp="1"/>
          </p:cNvSpPr>
          <p:nvPr>
            <p:ph type="ftr" sz="quarter" idx="11"/>
          </p:nvPr>
        </p:nvSpPr>
        <p:spPr>
          <a:xfrm>
            <a:off x="3124200" y="6357825"/>
            <a:ext cx="2895600" cy="366267"/>
          </a:xfrm>
          <a:prstGeom prst="rect">
            <a:avLst/>
          </a:prstGeom>
        </p:spPr>
        <p:txBody>
          <a:bodyPr/>
          <a:lstStyle/>
          <a:p>
            <a:endParaRPr lang="zh-CN" altLang="en-US"/>
          </a:p>
        </p:txBody>
      </p:sp>
      <p:grpSp>
        <p:nvGrpSpPr>
          <p:cNvPr id="16" name="组合 15"/>
          <p:cNvGrpSpPr/>
          <p:nvPr userDrawn="1"/>
        </p:nvGrpSpPr>
        <p:grpSpPr>
          <a:xfrm>
            <a:off x="8539969" y="285610"/>
            <a:ext cx="359569" cy="697071"/>
            <a:chOff x="8512534" y="214157"/>
            <a:chExt cx="359569" cy="522682"/>
          </a:xfrm>
        </p:grpSpPr>
        <p:sp>
          <p:nvSpPr>
            <p:cNvPr id="17" name="Oval 40"/>
            <p:cNvSpPr>
              <a:spLocks noChangeArrowheads="1"/>
            </p:cNvSpPr>
            <p:nvPr userDrawn="1"/>
          </p:nvSpPr>
          <p:spPr bwMode="auto">
            <a:xfrm>
              <a:off x="8543491" y="686833"/>
              <a:ext cx="297656" cy="50006"/>
            </a:xfrm>
            <a:prstGeom prst="ellipse">
              <a:avLst/>
            </a:prstGeom>
            <a:solidFill>
              <a:schemeClr val="tx1">
                <a:lumMod val="65000"/>
                <a:lumOff val="35000"/>
              </a:schemeClr>
            </a:solidFill>
            <a:ln>
              <a:noFill/>
            </a:ln>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8" name="Freeform 41"/>
            <p:cNvSpPr>
              <a:spLocks/>
            </p:cNvSpPr>
            <p:nvPr userDrawn="1"/>
          </p:nvSpPr>
          <p:spPr bwMode="auto">
            <a:xfrm>
              <a:off x="8512534" y="214157"/>
              <a:ext cx="359569" cy="497681"/>
            </a:xfrm>
            <a:custGeom>
              <a:avLst/>
              <a:gdLst>
                <a:gd name="T0" fmla="*/ 128 w 128"/>
                <a:gd name="T1" fmla="*/ 68 h 177"/>
                <a:gd name="T2" fmla="*/ 128 w 128"/>
                <a:gd name="T3" fmla="*/ 64 h 177"/>
                <a:gd name="T4" fmla="*/ 64 w 128"/>
                <a:gd name="T5" fmla="*/ 0 h 177"/>
                <a:gd name="T6" fmla="*/ 0 w 128"/>
                <a:gd name="T7" fmla="*/ 64 h 177"/>
                <a:gd name="T8" fmla="*/ 0 w 128"/>
                <a:gd name="T9" fmla="*/ 70 h 177"/>
                <a:gd name="T10" fmla="*/ 0 w 128"/>
                <a:gd name="T11" fmla="*/ 71 h 177"/>
                <a:gd name="T12" fmla="*/ 64 w 128"/>
                <a:gd name="T13" fmla="*/ 177 h 177"/>
                <a:gd name="T14" fmla="*/ 125 w 128"/>
                <a:gd name="T15" fmla="*/ 83 h 177"/>
                <a:gd name="T16" fmla="*/ 128 w 128"/>
                <a:gd name="T17" fmla="*/ 6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177">
                  <a:moveTo>
                    <a:pt x="128" y="68"/>
                  </a:moveTo>
                  <a:cubicBezTo>
                    <a:pt x="128" y="65"/>
                    <a:pt x="128" y="64"/>
                    <a:pt x="128" y="64"/>
                  </a:cubicBezTo>
                  <a:cubicBezTo>
                    <a:pt x="128" y="28"/>
                    <a:pt x="99" y="0"/>
                    <a:pt x="64" y="0"/>
                  </a:cubicBezTo>
                  <a:cubicBezTo>
                    <a:pt x="29" y="0"/>
                    <a:pt x="0" y="28"/>
                    <a:pt x="0" y="64"/>
                  </a:cubicBezTo>
                  <a:cubicBezTo>
                    <a:pt x="0" y="66"/>
                    <a:pt x="0" y="68"/>
                    <a:pt x="0" y="70"/>
                  </a:cubicBezTo>
                  <a:cubicBezTo>
                    <a:pt x="0" y="70"/>
                    <a:pt x="0" y="70"/>
                    <a:pt x="0" y="71"/>
                  </a:cubicBezTo>
                  <a:cubicBezTo>
                    <a:pt x="5" y="122"/>
                    <a:pt x="64" y="177"/>
                    <a:pt x="64" y="177"/>
                  </a:cubicBezTo>
                  <a:cubicBezTo>
                    <a:pt x="105" y="138"/>
                    <a:pt x="120" y="103"/>
                    <a:pt x="125" y="83"/>
                  </a:cubicBezTo>
                  <a:cubicBezTo>
                    <a:pt x="127" y="78"/>
                    <a:pt x="127" y="73"/>
                    <a:pt x="128" y="68"/>
                  </a:cubicBezTo>
                  <a:close/>
                </a:path>
              </a:pathLst>
            </a:custGeom>
            <a:solidFill>
              <a:srgbClr val="1C2B38"/>
            </a:solidFill>
            <a:ln>
              <a:noFill/>
            </a:ln>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9" name="Oval 42"/>
            <p:cNvSpPr>
              <a:spLocks noChangeArrowheads="1"/>
            </p:cNvSpPr>
            <p:nvPr userDrawn="1"/>
          </p:nvSpPr>
          <p:spPr bwMode="auto">
            <a:xfrm>
              <a:off x="8557317" y="265733"/>
              <a:ext cx="270000" cy="270000"/>
            </a:xfrm>
            <a:prstGeom prst="ellipse">
              <a:avLst/>
            </a:prstGeom>
            <a:solidFill>
              <a:schemeClr val="bg1">
                <a:alpha val="32157"/>
              </a:schemeClr>
            </a:solidFill>
            <a:ln w="57150">
              <a:noFill/>
            </a:ln>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grpSp>
      <p:sp>
        <p:nvSpPr>
          <p:cNvPr id="20" name="灯片编号占位符 5"/>
          <p:cNvSpPr>
            <a:spLocks noGrp="1"/>
          </p:cNvSpPr>
          <p:nvPr>
            <p:ph type="sldNum" sz="quarter" idx="12"/>
          </p:nvPr>
        </p:nvSpPr>
        <p:spPr>
          <a:xfrm>
            <a:off x="7649248" y="348976"/>
            <a:ext cx="2133600" cy="366267"/>
          </a:xfrm>
          <a:prstGeom prst="rect">
            <a:avLst/>
          </a:prstGeom>
        </p:spPr>
        <p:txBody>
          <a:bodyPr/>
          <a:lstStyle>
            <a:lvl1pPr algn="ctr">
              <a:defRPr sz="1600">
                <a:solidFill>
                  <a:schemeClr val="bg1"/>
                </a:solidFill>
              </a:defRPr>
            </a:lvl1pPr>
          </a:lstStyle>
          <a:p>
            <a:fld id="{58D60263-A96F-46DE-8AEE-71093E484CCF}" type="slidenum">
              <a:rPr lang="zh-CN" altLang="en-US" smtClean="0"/>
              <a:pPr/>
              <a:t>‹#›</a:t>
            </a:fld>
            <a:endParaRPr lang="zh-CN" altLang="en-US" dirty="0"/>
          </a:p>
        </p:txBody>
      </p:sp>
    </p:spTree>
    <p:extLst>
      <p:ext uri="{BB962C8B-B14F-4D97-AF65-F5344CB8AC3E}">
        <p14:creationId xmlns:p14="http://schemas.microsoft.com/office/powerpoint/2010/main" val="3916441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5" name="日期占位符 4"/>
          <p:cNvSpPr>
            <a:spLocks noGrp="1"/>
          </p:cNvSpPr>
          <p:nvPr>
            <p:ph type="dt" sz="half" idx="10"/>
          </p:nvPr>
        </p:nvSpPr>
        <p:spPr>
          <a:xfrm>
            <a:off x="457200" y="6357825"/>
            <a:ext cx="2133600" cy="366267"/>
          </a:xfrm>
          <a:prstGeom prst="rect">
            <a:avLst/>
          </a:prstGeom>
        </p:spPr>
        <p:txBody>
          <a:bodyPr/>
          <a:lstStyle/>
          <a:p>
            <a:fld id="{E389472F-A5DA-4179-B9F8-99F9FACC98FA}" type="datetime1">
              <a:rPr lang="zh-CN" altLang="en-US" smtClean="0"/>
              <a:pPr/>
              <a:t>2016/1/21</a:t>
            </a:fld>
            <a:endParaRPr lang="zh-CN" altLang="en-US"/>
          </a:p>
        </p:txBody>
      </p:sp>
      <p:sp>
        <p:nvSpPr>
          <p:cNvPr id="6" name="页脚占位符 5"/>
          <p:cNvSpPr>
            <a:spLocks noGrp="1"/>
          </p:cNvSpPr>
          <p:nvPr>
            <p:ph type="ftr" sz="quarter" idx="11"/>
          </p:nvPr>
        </p:nvSpPr>
        <p:spPr>
          <a:xfrm>
            <a:off x="3124200" y="6357825"/>
            <a:ext cx="2895600" cy="366267"/>
          </a:xfrm>
          <a:prstGeom prst="rect">
            <a:avLst/>
          </a:prstGeom>
        </p:spPr>
        <p:txBody>
          <a:bodyPr/>
          <a:lstStyle/>
          <a:p>
            <a:endParaRPr lang="zh-CN" altLang="en-US"/>
          </a:p>
        </p:txBody>
      </p:sp>
      <p:grpSp>
        <p:nvGrpSpPr>
          <p:cNvPr id="18" name="组合 17"/>
          <p:cNvGrpSpPr/>
          <p:nvPr userDrawn="1"/>
        </p:nvGrpSpPr>
        <p:grpSpPr>
          <a:xfrm>
            <a:off x="8539969" y="285610"/>
            <a:ext cx="359569" cy="697071"/>
            <a:chOff x="8512534" y="214157"/>
            <a:chExt cx="359569" cy="522682"/>
          </a:xfrm>
        </p:grpSpPr>
        <p:sp>
          <p:nvSpPr>
            <p:cNvPr id="19" name="Oval 40"/>
            <p:cNvSpPr>
              <a:spLocks noChangeArrowheads="1"/>
            </p:cNvSpPr>
            <p:nvPr userDrawn="1"/>
          </p:nvSpPr>
          <p:spPr bwMode="auto">
            <a:xfrm>
              <a:off x="8543491" y="686833"/>
              <a:ext cx="297656" cy="50006"/>
            </a:xfrm>
            <a:prstGeom prst="ellipse">
              <a:avLst/>
            </a:prstGeom>
            <a:solidFill>
              <a:schemeClr val="tx1">
                <a:lumMod val="65000"/>
                <a:lumOff val="35000"/>
              </a:schemeClr>
            </a:solidFill>
            <a:ln>
              <a:noFill/>
            </a:ln>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0" name="Freeform 41"/>
            <p:cNvSpPr>
              <a:spLocks/>
            </p:cNvSpPr>
            <p:nvPr userDrawn="1"/>
          </p:nvSpPr>
          <p:spPr bwMode="auto">
            <a:xfrm>
              <a:off x="8512534" y="214157"/>
              <a:ext cx="359569" cy="497681"/>
            </a:xfrm>
            <a:custGeom>
              <a:avLst/>
              <a:gdLst>
                <a:gd name="T0" fmla="*/ 128 w 128"/>
                <a:gd name="T1" fmla="*/ 68 h 177"/>
                <a:gd name="T2" fmla="*/ 128 w 128"/>
                <a:gd name="T3" fmla="*/ 64 h 177"/>
                <a:gd name="T4" fmla="*/ 64 w 128"/>
                <a:gd name="T5" fmla="*/ 0 h 177"/>
                <a:gd name="T6" fmla="*/ 0 w 128"/>
                <a:gd name="T7" fmla="*/ 64 h 177"/>
                <a:gd name="T8" fmla="*/ 0 w 128"/>
                <a:gd name="T9" fmla="*/ 70 h 177"/>
                <a:gd name="T10" fmla="*/ 0 w 128"/>
                <a:gd name="T11" fmla="*/ 71 h 177"/>
                <a:gd name="T12" fmla="*/ 64 w 128"/>
                <a:gd name="T13" fmla="*/ 177 h 177"/>
                <a:gd name="T14" fmla="*/ 125 w 128"/>
                <a:gd name="T15" fmla="*/ 83 h 177"/>
                <a:gd name="T16" fmla="*/ 128 w 128"/>
                <a:gd name="T17" fmla="*/ 6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177">
                  <a:moveTo>
                    <a:pt x="128" y="68"/>
                  </a:moveTo>
                  <a:cubicBezTo>
                    <a:pt x="128" y="65"/>
                    <a:pt x="128" y="64"/>
                    <a:pt x="128" y="64"/>
                  </a:cubicBezTo>
                  <a:cubicBezTo>
                    <a:pt x="128" y="28"/>
                    <a:pt x="99" y="0"/>
                    <a:pt x="64" y="0"/>
                  </a:cubicBezTo>
                  <a:cubicBezTo>
                    <a:pt x="29" y="0"/>
                    <a:pt x="0" y="28"/>
                    <a:pt x="0" y="64"/>
                  </a:cubicBezTo>
                  <a:cubicBezTo>
                    <a:pt x="0" y="66"/>
                    <a:pt x="0" y="68"/>
                    <a:pt x="0" y="70"/>
                  </a:cubicBezTo>
                  <a:cubicBezTo>
                    <a:pt x="0" y="70"/>
                    <a:pt x="0" y="70"/>
                    <a:pt x="0" y="71"/>
                  </a:cubicBezTo>
                  <a:cubicBezTo>
                    <a:pt x="5" y="122"/>
                    <a:pt x="64" y="177"/>
                    <a:pt x="64" y="177"/>
                  </a:cubicBezTo>
                  <a:cubicBezTo>
                    <a:pt x="105" y="138"/>
                    <a:pt x="120" y="103"/>
                    <a:pt x="125" y="83"/>
                  </a:cubicBezTo>
                  <a:cubicBezTo>
                    <a:pt x="127" y="78"/>
                    <a:pt x="127" y="73"/>
                    <a:pt x="128" y="68"/>
                  </a:cubicBezTo>
                  <a:close/>
                </a:path>
              </a:pathLst>
            </a:custGeom>
            <a:solidFill>
              <a:srgbClr val="464F5A"/>
            </a:solidFill>
            <a:ln>
              <a:noFill/>
            </a:ln>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1" name="Oval 42"/>
            <p:cNvSpPr>
              <a:spLocks noChangeArrowheads="1"/>
            </p:cNvSpPr>
            <p:nvPr userDrawn="1"/>
          </p:nvSpPr>
          <p:spPr bwMode="auto">
            <a:xfrm>
              <a:off x="8557317" y="265733"/>
              <a:ext cx="270000" cy="270000"/>
            </a:xfrm>
            <a:prstGeom prst="ellipse">
              <a:avLst/>
            </a:prstGeom>
            <a:solidFill>
              <a:schemeClr val="bg1">
                <a:alpha val="32157"/>
              </a:schemeClr>
            </a:solidFill>
            <a:ln w="57150">
              <a:noFill/>
            </a:ln>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grpSp>
      <p:sp>
        <p:nvSpPr>
          <p:cNvPr id="22" name="灯片编号占位符 5"/>
          <p:cNvSpPr>
            <a:spLocks noGrp="1"/>
          </p:cNvSpPr>
          <p:nvPr>
            <p:ph type="sldNum" sz="quarter" idx="12"/>
          </p:nvPr>
        </p:nvSpPr>
        <p:spPr>
          <a:xfrm>
            <a:off x="7649248" y="348976"/>
            <a:ext cx="2133600" cy="366267"/>
          </a:xfrm>
          <a:prstGeom prst="rect">
            <a:avLst/>
          </a:prstGeom>
        </p:spPr>
        <p:txBody>
          <a:bodyPr/>
          <a:lstStyle>
            <a:lvl1pPr algn="ctr">
              <a:defRPr sz="1600">
                <a:solidFill>
                  <a:schemeClr val="bg1"/>
                </a:solidFill>
              </a:defRPr>
            </a:lvl1pPr>
          </a:lstStyle>
          <a:p>
            <a:fld id="{15126A41-347E-4916-BBAE-EA725A5E32CB}" type="slidenum">
              <a:rPr lang="zh-CN" altLang="en-US" smtClean="0"/>
              <a:pPr/>
              <a:t>‹#›</a:t>
            </a:fld>
            <a:endParaRPr lang="zh-CN" altLang="en-US" dirty="0"/>
          </a:p>
        </p:txBody>
      </p:sp>
    </p:spTree>
    <p:extLst>
      <p:ext uri="{BB962C8B-B14F-4D97-AF65-F5344CB8AC3E}">
        <p14:creationId xmlns:p14="http://schemas.microsoft.com/office/powerpoint/2010/main" val="321390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7" name="日期占位符 6"/>
          <p:cNvSpPr>
            <a:spLocks noGrp="1"/>
          </p:cNvSpPr>
          <p:nvPr>
            <p:ph type="dt" sz="half" idx="10"/>
          </p:nvPr>
        </p:nvSpPr>
        <p:spPr>
          <a:xfrm>
            <a:off x="457200" y="6357825"/>
            <a:ext cx="2133600" cy="366267"/>
          </a:xfrm>
          <a:prstGeom prst="rect">
            <a:avLst/>
          </a:prstGeom>
        </p:spPr>
        <p:txBody>
          <a:bodyPr/>
          <a:lstStyle/>
          <a:p>
            <a:fld id="{10879419-A016-494D-98D6-AC0758BAF85D}" type="datetime1">
              <a:rPr lang="zh-CN" altLang="en-US" smtClean="0"/>
              <a:pPr/>
              <a:t>2016/1/21</a:t>
            </a:fld>
            <a:endParaRPr lang="zh-CN" altLang="en-US"/>
          </a:p>
        </p:txBody>
      </p:sp>
      <p:sp>
        <p:nvSpPr>
          <p:cNvPr id="8" name="页脚占位符 7"/>
          <p:cNvSpPr>
            <a:spLocks noGrp="1"/>
          </p:cNvSpPr>
          <p:nvPr>
            <p:ph type="ftr" sz="quarter" idx="11"/>
          </p:nvPr>
        </p:nvSpPr>
        <p:spPr>
          <a:xfrm>
            <a:off x="3124200" y="6357825"/>
            <a:ext cx="2895600" cy="366267"/>
          </a:xfrm>
          <a:prstGeom prst="rect">
            <a:avLst/>
          </a:prstGeom>
        </p:spPr>
        <p:txBody>
          <a:bodyPr/>
          <a:lstStyle/>
          <a:p>
            <a:endParaRPr lang="zh-CN" altLang="en-US"/>
          </a:p>
        </p:txBody>
      </p:sp>
      <p:grpSp>
        <p:nvGrpSpPr>
          <p:cNvPr id="20" name="组合 19"/>
          <p:cNvGrpSpPr/>
          <p:nvPr userDrawn="1"/>
        </p:nvGrpSpPr>
        <p:grpSpPr>
          <a:xfrm>
            <a:off x="8539969" y="285610"/>
            <a:ext cx="359569" cy="697071"/>
            <a:chOff x="8512534" y="214157"/>
            <a:chExt cx="359569" cy="522682"/>
          </a:xfrm>
        </p:grpSpPr>
        <p:sp>
          <p:nvSpPr>
            <p:cNvPr id="21" name="Oval 40"/>
            <p:cNvSpPr>
              <a:spLocks noChangeArrowheads="1"/>
            </p:cNvSpPr>
            <p:nvPr userDrawn="1"/>
          </p:nvSpPr>
          <p:spPr bwMode="auto">
            <a:xfrm>
              <a:off x="8543491" y="686833"/>
              <a:ext cx="297656" cy="50006"/>
            </a:xfrm>
            <a:prstGeom prst="ellipse">
              <a:avLst/>
            </a:prstGeom>
            <a:solidFill>
              <a:schemeClr val="tx1">
                <a:lumMod val="65000"/>
                <a:lumOff val="35000"/>
              </a:schemeClr>
            </a:solidFill>
            <a:ln>
              <a:noFill/>
            </a:ln>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2" name="Freeform 41"/>
            <p:cNvSpPr>
              <a:spLocks/>
            </p:cNvSpPr>
            <p:nvPr userDrawn="1"/>
          </p:nvSpPr>
          <p:spPr bwMode="auto">
            <a:xfrm>
              <a:off x="8512534" y="214157"/>
              <a:ext cx="359569" cy="497681"/>
            </a:xfrm>
            <a:custGeom>
              <a:avLst/>
              <a:gdLst>
                <a:gd name="T0" fmla="*/ 128 w 128"/>
                <a:gd name="T1" fmla="*/ 68 h 177"/>
                <a:gd name="T2" fmla="*/ 128 w 128"/>
                <a:gd name="T3" fmla="*/ 64 h 177"/>
                <a:gd name="T4" fmla="*/ 64 w 128"/>
                <a:gd name="T5" fmla="*/ 0 h 177"/>
                <a:gd name="T6" fmla="*/ 0 w 128"/>
                <a:gd name="T7" fmla="*/ 64 h 177"/>
                <a:gd name="T8" fmla="*/ 0 w 128"/>
                <a:gd name="T9" fmla="*/ 70 h 177"/>
                <a:gd name="T10" fmla="*/ 0 w 128"/>
                <a:gd name="T11" fmla="*/ 71 h 177"/>
                <a:gd name="T12" fmla="*/ 64 w 128"/>
                <a:gd name="T13" fmla="*/ 177 h 177"/>
                <a:gd name="T14" fmla="*/ 125 w 128"/>
                <a:gd name="T15" fmla="*/ 83 h 177"/>
                <a:gd name="T16" fmla="*/ 128 w 128"/>
                <a:gd name="T17" fmla="*/ 6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177">
                  <a:moveTo>
                    <a:pt x="128" y="68"/>
                  </a:moveTo>
                  <a:cubicBezTo>
                    <a:pt x="128" y="65"/>
                    <a:pt x="128" y="64"/>
                    <a:pt x="128" y="64"/>
                  </a:cubicBezTo>
                  <a:cubicBezTo>
                    <a:pt x="128" y="28"/>
                    <a:pt x="99" y="0"/>
                    <a:pt x="64" y="0"/>
                  </a:cubicBezTo>
                  <a:cubicBezTo>
                    <a:pt x="29" y="0"/>
                    <a:pt x="0" y="28"/>
                    <a:pt x="0" y="64"/>
                  </a:cubicBezTo>
                  <a:cubicBezTo>
                    <a:pt x="0" y="66"/>
                    <a:pt x="0" y="68"/>
                    <a:pt x="0" y="70"/>
                  </a:cubicBezTo>
                  <a:cubicBezTo>
                    <a:pt x="0" y="70"/>
                    <a:pt x="0" y="70"/>
                    <a:pt x="0" y="71"/>
                  </a:cubicBezTo>
                  <a:cubicBezTo>
                    <a:pt x="5" y="122"/>
                    <a:pt x="64" y="177"/>
                    <a:pt x="64" y="177"/>
                  </a:cubicBezTo>
                  <a:cubicBezTo>
                    <a:pt x="105" y="138"/>
                    <a:pt x="120" y="103"/>
                    <a:pt x="125" y="83"/>
                  </a:cubicBezTo>
                  <a:cubicBezTo>
                    <a:pt x="127" y="78"/>
                    <a:pt x="127" y="73"/>
                    <a:pt x="128" y="68"/>
                  </a:cubicBezTo>
                  <a:close/>
                </a:path>
              </a:pathLst>
            </a:custGeom>
            <a:solidFill>
              <a:srgbClr val="FFC543"/>
            </a:solidFill>
            <a:ln>
              <a:noFill/>
            </a:ln>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3" name="Oval 42"/>
            <p:cNvSpPr>
              <a:spLocks noChangeArrowheads="1"/>
            </p:cNvSpPr>
            <p:nvPr userDrawn="1"/>
          </p:nvSpPr>
          <p:spPr bwMode="auto">
            <a:xfrm>
              <a:off x="8557317" y="265733"/>
              <a:ext cx="270000" cy="270000"/>
            </a:xfrm>
            <a:prstGeom prst="ellipse">
              <a:avLst/>
            </a:prstGeom>
            <a:solidFill>
              <a:schemeClr val="bg1">
                <a:alpha val="69000"/>
              </a:schemeClr>
            </a:solidFill>
            <a:ln w="57150">
              <a:noFill/>
            </a:ln>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grpSp>
      <p:sp>
        <p:nvSpPr>
          <p:cNvPr id="24" name="灯片编号占位符 5"/>
          <p:cNvSpPr>
            <a:spLocks noGrp="1"/>
          </p:cNvSpPr>
          <p:nvPr>
            <p:ph type="sldNum" sz="quarter" idx="12"/>
          </p:nvPr>
        </p:nvSpPr>
        <p:spPr>
          <a:xfrm>
            <a:off x="7649248" y="348976"/>
            <a:ext cx="2133600" cy="366267"/>
          </a:xfrm>
          <a:prstGeom prst="rect">
            <a:avLst/>
          </a:prstGeom>
        </p:spPr>
        <p:txBody>
          <a:bodyPr/>
          <a:lstStyle>
            <a:lvl1pPr algn="ctr">
              <a:defRPr sz="1600">
                <a:solidFill>
                  <a:srgbClr val="152C34"/>
                </a:solidFill>
              </a:defRPr>
            </a:lvl1pPr>
          </a:lstStyle>
          <a:p>
            <a:fld id="{9C689EE7-C798-4E5C-9338-2BD7BFF69A97}" type="slidenum">
              <a:rPr lang="zh-CN" altLang="en-US" smtClean="0"/>
              <a:pPr/>
              <a:t>‹#›</a:t>
            </a:fld>
            <a:endParaRPr lang="zh-CN" altLang="en-US" dirty="0"/>
          </a:p>
        </p:txBody>
      </p:sp>
    </p:spTree>
    <p:extLst>
      <p:ext uri="{BB962C8B-B14F-4D97-AF65-F5344CB8AC3E}">
        <p14:creationId xmlns:p14="http://schemas.microsoft.com/office/powerpoint/2010/main" val="1056436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457200" y="6357825"/>
            <a:ext cx="2133600" cy="366267"/>
          </a:xfrm>
          <a:prstGeom prst="rect">
            <a:avLst/>
          </a:prstGeom>
        </p:spPr>
        <p:txBody>
          <a:bodyPr/>
          <a:lstStyle/>
          <a:p>
            <a:fld id="{F3516252-7B8A-42FB-B731-A593BE82547B}" type="datetime1">
              <a:rPr lang="zh-CN" altLang="en-US" smtClean="0"/>
              <a:pPr/>
              <a:t>2016/1/21</a:t>
            </a:fld>
            <a:endParaRPr lang="zh-CN" altLang="en-US"/>
          </a:p>
        </p:txBody>
      </p:sp>
      <p:sp>
        <p:nvSpPr>
          <p:cNvPr id="4" name="页脚占位符 3"/>
          <p:cNvSpPr>
            <a:spLocks noGrp="1"/>
          </p:cNvSpPr>
          <p:nvPr>
            <p:ph type="ftr" sz="quarter" idx="11"/>
          </p:nvPr>
        </p:nvSpPr>
        <p:spPr>
          <a:xfrm>
            <a:off x="3124200" y="6357825"/>
            <a:ext cx="2895600" cy="366267"/>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6357825"/>
            <a:ext cx="2133600" cy="366267"/>
          </a:xfrm>
          <a:prstGeom prst="rect">
            <a:avLst/>
          </a:prstGeom>
        </p:spPr>
        <p:txBody>
          <a:bodyPr/>
          <a:lstStyle/>
          <a:p>
            <a:fld id="{B67B34C1-29DF-48A7-B438-B832F2B2885C}" type="slidenum">
              <a:rPr lang="zh-CN" altLang="en-US" smtClean="0"/>
              <a:pPr/>
              <a:t>‹#›</a:t>
            </a:fld>
            <a:endParaRPr lang="zh-CN" altLang="en-US"/>
          </a:p>
        </p:txBody>
      </p:sp>
    </p:spTree>
    <p:extLst>
      <p:ext uri="{BB962C8B-B14F-4D97-AF65-F5344CB8AC3E}">
        <p14:creationId xmlns:p14="http://schemas.microsoft.com/office/powerpoint/2010/main" val="1580163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7825"/>
            <a:ext cx="2133600" cy="366267"/>
          </a:xfrm>
          <a:prstGeom prst="rect">
            <a:avLst/>
          </a:prstGeom>
        </p:spPr>
        <p:txBody>
          <a:bodyPr/>
          <a:lstStyle/>
          <a:p>
            <a:fld id="{8D0A479A-F0E9-408E-AC96-12A50DF6DFD5}" type="datetime1">
              <a:rPr lang="zh-CN" altLang="en-US" smtClean="0"/>
              <a:pPr/>
              <a:t>2016/1/21</a:t>
            </a:fld>
            <a:endParaRPr lang="zh-CN" altLang="en-US"/>
          </a:p>
        </p:txBody>
      </p:sp>
      <p:sp>
        <p:nvSpPr>
          <p:cNvPr id="3" name="页脚占位符 2"/>
          <p:cNvSpPr>
            <a:spLocks noGrp="1"/>
          </p:cNvSpPr>
          <p:nvPr>
            <p:ph type="ftr" sz="quarter" idx="11"/>
          </p:nvPr>
        </p:nvSpPr>
        <p:spPr>
          <a:xfrm>
            <a:off x="3124200" y="6357825"/>
            <a:ext cx="2895600" cy="366267"/>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6357825"/>
            <a:ext cx="2133600" cy="366267"/>
          </a:xfrm>
          <a:prstGeom prst="rect">
            <a:avLst/>
          </a:prstGeom>
        </p:spPr>
        <p:txBody>
          <a:bodyPr/>
          <a:lstStyle/>
          <a:p>
            <a:fld id="{B67B34C1-29DF-48A7-B438-B832F2B2885C}" type="slidenum">
              <a:rPr lang="zh-CN" altLang="en-US" smtClean="0"/>
              <a:pPr/>
              <a:t>‹#›</a:t>
            </a:fld>
            <a:endParaRPr lang="zh-CN" altLang="en-US"/>
          </a:p>
        </p:txBody>
      </p:sp>
    </p:spTree>
    <p:extLst>
      <p:ext uri="{BB962C8B-B14F-4D97-AF65-F5344CB8AC3E}">
        <p14:creationId xmlns:p14="http://schemas.microsoft.com/office/powerpoint/2010/main" val="2455886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5" name="日期占位符 4"/>
          <p:cNvSpPr>
            <a:spLocks noGrp="1"/>
          </p:cNvSpPr>
          <p:nvPr>
            <p:ph type="dt" sz="half" idx="10"/>
          </p:nvPr>
        </p:nvSpPr>
        <p:spPr>
          <a:xfrm>
            <a:off x="457200" y="6357825"/>
            <a:ext cx="2133600" cy="366267"/>
          </a:xfrm>
          <a:prstGeom prst="rect">
            <a:avLst/>
          </a:prstGeom>
        </p:spPr>
        <p:txBody>
          <a:bodyPr/>
          <a:lstStyle/>
          <a:p>
            <a:fld id="{78516493-6163-4328-B0E8-1451112E27BD}" type="datetime1">
              <a:rPr lang="zh-CN" altLang="en-US" smtClean="0"/>
              <a:pPr/>
              <a:t>2016/1/21</a:t>
            </a:fld>
            <a:endParaRPr lang="zh-CN" altLang="en-US"/>
          </a:p>
        </p:txBody>
      </p:sp>
      <p:sp>
        <p:nvSpPr>
          <p:cNvPr id="6" name="页脚占位符 5"/>
          <p:cNvSpPr>
            <a:spLocks noGrp="1"/>
          </p:cNvSpPr>
          <p:nvPr>
            <p:ph type="ftr" sz="quarter" idx="11"/>
          </p:nvPr>
        </p:nvSpPr>
        <p:spPr>
          <a:xfrm>
            <a:off x="3124200" y="6357825"/>
            <a:ext cx="2895600" cy="366267"/>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7825"/>
            <a:ext cx="2133600" cy="366267"/>
          </a:xfrm>
          <a:prstGeom prst="rect">
            <a:avLst/>
          </a:prstGeom>
        </p:spPr>
        <p:txBody>
          <a:bodyPr/>
          <a:lstStyle/>
          <a:p>
            <a:fld id="{B67B34C1-29DF-48A7-B438-B832F2B2885C}" type="slidenum">
              <a:rPr lang="zh-CN" altLang="en-US" smtClean="0"/>
              <a:pPr/>
              <a:t>‹#›</a:t>
            </a:fld>
            <a:endParaRPr lang="zh-CN" altLang="en-US"/>
          </a:p>
        </p:txBody>
      </p:sp>
    </p:spTree>
    <p:extLst>
      <p:ext uri="{BB962C8B-B14F-4D97-AF65-F5344CB8AC3E}">
        <p14:creationId xmlns:p14="http://schemas.microsoft.com/office/powerpoint/2010/main" val="2864026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5" name="日期占位符 4"/>
          <p:cNvSpPr>
            <a:spLocks noGrp="1"/>
          </p:cNvSpPr>
          <p:nvPr>
            <p:ph type="dt" sz="half" idx="10"/>
          </p:nvPr>
        </p:nvSpPr>
        <p:spPr>
          <a:xfrm>
            <a:off x="457200" y="6357825"/>
            <a:ext cx="2133600" cy="366267"/>
          </a:xfrm>
          <a:prstGeom prst="rect">
            <a:avLst/>
          </a:prstGeom>
        </p:spPr>
        <p:txBody>
          <a:bodyPr/>
          <a:lstStyle/>
          <a:p>
            <a:fld id="{A765B05B-AFAC-47C2-9CCD-15FF9FAC62EE}" type="datetime1">
              <a:rPr lang="zh-CN" altLang="en-US" smtClean="0"/>
              <a:pPr/>
              <a:t>2016/1/21</a:t>
            </a:fld>
            <a:endParaRPr lang="zh-CN" altLang="en-US"/>
          </a:p>
        </p:txBody>
      </p:sp>
      <p:sp>
        <p:nvSpPr>
          <p:cNvPr id="6" name="页脚占位符 5"/>
          <p:cNvSpPr>
            <a:spLocks noGrp="1"/>
          </p:cNvSpPr>
          <p:nvPr>
            <p:ph type="ftr" sz="quarter" idx="11"/>
          </p:nvPr>
        </p:nvSpPr>
        <p:spPr>
          <a:xfrm>
            <a:off x="3124200" y="6357825"/>
            <a:ext cx="2895600" cy="366267"/>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7825"/>
            <a:ext cx="2133600" cy="366267"/>
          </a:xfrm>
          <a:prstGeom prst="rect">
            <a:avLst/>
          </a:prstGeom>
        </p:spPr>
        <p:txBody>
          <a:bodyPr/>
          <a:lstStyle/>
          <a:p>
            <a:fld id="{B67B34C1-29DF-48A7-B438-B832F2B2885C}" type="slidenum">
              <a:rPr lang="zh-CN" altLang="en-US" smtClean="0"/>
              <a:pPr/>
              <a:t>‹#›</a:t>
            </a:fld>
            <a:endParaRPr lang="zh-CN" altLang="en-US"/>
          </a:p>
        </p:txBody>
      </p:sp>
    </p:spTree>
    <p:extLst>
      <p:ext uri="{BB962C8B-B14F-4D97-AF65-F5344CB8AC3E}">
        <p14:creationId xmlns:p14="http://schemas.microsoft.com/office/powerpoint/2010/main" val="266653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08677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49"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图片 47" descr="图片1.jpg"/>
          <p:cNvPicPr>
            <a:picLocks noChangeAspect="1"/>
          </p:cNvPicPr>
          <p:nvPr/>
        </p:nvPicPr>
        <p:blipFill>
          <a:blip r:embed="rId2"/>
          <a:stretch>
            <a:fillRect/>
          </a:stretch>
        </p:blipFill>
        <p:spPr>
          <a:xfrm>
            <a:off x="0" y="794"/>
            <a:ext cx="9144000" cy="6858000"/>
          </a:xfrm>
          <a:prstGeom prst="rect">
            <a:avLst/>
          </a:prstGeom>
        </p:spPr>
      </p:pic>
      <p:sp>
        <p:nvSpPr>
          <p:cNvPr id="1032" name="TextBox 1031"/>
          <p:cNvSpPr txBox="1"/>
          <p:nvPr/>
        </p:nvSpPr>
        <p:spPr>
          <a:xfrm>
            <a:off x="548203" y="5301285"/>
            <a:ext cx="8166100" cy="523220"/>
          </a:xfrm>
          <a:prstGeom prst="rect">
            <a:avLst/>
          </a:prstGeom>
          <a:noFill/>
        </p:spPr>
        <p:txBody>
          <a:bodyPr wrap="square" rtlCol="0">
            <a:spAutoFit/>
          </a:bodyPr>
          <a:lstStyle/>
          <a:p>
            <a:pPr algn="ctr"/>
            <a:r>
              <a:rPr lang="zh-CN" altLang="en-US" sz="2800" b="1" dirty="0" smtClean="0">
                <a:latin typeface="微软雅黑" pitchFamily="34" charset="-122"/>
                <a:ea typeface="微软雅黑" pitchFamily="34" charset="-122"/>
              </a:rPr>
              <a:t>计算机技术与软件专业技术资格</a:t>
            </a:r>
            <a:r>
              <a:rPr lang="en-US" sz="2800" b="1" dirty="0" smtClean="0">
                <a:latin typeface="微软雅黑" pitchFamily="34" charset="-122"/>
                <a:ea typeface="微软雅黑" pitchFamily="34" charset="-122"/>
              </a:rPr>
              <a:t>(</a:t>
            </a:r>
            <a:r>
              <a:rPr lang="zh-CN" altLang="en-US" sz="2800" b="1" dirty="0" smtClean="0">
                <a:latin typeface="微软雅黑" pitchFamily="34" charset="-122"/>
                <a:ea typeface="微软雅黑" pitchFamily="34" charset="-122"/>
              </a:rPr>
              <a:t>水平</a:t>
            </a:r>
            <a:r>
              <a:rPr lang="en-US" sz="2800" b="1" dirty="0" smtClean="0">
                <a:latin typeface="微软雅黑" pitchFamily="34" charset="-122"/>
                <a:ea typeface="微软雅黑" pitchFamily="34" charset="-122"/>
              </a:rPr>
              <a:t>)  </a:t>
            </a:r>
            <a:r>
              <a:rPr lang="zh-CN" altLang="en-US" sz="2800" b="1" dirty="0" smtClean="0">
                <a:latin typeface="微软雅黑" pitchFamily="34" charset="-122"/>
                <a:ea typeface="微软雅黑" pitchFamily="34" charset="-122"/>
              </a:rPr>
              <a:t>考试</a:t>
            </a:r>
            <a:endParaRPr lang="zh-CN" altLang="en-US" sz="2800" b="1" dirty="0">
              <a:solidFill>
                <a:srgbClr val="1C2B38"/>
              </a:solidFill>
              <a:latin typeface="微软雅黑" pitchFamily="34" charset="-122"/>
              <a:ea typeface="微软雅黑" pitchFamily="34" charset="-122"/>
            </a:endParaRPr>
          </a:p>
        </p:txBody>
      </p:sp>
      <p:sp>
        <p:nvSpPr>
          <p:cNvPr id="33" name="TextBox 32"/>
          <p:cNvSpPr txBox="1"/>
          <p:nvPr/>
        </p:nvSpPr>
        <p:spPr>
          <a:xfrm>
            <a:off x="548203" y="5780518"/>
            <a:ext cx="8166100" cy="338554"/>
          </a:xfrm>
          <a:prstGeom prst="rect">
            <a:avLst/>
          </a:prstGeom>
          <a:noFill/>
        </p:spPr>
        <p:txBody>
          <a:bodyPr wrap="square" rtlCol="0">
            <a:spAutoFit/>
          </a:bodyPr>
          <a:lstStyle/>
          <a:p>
            <a:pPr algn="ctr"/>
            <a:r>
              <a:rPr lang="en-US" sz="1600" dirty="0" smtClean="0"/>
              <a:t>Qualification Certificate of Computer and Software Technology Proficiency</a:t>
            </a:r>
            <a:endParaRPr lang="zh-CN" altLang="en-US" sz="1600" b="1" dirty="0">
              <a:solidFill>
                <a:srgbClr val="1C2B38"/>
              </a:solidFill>
              <a:latin typeface="微软雅黑" pitchFamily="34" charset="-122"/>
              <a:ea typeface="微软雅黑" pitchFamily="34" charset="-122"/>
            </a:endParaRPr>
          </a:p>
        </p:txBody>
      </p:sp>
      <p:grpSp>
        <p:nvGrpSpPr>
          <p:cNvPr id="3" name="组合 2"/>
          <p:cNvGrpSpPr/>
          <p:nvPr/>
        </p:nvGrpSpPr>
        <p:grpSpPr>
          <a:xfrm>
            <a:off x="1924804" y="2152952"/>
            <a:ext cx="4940393" cy="2622247"/>
            <a:chOff x="1966786" y="530112"/>
            <a:chExt cx="5199698" cy="2363788"/>
          </a:xfrm>
        </p:grpSpPr>
        <p:sp>
          <p:nvSpPr>
            <p:cNvPr id="7" name="Rectangle 9"/>
            <p:cNvSpPr>
              <a:spLocks noChangeArrowheads="1"/>
            </p:cNvSpPr>
            <p:nvPr/>
          </p:nvSpPr>
          <p:spPr bwMode="auto">
            <a:xfrm>
              <a:off x="3376486" y="693625"/>
              <a:ext cx="2320925" cy="1635125"/>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Rectangle 10"/>
            <p:cNvSpPr>
              <a:spLocks noChangeArrowheads="1"/>
            </p:cNvSpPr>
            <p:nvPr/>
          </p:nvSpPr>
          <p:spPr bwMode="auto">
            <a:xfrm>
              <a:off x="3492373" y="796812"/>
              <a:ext cx="2089150" cy="1336675"/>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11"/>
            <p:cNvSpPr>
              <a:spLocks noEditPoints="1"/>
            </p:cNvSpPr>
            <p:nvPr/>
          </p:nvSpPr>
          <p:spPr bwMode="auto">
            <a:xfrm>
              <a:off x="3224086" y="530112"/>
              <a:ext cx="2625725" cy="1895475"/>
            </a:xfrm>
            <a:custGeom>
              <a:avLst/>
              <a:gdLst>
                <a:gd name="T0" fmla="*/ 397 w 432"/>
                <a:gd name="T1" fmla="*/ 0 h 312"/>
                <a:gd name="T2" fmla="*/ 33 w 432"/>
                <a:gd name="T3" fmla="*/ 0 h 312"/>
                <a:gd name="T4" fmla="*/ 0 w 432"/>
                <a:gd name="T5" fmla="*/ 35 h 312"/>
                <a:gd name="T6" fmla="*/ 0 w 432"/>
                <a:gd name="T7" fmla="*/ 276 h 312"/>
                <a:gd name="T8" fmla="*/ 33 w 432"/>
                <a:gd name="T9" fmla="*/ 312 h 312"/>
                <a:gd name="T10" fmla="*/ 397 w 432"/>
                <a:gd name="T11" fmla="*/ 312 h 312"/>
                <a:gd name="T12" fmla="*/ 432 w 432"/>
                <a:gd name="T13" fmla="*/ 276 h 312"/>
                <a:gd name="T14" fmla="*/ 432 w 432"/>
                <a:gd name="T15" fmla="*/ 35 h 312"/>
                <a:gd name="T16" fmla="*/ 397 w 432"/>
                <a:gd name="T17" fmla="*/ 0 h 312"/>
                <a:gd name="T18" fmla="*/ 408 w 432"/>
                <a:gd name="T19" fmla="*/ 284 h 312"/>
                <a:gd name="T20" fmla="*/ 24 w 432"/>
                <a:gd name="T21" fmla="*/ 284 h 312"/>
                <a:gd name="T22" fmla="*/ 24 w 432"/>
                <a:gd name="T23" fmla="*/ 28 h 312"/>
                <a:gd name="T24" fmla="*/ 408 w 432"/>
                <a:gd name="T25" fmla="*/ 28 h 312"/>
                <a:gd name="T26" fmla="*/ 408 w 432"/>
                <a:gd name="T27" fmla="*/ 28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2" h="312">
                  <a:moveTo>
                    <a:pt x="397" y="0"/>
                  </a:moveTo>
                  <a:cubicBezTo>
                    <a:pt x="33" y="0"/>
                    <a:pt x="33" y="0"/>
                    <a:pt x="33" y="0"/>
                  </a:cubicBezTo>
                  <a:cubicBezTo>
                    <a:pt x="15" y="0"/>
                    <a:pt x="0" y="16"/>
                    <a:pt x="0" y="35"/>
                  </a:cubicBezTo>
                  <a:cubicBezTo>
                    <a:pt x="0" y="276"/>
                    <a:pt x="0" y="276"/>
                    <a:pt x="0" y="276"/>
                  </a:cubicBezTo>
                  <a:cubicBezTo>
                    <a:pt x="0" y="295"/>
                    <a:pt x="15" y="312"/>
                    <a:pt x="33" y="312"/>
                  </a:cubicBezTo>
                  <a:cubicBezTo>
                    <a:pt x="397" y="312"/>
                    <a:pt x="397" y="312"/>
                    <a:pt x="397" y="312"/>
                  </a:cubicBezTo>
                  <a:cubicBezTo>
                    <a:pt x="416" y="312"/>
                    <a:pt x="432" y="295"/>
                    <a:pt x="432" y="276"/>
                  </a:cubicBezTo>
                  <a:cubicBezTo>
                    <a:pt x="432" y="35"/>
                    <a:pt x="432" y="35"/>
                    <a:pt x="432" y="35"/>
                  </a:cubicBezTo>
                  <a:cubicBezTo>
                    <a:pt x="432" y="16"/>
                    <a:pt x="416" y="0"/>
                    <a:pt x="397" y="0"/>
                  </a:cubicBezTo>
                  <a:close/>
                  <a:moveTo>
                    <a:pt x="408" y="284"/>
                  </a:moveTo>
                  <a:cubicBezTo>
                    <a:pt x="24" y="284"/>
                    <a:pt x="24" y="284"/>
                    <a:pt x="24" y="284"/>
                  </a:cubicBezTo>
                  <a:cubicBezTo>
                    <a:pt x="24" y="28"/>
                    <a:pt x="24" y="28"/>
                    <a:pt x="24" y="28"/>
                  </a:cubicBezTo>
                  <a:cubicBezTo>
                    <a:pt x="408" y="28"/>
                    <a:pt x="408" y="28"/>
                    <a:pt x="408" y="28"/>
                  </a:cubicBezTo>
                  <a:lnTo>
                    <a:pt x="408" y="284"/>
                  </a:lnTo>
                  <a:close/>
                </a:path>
              </a:pathLst>
            </a:custGeom>
            <a:solidFill>
              <a:srgbClr val="1C2B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12"/>
            <p:cNvSpPr>
              <a:spLocks/>
            </p:cNvSpPr>
            <p:nvPr/>
          </p:nvSpPr>
          <p:spPr bwMode="auto">
            <a:xfrm>
              <a:off x="3905123" y="2546237"/>
              <a:ext cx="1257300" cy="322262"/>
            </a:xfrm>
            <a:custGeom>
              <a:avLst/>
              <a:gdLst>
                <a:gd name="T0" fmla="*/ 163 w 207"/>
                <a:gd name="T1" fmla="*/ 35 h 53"/>
                <a:gd name="T2" fmla="*/ 207 w 207"/>
                <a:gd name="T3" fmla="*/ 35 h 53"/>
                <a:gd name="T4" fmla="*/ 207 w 207"/>
                <a:gd name="T5" fmla="*/ 53 h 53"/>
                <a:gd name="T6" fmla="*/ 0 w 207"/>
                <a:gd name="T7" fmla="*/ 53 h 53"/>
                <a:gd name="T8" fmla="*/ 0 w 207"/>
                <a:gd name="T9" fmla="*/ 35 h 53"/>
                <a:gd name="T10" fmla="*/ 44 w 207"/>
                <a:gd name="T11" fmla="*/ 35 h 53"/>
                <a:gd name="T12" fmla="*/ 58 w 207"/>
                <a:gd name="T13" fmla="*/ 11 h 53"/>
                <a:gd name="T14" fmla="*/ 66 w 207"/>
                <a:gd name="T15" fmla="*/ 0 h 53"/>
                <a:gd name="T16" fmla="*/ 104 w 207"/>
                <a:gd name="T17" fmla="*/ 0 h 53"/>
                <a:gd name="T18" fmla="*/ 141 w 207"/>
                <a:gd name="T19" fmla="*/ 0 h 53"/>
                <a:gd name="T20" fmla="*/ 149 w 207"/>
                <a:gd name="T21" fmla="*/ 11 h 53"/>
                <a:gd name="T22" fmla="*/ 163 w 207"/>
                <a:gd name="T23" fmla="*/ 3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53">
                  <a:moveTo>
                    <a:pt x="163" y="35"/>
                  </a:moveTo>
                  <a:cubicBezTo>
                    <a:pt x="207" y="35"/>
                    <a:pt x="207" y="35"/>
                    <a:pt x="207" y="35"/>
                  </a:cubicBezTo>
                  <a:cubicBezTo>
                    <a:pt x="207" y="53"/>
                    <a:pt x="207" y="53"/>
                    <a:pt x="207" y="53"/>
                  </a:cubicBezTo>
                  <a:cubicBezTo>
                    <a:pt x="0" y="53"/>
                    <a:pt x="0" y="53"/>
                    <a:pt x="0" y="53"/>
                  </a:cubicBezTo>
                  <a:cubicBezTo>
                    <a:pt x="0" y="35"/>
                    <a:pt x="0" y="35"/>
                    <a:pt x="0" y="35"/>
                  </a:cubicBezTo>
                  <a:cubicBezTo>
                    <a:pt x="44" y="35"/>
                    <a:pt x="44" y="35"/>
                    <a:pt x="44" y="35"/>
                  </a:cubicBezTo>
                  <a:cubicBezTo>
                    <a:pt x="48" y="31"/>
                    <a:pt x="53" y="24"/>
                    <a:pt x="58" y="11"/>
                  </a:cubicBezTo>
                  <a:cubicBezTo>
                    <a:pt x="58" y="11"/>
                    <a:pt x="61" y="1"/>
                    <a:pt x="66" y="0"/>
                  </a:cubicBezTo>
                  <a:cubicBezTo>
                    <a:pt x="69" y="0"/>
                    <a:pt x="86" y="0"/>
                    <a:pt x="104" y="0"/>
                  </a:cubicBezTo>
                  <a:cubicBezTo>
                    <a:pt x="121" y="0"/>
                    <a:pt x="138" y="0"/>
                    <a:pt x="141" y="0"/>
                  </a:cubicBezTo>
                  <a:cubicBezTo>
                    <a:pt x="146" y="1"/>
                    <a:pt x="149" y="11"/>
                    <a:pt x="149" y="11"/>
                  </a:cubicBezTo>
                  <a:cubicBezTo>
                    <a:pt x="154" y="24"/>
                    <a:pt x="159" y="31"/>
                    <a:pt x="163" y="35"/>
                  </a:cubicBezTo>
                  <a:close/>
                </a:path>
              </a:pathLst>
            </a:custGeom>
            <a:solidFill>
              <a:srgbClr val="464F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13"/>
            <p:cNvSpPr>
              <a:spLocks/>
            </p:cNvSpPr>
            <p:nvPr/>
          </p:nvSpPr>
          <p:spPr bwMode="auto">
            <a:xfrm>
              <a:off x="4378198" y="2546237"/>
              <a:ext cx="784225" cy="322262"/>
            </a:xfrm>
            <a:custGeom>
              <a:avLst/>
              <a:gdLst>
                <a:gd name="T0" fmla="*/ 85 w 129"/>
                <a:gd name="T1" fmla="*/ 35 h 53"/>
                <a:gd name="T2" fmla="*/ 71 w 129"/>
                <a:gd name="T3" fmla="*/ 11 h 53"/>
                <a:gd name="T4" fmla="*/ 63 w 129"/>
                <a:gd name="T5" fmla="*/ 0 h 53"/>
                <a:gd name="T6" fmla="*/ 26 w 129"/>
                <a:gd name="T7" fmla="*/ 0 h 53"/>
                <a:gd name="T8" fmla="*/ 0 w 129"/>
                <a:gd name="T9" fmla="*/ 0 h 53"/>
                <a:gd name="T10" fmla="*/ 59 w 129"/>
                <a:gd name="T11" fmla="*/ 53 h 53"/>
                <a:gd name="T12" fmla="*/ 129 w 129"/>
                <a:gd name="T13" fmla="*/ 53 h 53"/>
                <a:gd name="T14" fmla="*/ 129 w 129"/>
                <a:gd name="T15" fmla="*/ 35 h 53"/>
                <a:gd name="T16" fmla="*/ 85 w 129"/>
                <a:gd name="T17" fmla="*/ 3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 h="53">
                  <a:moveTo>
                    <a:pt x="85" y="35"/>
                  </a:moveTo>
                  <a:cubicBezTo>
                    <a:pt x="81" y="31"/>
                    <a:pt x="76" y="24"/>
                    <a:pt x="71" y="11"/>
                  </a:cubicBezTo>
                  <a:cubicBezTo>
                    <a:pt x="71" y="11"/>
                    <a:pt x="68" y="1"/>
                    <a:pt x="63" y="0"/>
                  </a:cubicBezTo>
                  <a:cubicBezTo>
                    <a:pt x="60" y="0"/>
                    <a:pt x="43" y="0"/>
                    <a:pt x="26" y="0"/>
                  </a:cubicBezTo>
                  <a:cubicBezTo>
                    <a:pt x="16" y="0"/>
                    <a:pt x="7" y="0"/>
                    <a:pt x="0" y="0"/>
                  </a:cubicBezTo>
                  <a:cubicBezTo>
                    <a:pt x="21" y="15"/>
                    <a:pt x="41" y="33"/>
                    <a:pt x="59" y="53"/>
                  </a:cubicBezTo>
                  <a:cubicBezTo>
                    <a:pt x="129" y="53"/>
                    <a:pt x="129" y="53"/>
                    <a:pt x="129" y="53"/>
                  </a:cubicBezTo>
                  <a:cubicBezTo>
                    <a:pt x="129" y="35"/>
                    <a:pt x="129" y="35"/>
                    <a:pt x="129" y="35"/>
                  </a:cubicBezTo>
                  <a:lnTo>
                    <a:pt x="85" y="35"/>
                  </a:lnTo>
                  <a:close/>
                </a:path>
              </a:pathLst>
            </a:custGeom>
            <a:solidFill>
              <a:srgbClr val="1C2B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Rectangle 14"/>
            <p:cNvSpPr>
              <a:spLocks noChangeArrowheads="1"/>
            </p:cNvSpPr>
            <p:nvPr/>
          </p:nvSpPr>
          <p:spPr bwMode="auto">
            <a:xfrm>
              <a:off x="3492373" y="796812"/>
              <a:ext cx="728663" cy="26670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15"/>
            <p:cNvSpPr>
              <a:spLocks noChangeArrowheads="1"/>
            </p:cNvSpPr>
            <p:nvPr/>
          </p:nvSpPr>
          <p:spPr bwMode="auto">
            <a:xfrm>
              <a:off x="3492373" y="1063512"/>
              <a:ext cx="728663" cy="1069975"/>
            </a:xfrm>
            <a:prstGeom prst="rect">
              <a:avLst/>
            </a:prstGeom>
            <a:solidFill>
              <a:srgbClr val="3C4F5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16"/>
            <p:cNvSpPr>
              <a:spLocks noChangeArrowheads="1"/>
            </p:cNvSpPr>
            <p:nvPr/>
          </p:nvSpPr>
          <p:spPr bwMode="auto">
            <a:xfrm>
              <a:off x="3613023" y="1185750"/>
              <a:ext cx="485775" cy="219075"/>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17"/>
            <p:cNvSpPr>
              <a:spLocks noChangeArrowheads="1"/>
            </p:cNvSpPr>
            <p:nvPr/>
          </p:nvSpPr>
          <p:spPr bwMode="auto">
            <a:xfrm>
              <a:off x="3613023" y="1550875"/>
              <a:ext cx="485775" cy="217487"/>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18"/>
            <p:cNvSpPr>
              <a:spLocks noChangeArrowheads="1"/>
            </p:cNvSpPr>
            <p:nvPr/>
          </p:nvSpPr>
          <p:spPr bwMode="auto">
            <a:xfrm>
              <a:off x="3613023" y="1890600"/>
              <a:ext cx="485775" cy="122237"/>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25"/>
            <p:cNvSpPr>
              <a:spLocks noChangeArrowheads="1"/>
            </p:cNvSpPr>
            <p:nvPr/>
          </p:nvSpPr>
          <p:spPr bwMode="auto">
            <a:xfrm>
              <a:off x="1966786"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26"/>
            <p:cNvSpPr>
              <a:spLocks noChangeArrowheads="1"/>
            </p:cNvSpPr>
            <p:nvPr/>
          </p:nvSpPr>
          <p:spPr bwMode="auto">
            <a:xfrm>
              <a:off x="2198561"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Rectangle 27"/>
            <p:cNvSpPr>
              <a:spLocks noChangeArrowheads="1"/>
            </p:cNvSpPr>
            <p:nvPr/>
          </p:nvSpPr>
          <p:spPr bwMode="auto">
            <a:xfrm>
              <a:off x="2422398"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28"/>
            <p:cNvSpPr>
              <a:spLocks noChangeArrowheads="1"/>
            </p:cNvSpPr>
            <p:nvPr/>
          </p:nvSpPr>
          <p:spPr bwMode="auto">
            <a:xfrm>
              <a:off x="2654173"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Rectangle 29"/>
            <p:cNvSpPr>
              <a:spLocks noChangeArrowheads="1"/>
            </p:cNvSpPr>
            <p:nvPr/>
          </p:nvSpPr>
          <p:spPr bwMode="auto">
            <a:xfrm>
              <a:off x="2884361"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Rectangle 30"/>
            <p:cNvSpPr>
              <a:spLocks noChangeArrowheads="1"/>
            </p:cNvSpPr>
            <p:nvPr/>
          </p:nvSpPr>
          <p:spPr bwMode="auto">
            <a:xfrm>
              <a:off x="3109786"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Rectangle 32"/>
            <p:cNvSpPr>
              <a:spLocks noChangeArrowheads="1"/>
            </p:cNvSpPr>
            <p:nvPr/>
          </p:nvSpPr>
          <p:spPr bwMode="auto">
            <a:xfrm>
              <a:off x="6942646" y="2747850"/>
              <a:ext cx="223838"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33"/>
            <p:cNvSpPr>
              <a:spLocks noChangeArrowheads="1"/>
            </p:cNvSpPr>
            <p:nvPr/>
          </p:nvSpPr>
          <p:spPr bwMode="auto">
            <a:xfrm>
              <a:off x="6710871" y="2473212"/>
              <a:ext cx="231775"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4" name="Rectangle 34"/>
            <p:cNvSpPr>
              <a:spLocks noChangeArrowheads="1"/>
            </p:cNvSpPr>
            <p:nvPr/>
          </p:nvSpPr>
          <p:spPr bwMode="auto">
            <a:xfrm>
              <a:off x="6480683" y="2060462"/>
              <a:ext cx="230188"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5" name="Rectangle 35"/>
            <p:cNvSpPr>
              <a:spLocks noChangeArrowheads="1"/>
            </p:cNvSpPr>
            <p:nvPr/>
          </p:nvSpPr>
          <p:spPr bwMode="auto">
            <a:xfrm>
              <a:off x="6255258" y="1763600"/>
              <a:ext cx="225425"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9" name="Rectangle 36"/>
            <p:cNvSpPr>
              <a:spLocks noChangeArrowheads="1"/>
            </p:cNvSpPr>
            <p:nvPr/>
          </p:nvSpPr>
          <p:spPr bwMode="auto">
            <a:xfrm>
              <a:off x="6025071" y="2406537"/>
              <a:ext cx="230188"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0" name="Rectangle 37"/>
            <p:cNvSpPr>
              <a:spLocks noChangeArrowheads="1"/>
            </p:cNvSpPr>
            <p:nvPr/>
          </p:nvSpPr>
          <p:spPr bwMode="auto">
            <a:xfrm>
              <a:off x="5793296" y="2692287"/>
              <a:ext cx="231775"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1027" name="Picture 3" descr="C:\Users\bwjf\Pictures\2f738bd4b31.jpg"/>
          <p:cNvPicPr>
            <a:picLocks noChangeAspect="1" noChangeArrowheads="1"/>
          </p:cNvPicPr>
          <p:nvPr/>
        </p:nvPicPr>
        <p:blipFill>
          <a:blip r:embed="rId3" cstate="print"/>
          <a:srcRect/>
          <a:stretch>
            <a:fillRect/>
          </a:stretch>
        </p:blipFill>
        <p:spPr bwMode="auto">
          <a:xfrm>
            <a:off x="4151720" y="2688165"/>
            <a:ext cx="1041698" cy="1072761"/>
          </a:xfrm>
          <a:prstGeom prst="rect">
            <a:avLst/>
          </a:prstGeom>
          <a:noFill/>
        </p:spPr>
      </p:pic>
      <p:sp>
        <p:nvSpPr>
          <p:cNvPr id="46" name="TextBox 6"/>
          <p:cNvSpPr txBox="1">
            <a:spLocks noChangeArrowheads="1"/>
          </p:cNvSpPr>
          <p:nvPr/>
        </p:nvSpPr>
        <p:spPr bwMode="auto">
          <a:xfrm>
            <a:off x="1690511" y="789736"/>
            <a:ext cx="758792" cy="369332"/>
          </a:xfrm>
          <a:prstGeom prst="rect">
            <a:avLst/>
          </a:prstGeom>
          <a:noFill/>
          <a:ln w="9525">
            <a:noFill/>
            <a:miter lim="800000"/>
            <a:headEnd/>
            <a:tailEnd/>
          </a:ln>
        </p:spPr>
        <p:txBody>
          <a:bodyPr wrap="square">
            <a:spAutoFit/>
          </a:bodyPr>
          <a:lstStyle/>
          <a:p>
            <a:r>
              <a:rPr lang="en-US" altLang="zh-CN" dirty="0" smtClean="0">
                <a:solidFill>
                  <a:schemeClr val="tx2"/>
                </a:solidFill>
              </a:rPr>
              <a:t>SSISO</a:t>
            </a:r>
            <a:endParaRPr lang="zh-CN" altLang="en-US" dirty="0">
              <a:solidFill>
                <a:schemeClr val="tx2"/>
              </a:solidFill>
            </a:endParaRPr>
          </a:p>
        </p:txBody>
      </p:sp>
    </p:spTree>
    <p:extLst>
      <p:ext uri="{BB962C8B-B14F-4D97-AF65-F5344CB8AC3E}">
        <p14:creationId xmlns:p14="http://schemas.microsoft.com/office/powerpoint/2010/main" val="14386431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78575" y="574017"/>
            <a:ext cx="1593224" cy="609741"/>
            <a:chOff x="283464" y="286512"/>
            <a:chExt cx="1593224" cy="457200"/>
          </a:xfrm>
        </p:grpSpPr>
        <p:cxnSp>
          <p:nvCxnSpPr>
            <p:cNvPr id="5" name="直接连接符 4"/>
            <p:cNvCxnSpPr/>
            <p:nvPr/>
          </p:nvCxnSpPr>
          <p:spPr>
            <a:xfrm>
              <a:off x="502920" y="286512"/>
              <a:ext cx="0" cy="457200"/>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283464" y="286512"/>
              <a:ext cx="155448" cy="457200"/>
            </a:xfrm>
            <a:prstGeom prst="rect">
              <a:avLst/>
            </a:prstGeom>
            <a:solidFill>
              <a:srgbClr val="FC61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12211" y="359583"/>
              <a:ext cx="1364477" cy="230779"/>
            </a:xfrm>
            <a:prstGeom prst="rect">
              <a:avLst/>
            </a:prstGeom>
          </p:spPr>
          <p:txBody>
            <a:bodyPr wrap="none">
              <a:spAutoFit/>
            </a:bodyPr>
            <a:lstStyle/>
            <a:p>
              <a:pPr algn="ctr"/>
              <a:r>
                <a:rPr lang="zh-CN" altLang="en-US" sz="1400" b="1" kern="800" spc="300" dirty="0" smtClean="0">
                  <a:solidFill>
                    <a:srgbClr val="FC611F"/>
                  </a:solidFill>
                  <a:latin typeface="微软雅黑" pitchFamily="34" charset="-122"/>
                  <a:ea typeface="微软雅黑" pitchFamily="34" charset="-122"/>
                </a:rPr>
                <a:t>三</a:t>
              </a:r>
              <a:r>
                <a:rPr lang="en-US" altLang="zh-CN" sz="1400" b="1" kern="800" spc="300" dirty="0" smtClean="0">
                  <a:solidFill>
                    <a:srgbClr val="FC611F"/>
                  </a:solidFill>
                  <a:latin typeface="微软雅黑" pitchFamily="34" charset="-122"/>
                  <a:ea typeface="微软雅黑" pitchFamily="34" charset="-122"/>
                </a:rPr>
                <a:t>.</a:t>
              </a:r>
              <a:r>
                <a:rPr lang="zh-CN" altLang="en-US" sz="1400" b="1" kern="800" spc="300" dirty="0" smtClean="0">
                  <a:solidFill>
                    <a:srgbClr val="FC611F"/>
                  </a:solidFill>
                  <a:latin typeface="微软雅黑" pitchFamily="34" charset="-122"/>
                  <a:ea typeface="微软雅黑" pitchFamily="34" charset="-122"/>
                </a:rPr>
                <a:t>考试级别</a:t>
              </a:r>
              <a:endParaRPr lang="zh-CN" altLang="en-US" sz="1400" b="1" kern="800" spc="300" dirty="0">
                <a:solidFill>
                  <a:srgbClr val="FC611F"/>
                </a:solidFill>
                <a:latin typeface="微软雅黑" pitchFamily="34" charset="-122"/>
                <a:ea typeface="微软雅黑" pitchFamily="34" charset="-122"/>
              </a:endParaRPr>
            </a:p>
          </p:txBody>
        </p:sp>
        <p:sp>
          <p:nvSpPr>
            <p:cNvPr id="8" name="TextBox 9"/>
            <p:cNvSpPr txBox="1"/>
            <p:nvPr/>
          </p:nvSpPr>
          <p:spPr>
            <a:xfrm>
              <a:off x="516268" y="538529"/>
              <a:ext cx="1003801" cy="173084"/>
            </a:xfrm>
            <a:prstGeom prst="rect">
              <a:avLst/>
            </a:prstGeom>
            <a:noFill/>
          </p:spPr>
          <p:txBody>
            <a:bodyPr wrap="none" rtlCol="0">
              <a:spAutoFit/>
            </a:bodyPr>
            <a:lstStyle/>
            <a:p>
              <a:pPr algn="ctr"/>
              <a:r>
                <a:rPr lang="en-US" sz="900" b="1" dirty="0" smtClean="0">
                  <a:solidFill>
                    <a:srgbClr val="F34D03"/>
                  </a:solidFill>
                </a:rPr>
                <a:t>Level</a:t>
              </a:r>
              <a:r>
                <a:rPr lang="en-US" sz="900" b="1" dirty="0" smtClean="0">
                  <a:solidFill>
                    <a:srgbClr val="FC611F"/>
                  </a:solidFill>
                </a:rPr>
                <a:t> Of The Test</a:t>
              </a:r>
              <a:endParaRPr lang="zh-CN" altLang="en-US" sz="900" b="1" dirty="0">
                <a:solidFill>
                  <a:srgbClr val="FC611F"/>
                </a:solidFill>
                <a:latin typeface="微软雅黑" pitchFamily="34" charset="-122"/>
                <a:ea typeface="微软雅黑" pitchFamily="34" charset="-122"/>
              </a:endParaRPr>
            </a:p>
          </p:txBody>
        </p:sp>
      </p:grpSp>
      <p:graphicFrame>
        <p:nvGraphicFramePr>
          <p:cNvPr id="10" name="表格 9"/>
          <p:cNvGraphicFramePr>
            <a:graphicFrameLocks noGrp="1"/>
          </p:cNvGraphicFramePr>
          <p:nvPr>
            <p:extLst>
              <p:ext uri="{D42A27DB-BD31-4B8C-83A1-F6EECF244321}">
                <p14:modId xmlns:p14="http://schemas.microsoft.com/office/powerpoint/2010/main" val="468469413"/>
              </p:ext>
            </p:extLst>
          </p:nvPr>
        </p:nvGraphicFramePr>
        <p:xfrm>
          <a:off x="1253067" y="2774472"/>
          <a:ext cx="6502399" cy="2599038"/>
        </p:xfrm>
        <a:graphic>
          <a:graphicData uri="http://schemas.openxmlformats.org/drawingml/2006/table">
            <a:tbl>
              <a:tblPr/>
              <a:tblGrid>
                <a:gridCol w="1043405"/>
                <a:gridCol w="2729497"/>
                <a:gridCol w="2729497"/>
              </a:tblGrid>
              <a:tr h="742583">
                <a:tc>
                  <a:txBody>
                    <a:bodyPr/>
                    <a:lstStyle/>
                    <a:p>
                      <a:pPr algn="ctr">
                        <a:lnSpc>
                          <a:spcPct val="150000"/>
                        </a:lnSpc>
                        <a:spcAft>
                          <a:spcPts val="0"/>
                        </a:spcAft>
                      </a:pPr>
                      <a:r>
                        <a:rPr lang="zh-CN" sz="1600" b="1" dirty="0" smtClean="0">
                          <a:solidFill>
                            <a:srgbClr val="F34D03"/>
                          </a:solidFill>
                          <a:latin typeface="微软雅黑" pitchFamily="34" charset="-122"/>
                          <a:ea typeface="微软雅黑" pitchFamily="34" charset="-122"/>
                          <a:cs typeface="Segoe UI"/>
                        </a:rPr>
                        <a:t>级别层次</a:t>
                      </a:r>
                      <a:r>
                        <a:rPr lang="en-US" altLang="zh-CN" sz="1600" b="1" dirty="0" smtClean="0">
                          <a:solidFill>
                            <a:srgbClr val="F34D03"/>
                          </a:solidFill>
                          <a:latin typeface="微软雅黑" pitchFamily="34" charset="-122"/>
                          <a:ea typeface="微软雅黑" pitchFamily="34" charset="-122"/>
                          <a:cs typeface="Segoe UI"/>
                        </a:rPr>
                        <a:t> </a:t>
                      </a:r>
                      <a:endParaRPr lang="zh-CN" sz="1600" b="1" dirty="0">
                        <a:solidFill>
                          <a:srgbClr val="F34D03"/>
                        </a:solidFill>
                        <a:latin typeface="微软雅黑" pitchFamily="34" charset="-122"/>
                        <a:ea typeface="微软雅黑"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50000"/>
                        </a:lnSpc>
                        <a:spcAft>
                          <a:spcPts val="0"/>
                        </a:spcAft>
                      </a:pPr>
                      <a:r>
                        <a:rPr lang="zh-CN" sz="1600" dirty="0">
                          <a:solidFill>
                            <a:srgbClr val="333333"/>
                          </a:solidFill>
                          <a:latin typeface="微软雅黑" pitchFamily="34" charset="-122"/>
                          <a:ea typeface="微软雅黑" pitchFamily="34" charset="-122"/>
                          <a:cs typeface="Segoe UI"/>
                        </a:rPr>
                        <a:t>专业类别</a:t>
                      </a:r>
                      <a:endParaRPr lang="zh-CN" sz="1600" dirty="0">
                        <a:latin typeface="微软雅黑" pitchFamily="34" charset="-122"/>
                        <a:ea typeface="微软雅黑"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CN" sz="1600" kern="1200" dirty="0">
                          <a:solidFill>
                            <a:srgbClr val="333333"/>
                          </a:solidFill>
                          <a:latin typeface="微软雅黑" pitchFamily="34" charset="-122"/>
                          <a:ea typeface="微软雅黑" pitchFamily="34" charset="-122"/>
                          <a:cs typeface="Segoe UI"/>
                        </a:rPr>
                        <a:t>资格</a:t>
                      </a:r>
                      <a:r>
                        <a:rPr lang="zh-CN" sz="1600" kern="1200" dirty="0" smtClean="0">
                          <a:solidFill>
                            <a:srgbClr val="333333"/>
                          </a:solidFill>
                          <a:latin typeface="微软雅黑" pitchFamily="34" charset="-122"/>
                          <a:ea typeface="微软雅黑" pitchFamily="34" charset="-122"/>
                          <a:cs typeface="Segoe UI"/>
                        </a:rPr>
                        <a:t>名称</a:t>
                      </a:r>
                      <a:endParaRPr lang="zh-CN" sz="1600" kern="1200" dirty="0">
                        <a:solidFill>
                          <a:srgbClr val="333333"/>
                        </a:solidFill>
                        <a:latin typeface="微软雅黑" pitchFamily="34" charset="-122"/>
                        <a:ea typeface="微软雅黑" pitchFamily="34" charset="-122"/>
                        <a:cs typeface="Segoe U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1291">
                <a:tc rowSpan="5">
                  <a:txBody>
                    <a:bodyPr/>
                    <a:lstStyle/>
                    <a:p>
                      <a:pPr algn="ctr">
                        <a:lnSpc>
                          <a:spcPct val="150000"/>
                        </a:lnSpc>
                        <a:spcAft>
                          <a:spcPts val="0"/>
                        </a:spcAft>
                      </a:pPr>
                      <a:r>
                        <a:rPr lang="zh-CN" sz="1600" b="1" dirty="0">
                          <a:solidFill>
                            <a:srgbClr val="F34D03"/>
                          </a:solidFill>
                          <a:latin typeface="微软雅黑" pitchFamily="34" charset="-122"/>
                          <a:ea typeface="微软雅黑" pitchFamily="34" charset="-122"/>
                          <a:cs typeface="Segoe UI"/>
                        </a:rPr>
                        <a:t>初级资格</a:t>
                      </a:r>
                      <a:endParaRPr lang="zh-CN" sz="1600" b="1" dirty="0">
                        <a:solidFill>
                          <a:srgbClr val="F34D03"/>
                        </a:solidFill>
                        <a:latin typeface="微软雅黑" pitchFamily="34" charset="-122"/>
                        <a:ea typeface="微软雅黑"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50000"/>
                        </a:lnSpc>
                        <a:spcAft>
                          <a:spcPts val="0"/>
                        </a:spcAft>
                      </a:pPr>
                      <a:r>
                        <a:rPr lang="zh-CN" sz="1600" dirty="0">
                          <a:solidFill>
                            <a:srgbClr val="333333"/>
                          </a:solidFill>
                          <a:latin typeface="微软雅黑" pitchFamily="34" charset="-122"/>
                          <a:ea typeface="微软雅黑" pitchFamily="34" charset="-122"/>
                          <a:cs typeface="Segoe UI"/>
                        </a:rPr>
                        <a:t>计算机软件</a:t>
                      </a:r>
                      <a:endParaRPr lang="zh-CN" sz="1600" dirty="0">
                        <a:latin typeface="微软雅黑" pitchFamily="34" charset="-122"/>
                        <a:ea typeface="微软雅黑"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CN" sz="1600" kern="1200" dirty="0" smtClean="0">
                          <a:solidFill>
                            <a:srgbClr val="333333"/>
                          </a:solidFill>
                          <a:latin typeface="微软雅黑" pitchFamily="34" charset="-122"/>
                          <a:ea typeface="微软雅黑" pitchFamily="34" charset="-122"/>
                          <a:cs typeface="Segoe UI"/>
                        </a:rPr>
                        <a:t>程序员</a:t>
                      </a:r>
                      <a:endParaRPr lang="zh-CN" sz="1600" kern="1200" dirty="0">
                        <a:solidFill>
                          <a:srgbClr val="333333"/>
                        </a:solidFill>
                        <a:latin typeface="微软雅黑" pitchFamily="34" charset="-122"/>
                        <a:ea typeface="微软雅黑" pitchFamily="34" charset="-122"/>
                        <a:cs typeface="Segoe U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1291">
                <a:tc vMerge="1">
                  <a:txBody>
                    <a:bodyPr/>
                    <a:lstStyle/>
                    <a:p>
                      <a:endParaRPr lang="zh-CN" altLang="en-US"/>
                    </a:p>
                  </a:txBody>
                  <a:tcPr/>
                </a:tc>
                <a:tc>
                  <a:txBody>
                    <a:bodyPr/>
                    <a:lstStyle/>
                    <a:p>
                      <a:pPr>
                        <a:lnSpc>
                          <a:spcPct val="150000"/>
                        </a:lnSpc>
                        <a:spcAft>
                          <a:spcPts val="0"/>
                        </a:spcAft>
                      </a:pPr>
                      <a:r>
                        <a:rPr lang="zh-CN" sz="1600" kern="1200" dirty="0">
                          <a:solidFill>
                            <a:srgbClr val="333333"/>
                          </a:solidFill>
                          <a:latin typeface="微软雅黑" pitchFamily="34" charset="-122"/>
                          <a:ea typeface="微软雅黑" pitchFamily="34" charset="-122"/>
                          <a:cs typeface="Segoe UI"/>
                        </a:rPr>
                        <a:t>计算机网络</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CN" sz="1600" kern="1200" dirty="0">
                          <a:solidFill>
                            <a:srgbClr val="333333"/>
                          </a:solidFill>
                          <a:latin typeface="微软雅黑" pitchFamily="34" charset="-122"/>
                          <a:ea typeface="微软雅黑" pitchFamily="34" charset="-122"/>
                          <a:cs typeface="Segoe UI"/>
                        </a:rPr>
                        <a:t>网络管理</a:t>
                      </a:r>
                      <a:r>
                        <a:rPr lang="zh-CN" sz="1600" kern="1200" dirty="0" smtClean="0">
                          <a:solidFill>
                            <a:srgbClr val="333333"/>
                          </a:solidFill>
                          <a:latin typeface="微软雅黑" pitchFamily="34" charset="-122"/>
                          <a:ea typeface="微软雅黑" pitchFamily="34" charset="-122"/>
                          <a:cs typeface="Segoe UI"/>
                        </a:rPr>
                        <a:t>员</a:t>
                      </a:r>
                      <a:endParaRPr lang="zh-CN" sz="1600" kern="1200" dirty="0">
                        <a:solidFill>
                          <a:srgbClr val="333333"/>
                        </a:solidFill>
                        <a:latin typeface="微软雅黑" pitchFamily="34" charset="-122"/>
                        <a:ea typeface="微软雅黑" pitchFamily="34" charset="-122"/>
                        <a:cs typeface="Segoe U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1291">
                <a:tc vMerge="1">
                  <a:txBody>
                    <a:bodyPr/>
                    <a:lstStyle/>
                    <a:p>
                      <a:endParaRPr lang="zh-CN" altLang="en-US"/>
                    </a:p>
                  </a:txBody>
                  <a:tcPr/>
                </a:tc>
                <a:tc>
                  <a:txBody>
                    <a:bodyPr/>
                    <a:lstStyle/>
                    <a:p>
                      <a:pPr>
                        <a:lnSpc>
                          <a:spcPct val="150000"/>
                        </a:lnSpc>
                        <a:spcAft>
                          <a:spcPts val="0"/>
                        </a:spcAft>
                      </a:pPr>
                      <a:r>
                        <a:rPr lang="zh-CN" sz="1600" kern="1200" dirty="0">
                          <a:solidFill>
                            <a:srgbClr val="333333"/>
                          </a:solidFill>
                          <a:latin typeface="微软雅黑" pitchFamily="34" charset="-122"/>
                          <a:ea typeface="微软雅黑" pitchFamily="34" charset="-122"/>
                          <a:cs typeface="Segoe UI"/>
                        </a:rPr>
                        <a:t>计算机应用技术</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endParaRPr lang="en-US" sz="1600" kern="1200" dirty="0">
                        <a:solidFill>
                          <a:srgbClr val="333333"/>
                        </a:solidFill>
                        <a:latin typeface="微软雅黑" pitchFamily="34" charset="-122"/>
                        <a:ea typeface="微软雅黑" pitchFamily="34" charset="-122"/>
                        <a:cs typeface="Segoe U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BlToTr w="6350" cap="flat" cmpd="sng" algn="ctr">
                      <a:solidFill>
                        <a:srgbClr val="000000"/>
                      </a:solidFill>
                      <a:prstDash val="solid"/>
                      <a:round/>
                      <a:headEnd type="none" w="med" len="med"/>
                      <a:tailEnd type="none" w="med" len="med"/>
                    </a:lnBlToTr>
                  </a:tcPr>
                </a:tc>
              </a:tr>
              <a:tr h="371291">
                <a:tc vMerge="1">
                  <a:txBody>
                    <a:bodyPr/>
                    <a:lstStyle/>
                    <a:p>
                      <a:endParaRPr lang="zh-CN" altLang="en-US"/>
                    </a:p>
                  </a:txBody>
                  <a:tcPr/>
                </a:tc>
                <a:tc>
                  <a:txBody>
                    <a:bodyPr/>
                    <a:lstStyle/>
                    <a:p>
                      <a:pPr>
                        <a:lnSpc>
                          <a:spcPct val="150000"/>
                        </a:lnSpc>
                        <a:spcAft>
                          <a:spcPts val="0"/>
                        </a:spcAft>
                      </a:pPr>
                      <a:r>
                        <a:rPr lang="zh-CN" sz="1600" kern="1200" dirty="0">
                          <a:solidFill>
                            <a:srgbClr val="333333"/>
                          </a:solidFill>
                          <a:latin typeface="微软雅黑" pitchFamily="34" charset="-122"/>
                          <a:ea typeface="微软雅黑" pitchFamily="34" charset="-122"/>
                          <a:cs typeface="Segoe UI"/>
                        </a:rPr>
                        <a:t>信息系统</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endParaRPr lang="zh-CN" sz="1600" kern="1200" dirty="0">
                        <a:solidFill>
                          <a:srgbClr val="333333"/>
                        </a:solidFill>
                        <a:latin typeface="微软雅黑" pitchFamily="34" charset="-122"/>
                        <a:ea typeface="微软雅黑" pitchFamily="34" charset="-122"/>
                        <a:cs typeface="Segoe U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BlToTr w="6350" cap="flat" cmpd="sng" algn="ctr">
                      <a:solidFill>
                        <a:srgbClr val="000000"/>
                      </a:solidFill>
                      <a:prstDash val="solid"/>
                      <a:round/>
                      <a:headEnd type="none" w="med" len="med"/>
                      <a:tailEnd type="none" w="med" len="med"/>
                    </a:lnBlToTr>
                  </a:tcPr>
                </a:tc>
              </a:tr>
              <a:tr h="371291">
                <a:tc vMerge="1">
                  <a:txBody>
                    <a:bodyPr/>
                    <a:lstStyle/>
                    <a:p>
                      <a:endParaRPr lang="zh-CN" altLang="en-US"/>
                    </a:p>
                  </a:txBody>
                  <a:tcPr/>
                </a:tc>
                <a:tc>
                  <a:txBody>
                    <a:bodyPr/>
                    <a:lstStyle/>
                    <a:p>
                      <a:pPr>
                        <a:lnSpc>
                          <a:spcPct val="150000"/>
                        </a:lnSpc>
                        <a:spcAft>
                          <a:spcPts val="0"/>
                        </a:spcAft>
                      </a:pPr>
                      <a:r>
                        <a:rPr lang="zh-CN" sz="1600" kern="1200" dirty="0">
                          <a:solidFill>
                            <a:srgbClr val="333333"/>
                          </a:solidFill>
                          <a:latin typeface="微软雅黑" pitchFamily="34" charset="-122"/>
                          <a:ea typeface="微软雅黑" pitchFamily="34" charset="-122"/>
                          <a:cs typeface="Segoe UI"/>
                        </a:rPr>
                        <a:t>信息服务</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CN" sz="1600" kern="1200" dirty="0">
                          <a:solidFill>
                            <a:srgbClr val="333333"/>
                          </a:solidFill>
                          <a:latin typeface="微软雅黑" pitchFamily="34" charset="-122"/>
                          <a:ea typeface="微软雅黑" pitchFamily="34" charset="-122"/>
                          <a:cs typeface="Segoe UI"/>
                        </a:rPr>
                        <a:t>信息处理</a:t>
                      </a:r>
                      <a:r>
                        <a:rPr lang="zh-CN" sz="1600" kern="1200" dirty="0" smtClean="0">
                          <a:solidFill>
                            <a:srgbClr val="333333"/>
                          </a:solidFill>
                          <a:latin typeface="微软雅黑" pitchFamily="34" charset="-122"/>
                          <a:ea typeface="微软雅黑" pitchFamily="34" charset="-122"/>
                          <a:cs typeface="Segoe UI"/>
                        </a:rPr>
                        <a:t>技术员</a:t>
                      </a:r>
                      <a:endParaRPr lang="zh-CN" sz="1600" kern="1200" dirty="0">
                        <a:solidFill>
                          <a:srgbClr val="333333"/>
                        </a:solidFill>
                        <a:latin typeface="微软雅黑" pitchFamily="34" charset="-122"/>
                        <a:ea typeface="微软雅黑" pitchFamily="34" charset="-122"/>
                        <a:cs typeface="Segoe U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1" name="Freeform 57"/>
          <p:cNvSpPr>
            <a:spLocks/>
          </p:cNvSpPr>
          <p:nvPr/>
        </p:nvSpPr>
        <p:spPr bwMode="auto">
          <a:xfrm rot="10800000">
            <a:off x="1264705" y="1544077"/>
            <a:ext cx="1011907" cy="1007213"/>
          </a:xfrm>
          <a:custGeom>
            <a:avLst/>
            <a:gdLst>
              <a:gd name="T0" fmla="*/ 233 w 234"/>
              <a:gd name="T1" fmla="*/ 110 h 234"/>
              <a:gd name="T2" fmla="*/ 233 w 234"/>
              <a:gd name="T3" fmla="*/ 30 h 234"/>
              <a:gd name="T4" fmla="*/ 233 w 234"/>
              <a:gd name="T5" fmla="*/ 0 h 234"/>
              <a:gd name="T6" fmla="*/ 203 w 234"/>
              <a:gd name="T7" fmla="*/ 0 h 234"/>
              <a:gd name="T8" fmla="*/ 121 w 234"/>
              <a:gd name="T9" fmla="*/ 0 h 234"/>
              <a:gd name="T10" fmla="*/ 120 w 234"/>
              <a:gd name="T11" fmla="*/ 0 h 234"/>
              <a:gd name="T12" fmla="*/ 117 w 234"/>
              <a:gd name="T13" fmla="*/ 0 h 234"/>
              <a:gd name="T14" fmla="*/ 0 w 234"/>
              <a:gd name="T15" fmla="*/ 117 h 234"/>
              <a:gd name="T16" fmla="*/ 117 w 234"/>
              <a:gd name="T17" fmla="*/ 234 h 234"/>
              <a:gd name="T18" fmla="*/ 234 w 234"/>
              <a:gd name="T19" fmla="*/ 117 h 234"/>
              <a:gd name="T20" fmla="*/ 233 w 234"/>
              <a:gd name="T21" fmla="*/ 11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4" h="234">
                <a:moveTo>
                  <a:pt x="233" y="110"/>
                </a:moveTo>
                <a:cubicBezTo>
                  <a:pt x="233" y="30"/>
                  <a:pt x="233" y="30"/>
                  <a:pt x="233" y="30"/>
                </a:cubicBezTo>
                <a:cubicBezTo>
                  <a:pt x="233" y="0"/>
                  <a:pt x="233" y="0"/>
                  <a:pt x="233" y="0"/>
                </a:cubicBezTo>
                <a:cubicBezTo>
                  <a:pt x="203" y="0"/>
                  <a:pt x="203" y="0"/>
                  <a:pt x="203" y="0"/>
                </a:cubicBezTo>
                <a:cubicBezTo>
                  <a:pt x="121" y="0"/>
                  <a:pt x="121" y="0"/>
                  <a:pt x="121" y="0"/>
                </a:cubicBezTo>
                <a:cubicBezTo>
                  <a:pt x="121" y="0"/>
                  <a:pt x="120" y="0"/>
                  <a:pt x="120" y="0"/>
                </a:cubicBezTo>
                <a:cubicBezTo>
                  <a:pt x="119" y="0"/>
                  <a:pt x="118" y="0"/>
                  <a:pt x="117" y="0"/>
                </a:cubicBezTo>
                <a:cubicBezTo>
                  <a:pt x="52" y="0"/>
                  <a:pt x="0" y="52"/>
                  <a:pt x="0" y="117"/>
                </a:cubicBezTo>
                <a:cubicBezTo>
                  <a:pt x="0" y="181"/>
                  <a:pt x="52" y="234"/>
                  <a:pt x="117" y="234"/>
                </a:cubicBezTo>
                <a:cubicBezTo>
                  <a:pt x="181" y="234"/>
                  <a:pt x="234" y="181"/>
                  <a:pt x="234" y="117"/>
                </a:cubicBezTo>
                <a:cubicBezTo>
                  <a:pt x="234" y="115"/>
                  <a:pt x="233" y="112"/>
                  <a:pt x="233" y="110"/>
                </a:cubicBezTo>
                <a:close/>
              </a:path>
            </a:pathLst>
          </a:custGeom>
          <a:solidFill>
            <a:srgbClr val="FC61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12" name="TextBox 11"/>
          <p:cNvSpPr txBox="1"/>
          <p:nvPr/>
        </p:nvSpPr>
        <p:spPr>
          <a:xfrm>
            <a:off x="1433689" y="1682045"/>
            <a:ext cx="812800" cy="707886"/>
          </a:xfrm>
          <a:prstGeom prst="rect">
            <a:avLst/>
          </a:prstGeom>
          <a:noFill/>
        </p:spPr>
        <p:txBody>
          <a:bodyPr wrap="square" rtlCol="0">
            <a:spAutoFit/>
          </a:bodyPr>
          <a:lstStyle/>
          <a:p>
            <a:r>
              <a:rPr lang="zh-CN" altLang="en-US" sz="2000" dirty="0" smtClean="0">
                <a:solidFill>
                  <a:schemeClr val="bg1"/>
                </a:solidFill>
                <a:latin typeface="华文琥珀" pitchFamily="2" charset="-122"/>
                <a:ea typeface="华文琥珀" pitchFamily="2" charset="-122"/>
              </a:rPr>
              <a:t>初级资格</a:t>
            </a:r>
            <a:endParaRPr lang="zh-CN" altLang="en-US" sz="2000" dirty="0">
              <a:solidFill>
                <a:schemeClr val="bg1"/>
              </a:solidFill>
              <a:latin typeface="华文琥珀" pitchFamily="2" charset="-122"/>
              <a:ea typeface="华文琥珀"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9C689EE7-C798-4E5C-9338-2BD7BFF69A97}" type="slidenum">
              <a:rPr lang="zh-CN" altLang="en-US" smtClean="0"/>
              <a:pPr/>
              <a:t>11</a:t>
            </a:fld>
            <a:endParaRPr lang="zh-CN" altLang="en-US" dirty="0"/>
          </a:p>
        </p:txBody>
      </p:sp>
      <p:grpSp>
        <p:nvGrpSpPr>
          <p:cNvPr id="4" name="组合 3"/>
          <p:cNvGrpSpPr/>
          <p:nvPr/>
        </p:nvGrpSpPr>
        <p:grpSpPr>
          <a:xfrm>
            <a:off x="678575" y="574017"/>
            <a:ext cx="1593224" cy="609741"/>
            <a:chOff x="283464" y="286512"/>
            <a:chExt cx="1593224" cy="457200"/>
          </a:xfrm>
        </p:grpSpPr>
        <p:cxnSp>
          <p:nvCxnSpPr>
            <p:cNvPr id="5" name="直接连接符 4"/>
            <p:cNvCxnSpPr/>
            <p:nvPr/>
          </p:nvCxnSpPr>
          <p:spPr>
            <a:xfrm>
              <a:off x="502920" y="286512"/>
              <a:ext cx="0" cy="457200"/>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283464" y="286512"/>
              <a:ext cx="155448" cy="457200"/>
            </a:xfrm>
            <a:prstGeom prst="rect">
              <a:avLst/>
            </a:prstGeom>
            <a:solidFill>
              <a:srgbClr val="FC61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12211" y="359583"/>
              <a:ext cx="1364477" cy="230779"/>
            </a:xfrm>
            <a:prstGeom prst="rect">
              <a:avLst/>
            </a:prstGeom>
          </p:spPr>
          <p:txBody>
            <a:bodyPr wrap="none">
              <a:spAutoFit/>
            </a:bodyPr>
            <a:lstStyle/>
            <a:p>
              <a:pPr algn="ctr"/>
              <a:r>
                <a:rPr lang="zh-CN" altLang="en-US" sz="1400" b="1" kern="800" spc="300" dirty="0" smtClean="0">
                  <a:solidFill>
                    <a:srgbClr val="FC611F"/>
                  </a:solidFill>
                  <a:latin typeface="微软雅黑" pitchFamily="34" charset="-122"/>
                  <a:ea typeface="微软雅黑" pitchFamily="34" charset="-122"/>
                </a:rPr>
                <a:t>三</a:t>
              </a:r>
              <a:r>
                <a:rPr lang="en-US" altLang="zh-CN" sz="1400" b="1" kern="800" spc="300" dirty="0" smtClean="0">
                  <a:solidFill>
                    <a:srgbClr val="FC611F"/>
                  </a:solidFill>
                  <a:latin typeface="微软雅黑" pitchFamily="34" charset="-122"/>
                  <a:ea typeface="微软雅黑" pitchFamily="34" charset="-122"/>
                </a:rPr>
                <a:t>.</a:t>
              </a:r>
              <a:r>
                <a:rPr lang="zh-CN" altLang="en-US" sz="1400" b="1" kern="800" spc="300" dirty="0" smtClean="0">
                  <a:solidFill>
                    <a:srgbClr val="FC611F"/>
                  </a:solidFill>
                  <a:latin typeface="微软雅黑" pitchFamily="34" charset="-122"/>
                  <a:ea typeface="微软雅黑" pitchFamily="34" charset="-122"/>
                </a:rPr>
                <a:t>考试级别</a:t>
              </a:r>
              <a:endParaRPr lang="zh-CN" altLang="en-US" sz="1400" b="1" kern="800" spc="300" dirty="0">
                <a:solidFill>
                  <a:srgbClr val="FC611F"/>
                </a:solidFill>
                <a:latin typeface="微软雅黑" pitchFamily="34" charset="-122"/>
                <a:ea typeface="微软雅黑" pitchFamily="34" charset="-122"/>
              </a:endParaRPr>
            </a:p>
          </p:txBody>
        </p:sp>
        <p:sp>
          <p:nvSpPr>
            <p:cNvPr id="8" name="TextBox 9"/>
            <p:cNvSpPr txBox="1"/>
            <p:nvPr/>
          </p:nvSpPr>
          <p:spPr>
            <a:xfrm>
              <a:off x="516268" y="538529"/>
              <a:ext cx="1003801" cy="173084"/>
            </a:xfrm>
            <a:prstGeom prst="rect">
              <a:avLst/>
            </a:prstGeom>
            <a:noFill/>
          </p:spPr>
          <p:txBody>
            <a:bodyPr wrap="none" rtlCol="0">
              <a:spAutoFit/>
            </a:bodyPr>
            <a:lstStyle/>
            <a:p>
              <a:pPr algn="ctr"/>
              <a:r>
                <a:rPr lang="en-US" sz="900" b="1" dirty="0" smtClean="0">
                  <a:solidFill>
                    <a:srgbClr val="F34D03"/>
                  </a:solidFill>
                </a:rPr>
                <a:t>Level</a:t>
              </a:r>
              <a:r>
                <a:rPr lang="en-US" sz="900" b="1" dirty="0" smtClean="0">
                  <a:solidFill>
                    <a:srgbClr val="FC611F"/>
                  </a:solidFill>
                </a:rPr>
                <a:t> Of The Test</a:t>
              </a:r>
              <a:endParaRPr lang="zh-CN" altLang="en-US" sz="900" b="1" dirty="0">
                <a:solidFill>
                  <a:srgbClr val="FC611F"/>
                </a:solidFill>
                <a:latin typeface="微软雅黑" pitchFamily="34" charset="-122"/>
                <a:ea typeface="微软雅黑" pitchFamily="34" charset="-122"/>
              </a:endParaRPr>
            </a:p>
          </p:txBody>
        </p:sp>
      </p:grpSp>
      <p:graphicFrame>
        <p:nvGraphicFramePr>
          <p:cNvPr id="12" name="表格 11"/>
          <p:cNvGraphicFramePr>
            <a:graphicFrameLocks noGrp="1"/>
          </p:cNvGraphicFramePr>
          <p:nvPr>
            <p:extLst>
              <p:ext uri="{D42A27DB-BD31-4B8C-83A1-F6EECF244321}">
                <p14:modId xmlns:p14="http://schemas.microsoft.com/office/powerpoint/2010/main" val="460439952"/>
              </p:ext>
            </p:extLst>
          </p:nvPr>
        </p:nvGraphicFramePr>
        <p:xfrm>
          <a:off x="2446336" y="1490135"/>
          <a:ext cx="5884863" cy="3837439"/>
        </p:xfrm>
        <a:graphic>
          <a:graphicData uri="http://schemas.openxmlformats.org/drawingml/2006/table">
            <a:tbl>
              <a:tblPr/>
              <a:tblGrid>
                <a:gridCol w="1060126"/>
                <a:gridCol w="1652560"/>
                <a:gridCol w="3172177"/>
              </a:tblGrid>
              <a:tr h="337413">
                <a:tc>
                  <a:txBody>
                    <a:bodyPr/>
                    <a:lstStyle/>
                    <a:p>
                      <a:pPr algn="ctr">
                        <a:lnSpc>
                          <a:spcPct val="150000"/>
                        </a:lnSpc>
                        <a:spcAft>
                          <a:spcPts val="0"/>
                        </a:spcAft>
                      </a:pPr>
                      <a:r>
                        <a:rPr lang="zh-CN" sz="1600" b="1" dirty="0">
                          <a:solidFill>
                            <a:srgbClr val="F34D03"/>
                          </a:solidFill>
                          <a:latin typeface="微软雅黑" pitchFamily="34" charset="-122"/>
                          <a:ea typeface="微软雅黑" pitchFamily="34" charset="-122"/>
                          <a:cs typeface="Segoe UI"/>
                        </a:rPr>
                        <a:t>级别层次</a:t>
                      </a:r>
                      <a:endParaRPr lang="zh-CN" sz="1600" b="1" dirty="0">
                        <a:solidFill>
                          <a:srgbClr val="F34D03"/>
                        </a:solidFill>
                        <a:latin typeface="微软雅黑" pitchFamily="34" charset="-122"/>
                        <a:ea typeface="微软雅黑"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1600" dirty="0">
                          <a:solidFill>
                            <a:srgbClr val="333333"/>
                          </a:solidFill>
                          <a:latin typeface="微软雅黑" pitchFamily="34" charset="-122"/>
                          <a:ea typeface="微软雅黑" pitchFamily="34" charset="-122"/>
                          <a:cs typeface="Segoe UI"/>
                        </a:rPr>
                        <a:t>专业类别</a:t>
                      </a:r>
                      <a:endParaRPr lang="zh-CN" sz="1600" dirty="0">
                        <a:latin typeface="微软雅黑" pitchFamily="34" charset="-122"/>
                        <a:ea typeface="微软雅黑" pitchFamily="34"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altLang="en-US" sz="1600" kern="1200" dirty="0" smtClean="0">
                          <a:solidFill>
                            <a:schemeClr val="tx1"/>
                          </a:solidFill>
                          <a:latin typeface="微软雅黑" pitchFamily="34" charset="-122"/>
                          <a:ea typeface="微软雅黑" pitchFamily="34" charset="-122"/>
                          <a:cs typeface="+mn-cs"/>
                        </a:rPr>
                        <a:t>资格名称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723">
                <a:tc rowSpan="5">
                  <a:txBody>
                    <a:bodyPr/>
                    <a:lstStyle/>
                    <a:p>
                      <a:pPr algn="ctr">
                        <a:lnSpc>
                          <a:spcPct val="150000"/>
                        </a:lnSpc>
                        <a:spcAft>
                          <a:spcPts val="0"/>
                        </a:spcAft>
                      </a:pPr>
                      <a:r>
                        <a:rPr lang="zh-CN" sz="1600" b="1" dirty="0">
                          <a:solidFill>
                            <a:srgbClr val="F34D03"/>
                          </a:solidFill>
                          <a:latin typeface="微软雅黑" pitchFamily="34" charset="-122"/>
                          <a:ea typeface="微软雅黑" pitchFamily="34" charset="-122"/>
                          <a:cs typeface="Segoe UI"/>
                        </a:rPr>
                        <a:t>中级资格</a:t>
                      </a:r>
                      <a:endParaRPr lang="zh-CN" sz="1600" b="1" dirty="0">
                        <a:solidFill>
                          <a:srgbClr val="F34D03"/>
                        </a:solidFill>
                        <a:latin typeface="微软雅黑" pitchFamily="34" charset="-122"/>
                        <a:ea typeface="微软雅黑"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1600" kern="1200" dirty="0">
                          <a:solidFill>
                            <a:srgbClr val="333333"/>
                          </a:solidFill>
                          <a:latin typeface="微软雅黑" pitchFamily="34" charset="-122"/>
                          <a:ea typeface="微软雅黑" pitchFamily="34" charset="-122"/>
                          <a:cs typeface="Segoe UI"/>
                        </a:rPr>
                        <a:t>计算机软件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zh-CN" altLang="en-US" sz="1600" kern="1200" dirty="0" smtClean="0">
                          <a:solidFill>
                            <a:schemeClr val="tx1"/>
                          </a:solidFill>
                          <a:latin typeface="微软雅黑" pitchFamily="34" charset="-122"/>
                          <a:ea typeface="微软雅黑" pitchFamily="34" charset="-122"/>
                          <a:cs typeface="+mn-cs"/>
                        </a:rPr>
                        <a:t>软件评测师 、软件设计师</a:t>
                      </a:r>
                      <a:endParaRPr lang="zh-CN" altLang="en-US" sz="1600" kern="1200" dirty="0">
                        <a:solidFill>
                          <a:schemeClr val="tx1"/>
                        </a:solidFill>
                        <a:latin typeface="微软雅黑" pitchFamily="34" charset="-122"/>
                        <a:ea typeface="微软雅黑" pitchFamily="34"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7679">
                <a:tc vMerge="1">
                  <a:txBody>
                    <a:bodyPr/>
                    <a:lstStyle/>
                    <a:p>
                      <a:endParaRPr lang="zh-CN" altLang="en-US"/>
                    </a:p>
                  </a:txBody>
                  <a:tcPr/>
                </a:tc>
                <a:tc>
                  <a:txBody>
                    <a:bodyPr/>
                    <a:lstStyle/>
                    <a:p>
                      <a:pPr algn="l">
                        <a:lnSpc>
                          <a:spcPct val="150000"/>
                        </a:lnSpc>
                        <a:spcAft>
                          <a:spcPts val="0"/>
                        </a:spcAft>
                      </a:pPr>
                      <a:r>
                        <a:rPr lang="zh-CN" sz="1600" kern="1200" dirty="0">
                          <a:solidFill>
                            <a:srgbClr val="333333"/>
                          </a:solidFill>
                          <a:latin typeface="微软雅黑" pitchFamily="34" charset="-122"/>
                          <a:ea typeface="微软雅黑" pitchFamily="34" charset="-122"/>
                          <a:cs typeface="Segoe UI"/>
                        </a:rPr>
                        <a:t>计算机网络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altLang="en-US" sz="1600" kern="1200" dirty="0" smtClean="0">
                          <a:solidFill>
                            <a:schemeClr val="tx1"/>
                          </a:solidFill>
                          <a:latin typeface="微软雅黑" pitchFamily="34" charset="-122"/>
                          <a:ea typeface="微软雅黑" pitchFamily="34" charset="-122"/>
                          <a:cs typeface="+mn-cs"/>
                        </a:rPr>
                        <a:t>网络工程师</a:t>
                      </a:r>
                      <a:endParaRPr lang="zh-CN" sz="1600" dirty="0">
                        <a:latin typeface="微软雅黑" pitchFamily="34" charset="-122"/>
                        <a:ea typeface="微软雅黑" pitchFamily="34"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74322">
                <a:tc vMerge="1">
                  <a:txBody>
                    <a:bodyPr/>
                    <a:lstStyle/>
                    <a:p>
                      <a:endParaRPr lang="zh-CN" altLang="en-US"/>
                    </a:p>
                  </a:txBody>
                  <a:tcPr/>
                </a:tc>
                <a:tc>
                  <a:txBody>
                    <a:bodyPr/>
                    <a:lstStyle/>
                    <a:p>
                      <a:pPr algn="l">
                        <a:lnSpc>
                          <a:spcPct val="150000"/>
                        </a:lnSpc>
                        <a:spcAft>
                          <a:spcPts val="0"/>
                        </a:spcAft>
                      </a:pPr>
                      <a:r>
                        <a:rPr lang="zh-CN" sz="1600" kern="1200" dirty="0">
                          <a:solidFill>
                            <a:srgbClr val="333333"/>
                          </a:solidFill>
                          <a:latin typeface="微软雅黑" pitchFamily="34" charset="-122"/>
                          <a:ea typeface="微软雅黑" pitchFamily="34" charset="-122"/>
                          <a:cs typeface="Segoe UI"/>
                        </a:rPr>
                        <a:t>计算机应用技术</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600" kern="1200" dirty="0" smtClean="0">
                          <a:solidFill>
                            <a:schemeClr val="tx1"/>
                          </a:solidFill>
                          <a:latin typeface="微软雅黑" pitchFamily="34" charset="-122"/>
                          <a:ea typeface="微软雅黑" pitchFamily="34" charset="-122"/>
                          <a:cs typeface="+mn-cs"/>
                        </a:rPr>
                        <a:t>多媒体应用设计师、嵌入式系统设计师、电子商务设计师</a:t>
                      </a:r>
                      <a:endParaRPr lang="zh-CN" altLang="en-US" sz="1600" dirty="0" smtClean="0">
                        <a:latin typeface="微软雅黑" pitchFamily="34" charset="-122"/>
                        <a:ea typeface="微软雅黑" pitchFamily="34"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14114">
                <a:tc vMerge="1">
                  <a:txBody>
                    <a:bodyPr/>
                    <a:lstStyle/>
                    <a:p>
                      <a:endParaRPr lang="zh-CN" altLang="en-US"/>
                    </a:p>
                  </a:txBody>
                  <a:tcPr/>
                </a:tc>
                <a:tc>
                  <a:txBody>
                    <a:bodyPr/>
                    <a:lstStyle/>
                    <a:p>
                      <a:pPr algn="l">
                        <a:lnSpc>
                          <a:spcPct val="150000"/>
                        </a:lnSpc>
                        <a:spcAft>
                          <a:spcPts val="0"/>
                        </a:spcAft>
                      </a:pPr>
                      <a:r>
                        <a:rPr lang="zh-CN" sz="1600" kern="1200" dirty="0">
                          <a:solidFill>
                            <a:srgbClr val="333333"/>
                          </a:solidFill>
                          <a:latin typeface="微软雅黑" pitchFamily="34" charset="-122"/>
                          <a:ea typeface="微软雅黑" pitchFamily="34" charset="-122"/>
                          <a:cs typeface="Segoe UI"/>
                        </a:rPr>
                        <a:t>信息系统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altLang="en-US" sz="1600" kern="1200" dirty="0" smtClean="0">
                          <a:solidFill>
                            <a:schemeClr val="tx1"/>
                          </a:solidFill>
                          <a:latin typeface="微软雅黑" pitchFamily="34" charset="-122"/>
                          <a:ea typeface="微软雅黑" pitchFamily="34" charset="-122"/>
                          <a:cs typeface="+mn-cs"/>
                        </a:rPr>
                        <a:t>系统集成项目管理工程师、信息系统监理师、数据库系统工程师</a:t>
                      </a:r>
                      <a:r>
                        <a:rPr lang="zh-CN" altLang="en-US" sz="1600" u="none" strike="noStrike" dirty="0" smtClean="0">
                          <a:solidFill>
                            <a:srgbClr val="333333"/>
                          </a:solidFill>
                          <a:latin typeface="微软雅黑" pitchFamily="34" charset="-122"/>
                          <a:ea typeface="微软雅黑" pitchFamily="34" charset="-122"/>
                          <a:cs typeface="Times New Roman"/>
                        </a:rPr>
                        <a:t>、信息系统管理工程师</a:t>
                      </a:r>
                      <a:endParaRPr lang="zh-CN" sz="1600" dirty="0">
                        <a:latin typeface="微软雅黑" pitchFamily="34" charset="-122"/>
                        <a:ea typeface="微软雅黑" pitchFamily="34"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8792">
                <a:tc vMerge="1">
                  <a:txBody>
                    <a:bodyPr/>
                    <a:lstStyle/>
                    <a:p>
                      <a:endParaRPr lang="zh-CN" altLang="en-US"/>
                    </a:p>
                  </a:txBody>
                  <a:tcPr/>
                </a:tc>
                <a:tc>
                  <a:txBody>
                    <a:bodyPr/>
                    <a:lstStyle/>
                    <a:p>
                      <a:pPr algn="l">
                        <a:lnSpc>
                          <a:spcPct val="150000"/>
                        </a:lnSpc>
                        <a:spcAft>
                          <a:spcPts val="0"/>
                        </a:spcAft>
                      </a:pPr>
                      <a:r>
                        <a:rPr lang="zh-CN" sz="1600" kern="1200" dirty="0">
                          <a:solidFill>
                            <a:srgbClr val="333333"/>
                          </a:solidFill>
                          <a:latin typeface="微软雅黑" pitchFamily="34" charset="-122"/>
                          <a:ea typeface="微软雅黑" pitchFamily="34" charset="-122"/>
                          <a:cs typeface="Segoe UI"/>
                        </a:rPr>
                        <a:t>信息服务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endParaRPr lang="zh-CN" sz="1600" dirty="0">
                        <a:latin typeface="微软雅黑" pitchFamily="34" charset="-122"/>
                        <a:ea typeface="微软雅黑" pitchFamily="34"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BlToTr w="6350" cap="flat" cmpd="sng" algn="ctr">
                      <a:solidFill>
                        <a:srgbClr val="000000"/>
                      </a:solidFill>
                      <a:prstDash val="solid"/>
                      <a:round/>
                      <a:headEnd type="none" w="med" len="med"/>
                      <a:tailEnd type="none" w="med" len="med"/>
                    </a:lnBlToTr>
                  </a:tcPr>
                </a:tc>
              </a:tr>
            </a:tbl>
          </a:graphicData>
        </a:graphic>
      </p:graphicFrame>
      <p:grpSp>
        <p:nvGrpSpPr>
          <p:cNvPr id="18" name="组合 17"/>
          <p:cNvGrpSpPr/>
          <p:nvPr/>
        </p:nvGrpSpPr>
        <p:grpSpPr>
          <a:xfrm>
            <a:off x="1200150" y="1535205"/>
            <a:ext cx="1015075" cy="1017495"/>
            <a:chOff x="1262062" y="1535205"/>
            <a:chExt cx="1015075" cy="1017495"/>
          </a:xfrm>
        </p:grpSpPr>
        <p:sp>
          <p:nvSpPr>
            <p:cNvPr id="17" name="Freeform 135"/>
            <p:cNvSpPr>
              <a:spLocks/>
            </p:cNvSpPr>
            <p:nvPr/>
          </p:nvSpPr>
          <p:spPr bwMode="auto">
            <a:xfrm rot="5400000">
              <a:off x="1260852" y="1536415"/>
              <a:ext cx="1017495" cy="1015075"/>
            </a:xfrm>
            <a:custGeom>
              <a:avLst/>
              <a:gdLst>
                <a:gd name="T0" fmla="*/ 234 w 234"/>
                <a:gd name="T1" fmla="*/ 110 h 234"/>
                <a:gd name="T2" fmla="*/ 234 w 234"/>
                <a:gd name="T3" fmla="*/ 30 h 234"/>
                <a:gd name="T4" fmla="*/ 234 w 234"/>
                <a:gd name="T5" fmla="*/ 0 h 234"/>
                <a:gd name="T6" fmla="*/ 204 w 234"/>
                <a:gd name="T7" fmla="*/ 0 h 234"/>
                <a:gd name="T8" fmla="*/ 122 w 234"/>
                <a:gd name="T9" fmla="*/ 0 h 234"/>
                <a:gd name="T10" fmla="*/ 121 w 234"/>
                <a:gd name="T11" fmla="*/ 0 h 234"/>
                <a:gd name="T12" fmla="*/ 117 w 234"/>
                <a:gd name="T13" fmla="*/ 0 h 234"/>
                <a:gd name="T14" fmla="*/ 0 w 234"/>
                <a:gd name="T15" fmla="*/ 117 h 234"/>
                <a:gd name="T16" fmla="*/ 117 w 234"/>
                <a:gd name="T17" fmla="*/ 234 h 234"/>
                <a:gd name="T18" fmla="*/ 234 w 234"/>
                <a:gd name="T19" fmla="*/ 117 h 234"/>
                <a:gd name="T20" fmla="*/ 234 w 234"/>
                <a:gd name="T21" fmla="*/ 11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4" h="234">
                  <a:moveTo>
                    <a:pt x="234" y="110"/>
                  </a:moveTo>
                  <a:cubicBezTo>
                    <a:pt x="234" y="30"/>
                    <a:pt x="234" y="30"/>
                    <a:pt x="234" y="30"/>
                  </a:cubicBezTo>
                  <a:cubicBezTo>
                    <a:pt x="234" y="0"/>
                    <a:pt x="234" y="0"/>
                    <a:pt x="234" y="0"/>
                  </a:cubicBezTo>
                  <a:cubicBezTo>
                    <a:pt x="204" y="0"/>
                    <a:pt x="204" y="0"/>
                    <a:pt x="204" y="0"/>
                  </a:cubicBezTo>
                  <a:cubicBezTo>
                    <a:pt x="122" y="0"/>
                    <a:pt x="122" y="0"/>
                    <a:pt x="122" y="0"/>
                  </a:cubicBezTo>
                  <a:cubicBezTo>
                    <a:pt x="121" y="0"/>
                    <a:pt x="121" y="0"/>
                    <a:pt x="121" y="0"/>
                  </a:cubicBezTo>
                  <a:cubicBezTo>
                    <a:pt x="119" y="0"/>
                    <a:pt x="118" y="0"/>
                    <a:pt x="117" y="0"/>
                  </a:cubicBezTo>
                  <a:cubicBezTo>
                    <a:pt x="53" y="0"/>
                    <a:pt x="0" y="52"/>
                    <a:pt x="0" y="117"/>
                  </a:cubicBezTo>
                  <a:cubicBezTo>
                    <a:pt x="0" y="181"/>
                    <a:pt x="53" y="234"/>
                    <a:pt x="117" y="234"/>
                  </a:cubicBezTo>
                  <a:cubicBezTo>
                    <a:pt x="182" y="234"/>
                    <a:pt x="234" y="181"/>
                    <a:pt x="234" y="117"/>
                  </a:cubicBezTo>
                  <a:cubicBezTo>
                    <a:pt x="234" y="115"/>
                    <a:pt x="234" y="112"/>
                    <a:pt x="234" y="110"/>
                  </a:cubicBezTo>
                  <a:close/>
                </a:path>
              </a:pathLst>
            </a:custGeom>
            <a:solidFill>
              <a:srgbClr val="464F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TextBox 10"/>
            <p:cNvSpPr txBox="1"/>
            <p:nvPr/>
          </p:nvSpPr>
          <p:spPr>
            <a:xfrm>
              <a:off x="1433689" y="1682045"/>
              <a:ext cx="812800" cy="707886"/>
            </a:xfrm>
            <a:prstGeom prst="rect">
              <a:avLst/>
            </a:prstGeom>
            <a:noFill/>
          </p:spPr>
          <p:txBody>
            <a:bodyPr wrap="square" rtlCol="0">
              <a:spAutoFit/>
            </a:bodyPr>
            <a:lstStyle/>
            <a:p>
              <a:r>
                <a:rPr lang="zh-CN" altLang="en-US" sz="2000" dirty="0" smtClean="0">
                  <a:solidFill>
                    <a:schemeClr val="bg1"/>
                  </a:solidFill>
                  <a:latin typeface="华文琥珀" pitchFamily="2" charset="-122"/>
                  <a:ea typeface="华文琥珀" pitchFamily="2" charset="-122"/>
                </a:rPr>
                <a:t>中级资格</a:t>
              </a:r>
              <a:endParaRPr lang="zh-CN" altLang="en-US" sz="2000" dirty="0">
                <a:solidFill>
                  <a:schemeClr val="bg1"/>
                </a:solidFill>
                <a:latin typeface="华文琥珀" pitchFamily="2" charset="-122"/>
                <a:ea typeface="华文琥珀" pitchFamily="2" charset="-122"/>
              </a:endParaR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9C689EE7-C798-4E5C-9338-2BD7BFF69A97}" type="slidenum">
              <a:rPr lang="zh-CN" altLang="en-US" smtClean="0"/>
              <a:pPr/>
              <a:t>12</a:t>
            </a:fld>
            <a:endParaRPr lang="zh-CN" altLang="en-US" dirty="0"/>
          </a:p>
        </p:txBody>
      </p:sp>
      <p:grpSp>
        <p:nvGrpSpPr>
          <p:cNvPr id="6" name="组合 5"/>
          <p:cNvGrpSpPr/>
          <p:nvPr/>
        </p:nvGrpSpPr>
        <p:grpSpPr>
          <a:xfrm>
            <a:off x="678575" y="574017"/>
            <a:ext cx="1593224" cy="609741"/>
            <a:chOff x="283464" y="286512"/>
            <a:chExt cx="1593224" cy="457200"/>
          </a:xfrm>
        </p:grpSpPr>
        <p:cxnSp>
          <p:nvCxnSpPr>
            <p:cNvPr id="7" name="直接连接符 6"/>
            <p:cNvCxnSpPr/>
            <p:nvPr/>
          </p:nvCxnSpPr>
          <p:spPr>
            <a:xfrm>
              <a:off x="502920" y="286512"/>
              <a:ext cx="0" cy="457200"/>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283464" y="286512"/>
              <a:ext cx="155448" cy="457200"/>
            </a:xfrm>
            <a:prstGeom prst="rect">
              <a:avLst/>
            </a:prstGeom>
            <a:solidFill>
              <a:srgbClr val="FC61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12211" y="359583"/>
              <a:ext cx="1364477" cy="230779"/>
            </a:xfrm>
            <a:prstGeom prst="rect">
              <a:avLst/>
            </a:prstGeom>
          </p:spPr>
          <p:txBody>
            <a:bodyPr wrap="none">
              <a:spAutoFit/>
            </a:bodyPr>
            <a:lstStyle/>
            <a:p>
              <a:pPr algn="ctr"/>
              <a:r>
                <a:rPr lang="zh-CN" altLang="en-US" sz="1400" b="1" kern="800" spc="300" dirty="0" smtClean="0">
                  <a:solidFill>
                    <a:srgbClr val="FC611F"/>
                  </a:solidFill>
                  <a:latin typeface="微软雅黑" pitchFamily="34" charset="-122"/>
                  <a:ea typeface="微软雅黑" pitchFamily="34" charset="-122"/>
                </a:rPr>
                <a:t>三</a:t>
              </a:r>
              <a:r>
                <a:rPr lang="en-US" altLang="zh-CN" sz="1400" b="1" kern="800" spc="300" dirty="0" smtClean="0">
                  <a:solidFill>
                    <a:srgbClr val="FC611F"/>
                  </a:solidFill>
                  <a:latin typeface="微软雅黑" pitchFamily="34" charset="-122"/>
                  <a:ea typeface="微软雅黑" pitchFamily="34" charset="-122"/>
                </a:rPr>
                <a:t>.</a:t>
              </a:r>
              <a:r>
                <a:rPr lang="zh-CN" altLang="en-US" sz="1400" b="1" kern="800" spc="300" dirty="0" smtClean="0">
                  <a:solidFill>
                    <a:srgbClr val="FC611F"/>
                  </a:solidFill>
                  <a:latin typeface="微软雅黑" pitchFamily="34" charset="-122"/>
                  <a:ea typeface="微软雅黑" pitchFamily="34" charset="-122"/>
                </a:rPr>
                <a:t>考试级别</a:t>
              </a:r>
              <a:endParaRPr lang="zh-CN" altLang="en-US" sz="1400" b="1" kern="800" spc="300" dirty="0">
                <a:solidFill>
                  <a:srgbClr val="FC611F"/>
                </a:solidFill>
                <a:latin typeface="微软雅黑" pitchFamily="34" charset="-122"/>
                <a:ea typeface="微软雅黑" pitchFamily="34" charset="-122"/>
              </a:endParaRPr>
            </a:p>
          </p:txBody>
        </p:sp>
        <p:sp>
          <p:nvSpPr>
            <p:cNvPr id="10" name="TextBox 9"/>
            <p:cNvSpPr txBox="1"/>
            <p:nvPr/>
          </p:nvSpPr>
          <p:spPr>
            <a:xfrm>
              <a:off x="516268" y="538529"/>
              <a:ext cx="1003801" cy="173084"/>
            </a:xfrm>
            <a:prstGeom prst="rect">
              <a:avLst/>
            </a:prstGeom>
            <a:noFill/>
          </p:spPr>
          <p:txBody>
            <a:bodyPr wrap="none" rtlCol="0">
              <a:spAutoFit/>
            </a:bodyPr>
            <a:lstStyle/>
            <a:p>
              <a:pPr algn="ctr"/>
              <a:r>
                <a:rPr lang="en-US" sz="900" b="1" dirty="0" smtClean="0">
                  <a:solidFill>
                    <a:srgbClr val="F34D03"/>
                  </a:solidFill>
                </a:rPr>
                <a:t>Level</a:t>
              </a:r>
              <a:r>
                <a:rPr lang="en-US" sz="900" b="1" dirty="0" smtClean="0">
                  <a:solidFill>
                    <a:srgbClr val="FC611F"/>
                  </a:solidFill>
                </a:rPr>
                <a:t> Of The Test</a:t>
              </a:r>
              <a:endParaRPr lang="zh-CN" altLang="en-US" sz="900" b="1" dirty="0">
                <a:solidFill>
                  <a:srgbClr val="FC611F"/>
                </a:solidFill>
                <a:latin typeface="微软雅黑" pitchFamily="34" charset="-122"/>
                <a:ea typeface="微软雅黑" pitchFamily="34" charset="-122"/>
              </a:endParaRPr>
            </a:p>
          </p:txBody>
        </p:sp>
      </p:grpSp>
      <p:graphicFrame>
        <p:nvGraphicFramePr>
          <p:cNvPr id="11" name="表格 10"/>
          <p:cNvGraphicFramePr>
            <a:graphicFrameLocks noGrp="1"/>
          </p:cNvGraphicFramePr>
          <p:nvPr>
            <p:extLst>
              <p:ext uri="{D42A27DB-BD31-4B8C-83A1-F6EECF244321}">
                <p14:modId xmlns:p14="http://schemas.microsoft.com/office/powerpoint/2010/main" val="4175778006"/>
              </p:ext>
            </p:extLst>
          </p:nvPr>
        </p:nvGraphicFramePr>
        <p:xfrm>
          <a:off x="1419683" y="2887361"/>
          <a:ext cx="6143871" cy="2194560"/>
        </p:xfrm>
        <a:graphic>
          <a:graphicData uri="http://schemas.openxmlformats.org/drawingml/2006/table">
            <a:tbl>
              <a:tblPr/>
              <a:tblGrid>
                <a:gridCol w="1059701"/>
                <a:gridCol w="1595905"/>
                <a:gridCol w="3488265"/>
              </a:tblGrid>
              <a:tr h="284536">
                <a:tc>
                  <a:txBody>
                    <a:bodyPr/>
                    <a:lstStyle/>
                    <a:p>
                      <a:pPr algn="ctr">
                        <a:lnSpc>
                          <a:spcPct val="150000"/>
                        </a:lnSpc>
                        <a:spcAft>
                          <a:spcPts val="0"/>
                        </a:spcAft>
                      </a:pPr>
                      <a:r>
                        <a:rPr lang="zh-CN" sz="1600" b="1" dirty="0">
                          <a:solidFill>
                            <a:srgbClr val="F34D03"/>
                          </a:solidFill>
                          <a:latin typeface="微软雅黑" pitchFamily="34" charset="-122"/>
                          <a:ea typeface="微软雅黑" pitchFamily="34" charset="-122"/>
                          <a:cs typeface="Segoe UI"/>
                        </a:rPr>
                        <a:t>级别层次</a:t>
                      </a:r>
                      <a:endParaRPr lang="zh-CN" sz="1600" b="1" dirty="0">
                        <a:solidFill>
                          <a:srgbClr val="F34D03"/>
                        </a:solidFill>
                        <a:latin typeface="微软雅黑" pitchFamily="34" charset="-122"/>
                        <a:ea typeface="微软雅黑"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CN" sz="1600" dirty="0">
                          <a:solidFill>
                            <a:srgbClr val="333333"/>
                          </a:solidFill>
                          <a:latin typeface="微软雅黑" pitchFamily="34" charset="-122"/>
                          <a:ea typeface="微软雅黑" pitchFamily="34" charset="-122"/>
                          <a:cs typeface="Segoe UI"/>
                        </a:rPr>
                        <a:t>专业类别</a:t>
                      </a:r>
                      <a:endParaRPr lang="zh-CN" sz="1600" dirty="0">
                        <a:latin typeface="微软雅黑" pitchFamily="34" charset="-122"/>
                        <a:ea typeface="微软雅黑" pitchFamily="34"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CN" sz="1600" dirty="0">
                          <a:solidFill>
                            <a:srgbClr val="333333"/>
                          </a:solidFill>
                          <a:latin typeface="微软雅黑" pitchFamily="34" charset="-122"/>
                          <a:ea typeface="微软雅黑" pitchFamily="34" charset="-122"/>
                          <a:cs typeface="Segoe UI"/>
                        </a:rPr>
                        <a:t>资格</a:t>
                      </a:r>
                      <a:r>
                        <a:rPr lang="zh-CN" sz="1600" dirty="0" smtClean="0">
                          <a:solidFill>
                            <a:srgbClr val="333333"/>
                          </a:solidFill>
                          <a:latin typeface="微软雅黑" pitchFamily="34" charset="-122"/>
                          <a:ea typeface="微软雅黑" pitchFamily="34" charset="-122"/>
                          <a:cs typeface="Segoe UI"/>
                        </a:rPr>
                        <a:t>名称</a:t>
                      </a:r>
                      <a:endParaRPr lang="zh-CN" sz="1600" dirty="0">
                        <a:latin typeface="微软雅黑" pitchFamily="34" charset="-122"/>
                        <a:ea typeface="微软雅黑" pitchFamily="34"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4536">
                <a:tc rowSpan="5">
                  <a:txBody>
                    <a:bodyPr/>
                    <a:lstStyle/>
                    <a:p>
                      <a:pPr algn="ctr">
                        <a:lnSpc>
                          <a:spcPct val="150000"/>
                        </a:lnSpc>
                        <a:spcAft>
                          <a:spcPts val="0"/>
                        </a:spcAft>
                      </a:pPr>
                      <a:r>
                        <a:rPr lang="zh-CN" altLang="en-US" sz="1600" b="1" dirty="0" smtClean="0">
                          <a:solidFill>
                            <a:srgbClr val="F34D03"/>
                          </a:solidFill>
                          <a:latin typeface="微软雅黑" pitchFamily="34" charset="-122"/>
                          <a:ea typeface="微软雅黑" pitchFamily="34" charset="-122"/>
                          <a:cs typeface="Segoe UI"/>
                        </a:rPr>
                        <a:t>高</a:t>
                      </a:r>
                      <a:r>
                        <a:rPr lang="zh-CN" sz="1600" b="1" dirty="0" smtClean="0">
                          <a:solidFill>
                            <a:srgbClr val="F34D03"/>
                          </a:solidFill>
                          <a:latin typeface="微软雅黑" pitchFamily="34" charset="-122"/>
                          <a:ea typeface="微软雅黑" pitchFamily="34" charset="-122"/>
                          <a:cs typeface="Segoe UI"/>
                        </a:rPr>
                        <a:t>级</a:t>
                      </a:r>
                      <a:r>
                        <a:rPr lang="zh-CN" sz="1600" b="1" dirty="0">
                          <a:solidFill>
                            <a:srgbClr val="F34D03"/>
                          </a:solidFill>
                          <a:latin typeface="微软雅黑" pitchFamily="34" charset="-122"/>
                          <a:ea typeface="微软雅黑" pitchFamily="34" charset="-122"/>
                          <a:cs typeface="Segoe UI"/>
                        </a:rPr>
                        <a:t>资格</a:t>
                      </a:r>
                      <a:endParaRPr lang="zh-CN" sz="1600" b="1" dirty="0">
                        <a:solidFill>
                          <a:srgbClr val="F34D03"/>
                        </a:solidFill>
                        <a:latin typeface="微软雅黑" pitchFamily="34" charset="-122"/>
                        <a:ea typeface="微软雅黑"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CN" sz="1600" dirty="0">
                          <a:solidFill>
                            <a:srgbClr val="333333"/>
                          </a:solidFill>
                          <a:latin typeface="微软雅黑" pitchFamily="34" charset="-122"/>
                          <a:ea typeface="微软雅黑" pitchFamily="34" charset="-122"/>
                          <a:cs typeface="Segoe UI"/>
                        </a:rPr>
                        <a:t>计算机软件</a:t>
                      </a:r>
                      <a:endParaRPr lang="zh-CN" sz="1600" dirty="0">
                        <a:latin typeface="微软雅黑" pitchFamily="34" charset="-122"/>
                        <a:ea typeface="微软雅黑" pitchFamily="34"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CN" altLang="en-US" sz="1600" dirty="0" smtClean="0">
                          <a:solidFill>
                            <a:srgbClr val="333333"/>
                          </a:solidFill>
                          <a:latin typeface="微软雅黑" pitchFamily="34" charset="-122"/>
                          <a:ea typeface="微软雅黑" pitchFamily="34" charset="-122"/>
                          <a:cs typeface="Times New Roman"/>
                        </a:rPr>
                        <a:t>信息系统项目管理师</a:t>
                      </a:r>
                      <a:endParaRPr lang="zh-CN" sz="1600" dirty="0">
                        <a:latin typeface="微软雅黑" pitchFamily="34" charset="-122"/>
                        <a:ea typeface="微软雅黑" pitchFamily="34"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4536">
                <a:tc vMerge="1">
                  <a:txBody>
                    <a:bodyPr/>
                    <a:lstStyle/>
                    <a:p>
                      <a:endParaRPr lang="zh-CN" altLang="en-US"/>
                    </a:p>
                  </a:txBody>
                  <a:tcPr/>
                </a:tc>
                <a:tc>
                  <a:txBody>
                    <a:bodyPr/>
                    <a:lstStyle/>
                    <a:p>
                      <a:pPr>
                        <a:lnSpc>
                          <a:spcPct val="150000"/>
                        </a:lnSpc>
                        <a:spcAft>
                          <a:spcPts val="0"/>
                        </a:spcAft>
                      </a:pPr>
                      <a:r>
                        <a:rPr lang="zh-CN" sz="1600" dirty="0">
                          <a:solidFill>
                            <a:srgbClr val="333333"/>
                          </a:solidFill>
                          <a:latin typeface="微软雅黑" pitchFamily="34" charset="-122"/>
                          <a:ea typeface="微软雅黑" pitchFamily="34" charset="-122"/>
                          <a:cs typeface="Segoe UI"/>
                        </a:rPr>
                        <a:t>计算机网络</a:t>
                      </a:r>
                      <a:endParaRPr lang="zh-CN" sz="1600" dirty="0">
                        <a:latin typeface="微软雅黑" pitchFamily="34" charset="-122"/>
                        <a:ea typeface="微软雅黑" pitchFamily="34"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CN" altLang="en-US" sz="1600" dirty="0" smtClean="0">
                          <a:solidFill>
                            <a:srgbClr val="333333"/>
                          </a:solidFill>
                          <a:latin typeface="微软雅黑" pitchFamily="34" charset="-122"/>
                          <a:ea typeface="微软雅黑" pitchFamily="34" charset="-122"/>
                          <a:cs typeface="Times New Roman"/>
                        </a:rPr>
                        <a:t>网络规划设计师</a:t>
                      </a:r>
                      <a:endParaRPr lang="zh-CN" sz="1600" dirty="0">
                        <a:latin typeface="微软雅黑" pitchFamily="34" charset="-122"/>
                        <a:ea typeface="微软雅黑" pitchFamily="34"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4536">
                <a:tc vMerge="1">
                  <a:txBody>
                    <a:bodyPr/>
                    <a:lstStyle/>
                    <a:p>
                      <a:endParaRPr lang="zh-CN" altLang="en-US"/>
                    </a:p>
                  </a:txBody>
                  <a:tcPr/>
                </a:tc>
                <a:tc>
                  <a:txBody>
                    <a:bodyPr/>
                    <a:lstStyle/>
                    <a:p>
                      <a:pPr>
                        <a:lnSpc>
                          <a:spcPct val="150000"/>
                        </a:lnSpc>
                        <a:spcAft>
                          <a:spcPts val="0"/>
                        </a:spcAft>
                      </a:pPr>
                      <a:r>
                        <a:rPr lang="zh-CN" sz="1600" dirty="0">
                          <a:solidFill>
                            <a:srgbClr val="333333"/>
                          </a:solidFill>
                          <a:latin typeface="微软雅黑" pitchFamily="34" charset="-122"/>
                          <a:ea typeface="微软雅黑" pitchFamily="34" charset="-122"/>
                          <a:cs typeface="Segoe UI"/>
                        </a:rPr>
                        <a:t>计算机应用技术</a:t>
                      </a:r>
                      <a:endParaRPr lang="zh-CN" sz="1600" dirty="0">
                        <a:latin typeface="微软雅黑" pitchFamily="34" charset="-122"/>
                        <a:ea typeface="微软雅黑" pitchFamily="34"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CN" altLang="en-US" sz="1600" dirty="0" smtClean="0">
                          <a:solidFill>
                            <a:srgbClr val="333333"/>
                          </a:solidFill>
                          <a:latin typeface="微软雅黑" pitchFamily="34" charset="-122"/>
                          <a:ea typeface="微软雅黑" pitchFamily="34" charset="-122"/>
                          <a:cs typeface="Times New Roman"/>
                        </a:rPr>
                        <a:t>系统架构设计师</a:t>
                      </a:r>
                      <a:endParaRPr lang="zh-CN" sz="1600" dirty="0">
                        <a:latin typeface="微软雅黑" pitchFamily="34" charset="-122"/>
                        <a:ea typeface="微软雅黑" pitchFamily="34"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4536">
                <a:tc vMerge="1">
                  <a:txBody>
                    <a:bodyPr/>
                    <a:lstStyle/>
                    <a:p>
                      <a:endParaRPr lang="zh-CN" altLang="en-US"/>
                    </a:p>
                  </a:txBody>
                  <a:tcPr/>
                </a:tc>
                <a:tc>
                  <a:txBody>
                    <a:bodyPr/>
                    <a:lstStyle/>
                    <a:p>
                      <a:pPr>
                        <a:lnSpc>
                          <a:spcPct val="150000"/>
                        </a:lnSpc>
                        <a:spcAft>
                          <a:spcPts val="0"/>
                        </a:spcAft>
                      </a:pPr>
                      <a:r>
                        <a:rPr lang="zh-CN" sz="1600" dirty="0">
                          <a:solidFill>
                            <a:srgbClr val="333333"/>
                          </a:solidFill>
                          <a:latin typeface="微软雅黑" pitchFamily="34" charset="-122"/>
                          <a:ea typeface="微软雅黑" pitchFamily="34" charset="-122"/>
                          <a:cs typeface="Segoe UI"/>
                        </a:rPr>
                        <a:t>信息系统</a:t>
                      </a:r>
                      <a:endParaRPr lang="zh-CN" sz="1600" dirty="0">
                        <a:latin typeface="微软雅黑" pitchFamily="34" charset="-122"/>
                        <a:ea typeface="微软雅黑" pitchFamily="34"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CN" altLang="en-US" sz="1600" dirty="0" smtClean="0">
                          <a:solidFill>
                            <a:srgbClr val="333333"/>
                          </a:solidFill>
                          <a:latin typeface="微软雅黑" pitchFamily="34" charset="-122"/>
                          <a:ea typeface="微软雅黑" pitchFamily="34" charset="-122"/>
                          <a:cs typeface="Times New Roman"/>
                        </a:rPr>
                        <a:t>系统分析师</a:t>
                      </a:r>
                      <a:endParaRPr lang="zh-CN" sz="1600" dirty="0">
                        <a:latin typeface="微软雅黑" pitchFamily="34" charset="-122"/>
                        <a:ea typeface="微软雅黑" pitchFamily="34"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4536">
                <a:tc vMerge="1">
                  <a:txBody>
                    <a:bodyPr/>
                    <a:lstStyle/>
                    <a:p>
                      <a:endParaRPr lang="zh-CN" altLang="en-US"/>
                    </a:p>
                  </a:txBody>
                  <a:tcPr/>
                </a:tc>
                <a:tc>
                  <a:txBody>
                    <a:bodyPr/>
                    <a:lstStyle/>
                    <a:p>
                      <a:pPr>
                        <a:lnSpc>
                          <a:spcPct val="150000"/>
                        </a:lnSpc>
                        <a:spcAft>
                          <a:spcPts val="0"/>
                        </a:spcAft>
                      </a:pPr>
                      <a:r>
                        <a:rPr lang="zh-CN" sz="1600" dirty="0">
                          <a:solidFill>
                            <a:srgbClr val="333333"/>
                          </a:solidFill>
                          <a:latin typeface="微软雅黑" pitchFamily="34" charset="-122"/>
                          <a:ea typeface="微软雅黑" pitchFamily="34" charset="-122"/>
                          <a:cs typeface="Segoe UI"/>
                        </a:rPr>
                        <a:t>信息服务</a:t>
                      </a:r>
                      <a:endParaRPr lang="zh-CN" sz="1600" dirty="0">
                        <a:latin typeface="微软雅黑" pitchFamily="34" charset="-122"/>
                        <a:ea typeface="微软雅黑" pitchFamily="34"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endParaRPr lang="en-US" sz="1600" dirty="0">
                        <a:latin typeface="微软雅黑" pitchFamily="34" charset="-122"/>
                        <a:ea typeface="微软雅黑" pitchFamily="34" charset="-122"/>
                        <a:cs typeface="Segoe U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BlToTr w="6350" cap="flat" cmpd="sng" algn="ctr">
                      <a:solidFill>
                        <a:srgbClr val="000000"/>
                      </a:solidFill>
                      <a:prstDash val="solid"/>
                      <a:round/>
                      <a:headEnd type="none" w="med" len="med"/>
                      <a:tailEnd type="none" w="med" len="med"/>
                    </a:lnBlToTr>
                  </a:tcPr>
                </a:tc>
              </a:tr>
            </a:tbl>
          </a:graphicData>
        </a:graphic>
      </p:graphicFrame>
      <p:sp>
        <p:nvSpPr>
          <p:cNvPr id="12" name="Freeform 107"/>
          <p:cNvSpPr>
            <a:spLocks/>
          </p:cNvSpPr>
          <p:nvPr/>
        </p:nvSpPr>
        <p:spPr bwMode="auto">
          <a:xfrm rot="10800000">
            <a:off x="1400904" y="1611809"/>
            <a:ext cx="1011907" cy="1007213"/>
          </a:xfrm>
          <a:custGeom>
            <a:avLst/>
            <a:gdLst>
              <a:gd name="T0" fmla="*/ 233 w 234"/>
              <a:gd name="T1" fmla="*/ 110 h 234"/>
              <a:gd name="T2" fmla="*/ 233 w 234"/>
              <a:gd name="T3" fmla="*/ 30 h 234"/>
              <a:gd name="T4" fmla="*/ 233 w 234"/>
              <a:gd name="T5" fmla="*/ 0 h 234"/>
              <a:gd name="T6" fmla="*/ 204 w 234"/>
              <a:gd name="T7" fmla="*/ 0 h 234"/>
              <a:gd name="T8" fmla="*/ 121 w 234"/>
              <a:gd name="T9" fmla="*/ 0 h 234"/>
              <a:gd name="T10" fmla="*/ 120 w 234"/>
              <a:gd name="T11" fmla="*/ 0 h 234"/>
              <a:gd name="T12" fmla="*/ 117 w 234"/>
              <a:gd name="T13" fmla="*/ 0 h 234"/>
              <a:gd name="T14" fmla="*/ 0 w 234"/>
              <a:gd name="T15" fmla="*/ 117 h 234"/>
              <a:gd name="T16" fmla="*/ 117 w 234"/>
              <a:gd name="T17" fmla="*/ 234 h 234"/>
              <a:gd name="T18" fmla="*/ 234 w 234"/>
              <a:gd name="T19" fmla="*/ 117 h 234"/>
              <a:gd name="T20" fmla="*/ 233 w 234"/>
              <a:gd name="T21" fmla="*/ 11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4" h="234">
                <a:moveTo>
                  <a:pt x="233" y="110"/>
                </a:moveTo>
                <a:cubicBezTo>
                  <a:pt x="233" y="30"/>
                  <a:pt x="233" y="30"/>
                  <a:pt x="233" y="30"/>
                </a:cubicBezTo>
                <a:cubicBezTo>
                  <a:pt x="233" y="0"/>
                  <a:pt x="233" y="0"/>
                  <a:pt x="233" y="0"/>
                </a:cubicBezTo>
                <a:cubicBezTo>
                  <a:pt x="204" y="0"/>
                  <a:pt x="204" y="0"/>
                  <a:pt x="204" y="0"/>
                </a:cubicBezTo>
                <a:cubicBezTo>
                  <a:pt x="121" y="0"/>
                  <a:pt x="121" y="0"/>
                  <a:pt x="121" y="0"/>
                </a:cubicBezTo>
                <a:cubicBezTo>
                  <a:pt x="121" y="0"/>
                  <a:pt x="121" y="0"/>
                  <a:pt x="120" y="0"/>
                </a:cubicBezTo>
                <a:cubicBezTo>
                  <a:pt x="119" y="0"/>
                  <a:pt x="118" y="0"/>
                  <a:pt x="117" y="0"/>
                </a:cubicBezTo>
                <a:cubicBezTo>
                  <a:pt x="52" y="0"/>
                  <a:pt x="0" y="52"/>
                  <a:pt x="0" y="117"/>
                </a:cubicBezTo>
                <a:cubicBezTo>
                  <a:pt x="0" y="181"/>
                  <a:pt x="52" y="234"/>
                  <a:pt x="117" y="234"/>
                </a:cubicBezTo>
                <a:cubicBezTo>
                  <a:pt x="181" y="234"/>
                  <a:pt x="234" y="181"/>
                  <a:pt x="234" y="117"/>
                </a:cubicBezTo>
                <a:cubicBezTo>
                  <a:pt x="234" y="115"/>
                  <a:pt x="234" y="112"/>
                  <a:pt x="233" y="110"/>
                </a:cubicBezTo>
                <a:close/>
              </a:path>
            </a:pathLst>
          </a:custGeom>
          <a:solidFill>
            <a:srgbClr val="FFC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TextBox 12"/>
          <p:cNvSpPr txBox="1"/>
          <p:nvPr/>
        </p:nvSpPr>
        <p:spPr>
          <a:xfrm>
            <a:off x="1546578" y="1724122"/>
            <a:ext cx="812800" cy="707886"/>
          </a:xfrm>
          <a:prstGeom prst="rect">
            <a:avLst/>
          </a:prstGeom>
          <a:noFill/>
        </p:spPr>
        <p:txBody>
          <a:bodyPr wrap="square" rtlCol="0">
            <a:spAutoFit/>
          </a:bodyPr>
          <a:lstStyle/>
          <a:p>
            <a:r>
              <a:rPr lang="zh-CN" altLang="en-US" sz="2000" dirty="0" smtClean="0">
                <a:solidFill>
                  <a:schemeClr val="bg1"/>
                </a:solidFill>
                <a:latin typeface="华文琥珀" pitchFamily="2" charset="-122"/>
                <a:ea typeface="华文琥珀" pitchFamily="2" charset="-122"/>
              </a:rPr>
              <a:t>高级资格</a:t>
            </a:r>
            <a:endParaRPr lang="zh-CN" altLang="en-US" sz="2000" dirty="0">
              <a:solidFill>
                <a:schemeClr val="bg1"/>
              </a:solidFill>
              <a:latin typeface="华文琥珀" pitchFamily="2" charset="-122"/>
              <a:ea typeface="华文琥珀"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2786288" y="1343378"/>
            <a:ext cx="3571431" cy="3735314"/>
            <a:chOff x="3186113" y="530112"/>
            <a:chExt cx="2625725" cy="2338387"/>
          </a:xfrm>
        </p:grpSpPr>
        <p:sp>
          <p:nvSpPr>
            <p:cNvPr id="11" name="Rectangle 9"/>
            <p:cNvSpPr>
              <a:spLocks noChangeArrowheads="1"/>
            </p:cNvSpPr>
            <p:nvPr/>
          </p:nvSpPr>
          <p:spPr bwMode="auto">
            <a:xfrm>
              <a:off x="3338513" y="693625"/>
              <a:ext cx="2320925" cy="1635125"/>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1"/>
            <p:cNvSpPr>
              <a:spLocks noEditPoints="1"/>
            </p:cNvSpPr>
            <p:nvPr/>
          </p:nvSpPr>
          <p:spPr bwMode="auto">
            <a:xfrm>
              <a:off x="3186113" y="530112"/>
              <a:ext cx="2625725" cy="1895475"/>
            </a:xfrm>
            <a:custGeom>
              <a:avLst/>
              <a:gdLst>
                <a:gd name="T0" fmla="*/ 397 w 432"/>
                <a:gd name="T1" fmla="*/ 0 h 312"/>
                <a:gd name="T2" fmla="*/ 33 w 432"/>
                <a:gd name="T3" fmla="*/ 0 h 312"/>
                <a:gd name="T4" fmla="*/ 0 w 432"/>
                <a:gd name="T5" fmla="*/ 35 h 312"/>
                <a:gd name="T6" fmla="*/ 0 w 432"/>
                <a:gd name="T7" fmla="*/ 276 h 312"/>
                <a:gd name="T8" fmla="*/ 33 w 432"/>
                <a:gd name="T9" fmla="*/ 312 h 312"/>
                <a:gd name="T10" fmla="*/ 397 w 432"/>
                <a:gd name="T11" fmla="*/ 312 h 312"/>
                <a:gd name="T12" fmla="*/ 432 w 432"/>
                <a:gd name="T13" fmla="*/ 276 h 312"/>
                <a:gd name="T14" fmla="*/ 432 w 432"/>
                <a:gd name="T15" fmla="*/ 35 h 312"/>
                <a:gd name="T16" fmla="*/ 397 w 432"/>
                <a:gd name="T17" fmla="*/ 0 h 312"/>
                <a:gd name="T18" fmla="*/ 408 w 432"/>
                <a:gd name="T19" fmla="*/ 284 h 312"/>
                <a:gd name="T20" fmla="*/ 24 w 432"/>
                <a:gd name="T21" fmla="*/ 284 h 312"/>
                <a:gd name="T22" fmla="*/ 24 w 432"/>
                <a:gd name="T23" fmla="*/ 28 h 312"/>
                <a:gd name="T24" fmla="*/ 408 w 432"/>
                <a:gd name="T25" fmla="*/ 28 h 312"/>
                <a:gd name="T26" fmla="*/ 408 w 432"/>
                <a:gd name="T27" fmla="*/ 28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2" h="312">
                  <a:moveTo>
                    <a:pt x="397" y="0"/>
                  </a:moveTo>
                  <a:cubicBezTo>
                    <a:pt x="33" y="0"/>
                    <a:pt x="33" y="0"/>
                    <a:pt x="33" y="0"/>
                  </a:cubicBezTo>
                  <a:cubicBezTo>
                    <a:pt x="15" y="0"/>
                    <a:pt x="0" y="16"/>
                    <a:pt x="0" y="35"/>
                  </a:cubicBezTo>
                  <a:cubicBezTo>
                    <a:pt x="0" y="276"/>
                    <a:pt x="0" y="276"/>
                    <a:pt x="0" y="276"/>
                  </a:cubicBezTo>
                  <a:cubicBezTo>
                    <a:pt x="0" y="295"/>
                    <a:pt x="15" y="312"/>
                    <a:pt x="33" y="312"/>
                  </a:cubicBezTo>
                  <a:cubicBezTo>
                    <a:pt x="397" y="312"/>
                    <a:pt x="397" y="312"/>
                    <a:pt x="397" y="312"/>
                  </a:cubicBezTo>
                  <a:cubicBezTo>
                    <a:pt x="416" y="312"/>
                    <a:pt x="432" y="295"/>
                    <a:pt x="432" y="276"/>
                  </a:cubicBezTo>
                  <a:cubicBezTo>
                    <a:pt x="432" y="35"/>
                    <a:pt x="432" y="35"/>
                    <a:pt x="432" y="35"/>
                  </a:cubicBezTo>
                  <a:cubicBezTo>
                    <a:pt x="432" y="16"/>
                    <a:pt x="416" y="0"/>
                    <a:pt x="397" y="0"/>
                  </a:cubicBezTo>
                  <a:close/>
                  <a:moveTo>
                    <a:pt x="408" y="284"/>
                  </a:moveTo>
                  <a:cubicBezTo>
                    <a:pt x="24" y="284"/>
                    <a:pt x="24" y="284"/>
                    <a:pt x="24" y="284"/>
                  </a:cubicBezTo>
                  <a:cubicBezTo>
                    <a:pt x="24" y="28"/>
                    <a:pt x="24" y="28"/>
                    <a:pt x="24" y="28"/>
                  </a:cubicBezTo>
                  <a:cubicBezTo>
                    <a:pt x="408" y="28"/>
                    <a:pt x="408" y="28"/>
                    <a:pt x="408" y="28"/>
                  </a:cubicBezTo>
                  <a:lnTo>
                    <a:pt x="408" y="284"/>
                  </a:lnTo>
                  <a:close/>
                </a:path>
              </a:pathLst>
            </a:custGeom>
            <a:solidFill>
              <a:srgbClr val="1C2B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2"/>
            <p:cNvSpPr>
              <a:spLocks/>
            </p:cNvSpPr>
            <p:nvPr/>
          </p:nvSpPr>
          <p:spPr bwMode="auto">
            <a:xfrm>
              <a:off x="3867150" y="2546237"/>
              <a:ext cx="1257300" cy="322262"/>
            </a:xfrm>
            <a:custGeom>
              <a:avLst/>
              <a:gdLst>
                <a:gd name="T0" fmla="*/ 163 w 207"/>
                <a:gd name="T1" fmla="*/ 35 h 53"/>
                <a:gd name="T2" fmla="*/ 207 w 207"/>
                <a:gd name="T3" fmla="*/ 35 h 53"/>
                <a:gd name="T4" fmla="*/ 207 w 207"/>
                <a:gd name="T5" fmla="*/ 53 h 53"/>
                <a:gd name="T6" fmla="*/ 0 w 207"/>
                <a:gd name="T7" fmla="*/ 53 h 53"/>
                <a:gd name="T8" fmla="*/ 0 w 207"/>
                <a:gd name="T9" fmla="*/ 35 h 53"/>
                <a:gd name="T10" fmla="*/ 44 w 207"/>
                <a:gd name="T11" fmla="*/ 35 h 53"/>
                <a:gd name="T12" fmla="*/ 58 w 207"/>
                <a:gd name="T13" fmla="*/ 11 h 53"/>
                <a:gd name="T14" fmla="*/ 66 w 207"/>
                <a:gd name="T15" fmla="*/ 0 h 53"/>
                <a:gd name="T16" fmla="*/ 104 w 207"/>
                <a:gd name="T17" fmla="*/ 0 h 53"/>
                <a:gd name="T18" fmla="*/ 141 w 207"/>
                <a:gd name="T19" fmla="*/ 0 h 53"/>
                <a:gd name="T20" fmla="*/ 149 w 207"/>
                <a:gd name="T21" fmla="*/ 11 h 53"/>
                <a:gd name="T22" fmla="*/ 163 w 207"/>
                <a:gd name="T23" fmla="*/ 3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53">
                  <a:moveTo>
                    <a:pt x="163" y="35"/>
                  </a:moveTo>
                  <a:cubicBezTo>
                    <a:pt x="207" y="35"/>
                    <a:pt x="207" y="35"/>
                    <a:pt x="207" y="35"/>
                  </a:cubicBezTo>
                  <a:cubicBezTo>
                    <a:pt x="207" y="53"/>
                    <a:pt x="207" y="53"/>
                    <a:pt x="207" y="53"/>
                  </a:cubicBezTo>
                  <a:cubicBezTo>
                    <a:pt x="0" y="53"/>
                    <a:pt x="0" y="53"/>
                    <a:pt x="0" y="53"/>
                  </a:cubicBezTo>
                  <a:cubicBezTo>
                    <a:pt x="0" y="35"/>
                    <a:pt x="0" y="35"/>
                    <a:pt x="0" y="35"/>
                  </a:cubicBezTo>
                  <a:cubicBezTo>
                    <a:pt x="44" y="35"/>
                    <a:pt x="44" y="35"/>
                    <a:pt x="44" y="35"/>
                  </a:cubicBezTo>
                  <a:cubicBezTo>
                    <a:pt x="48" y="31"/>
                    <a:pt x="53" y="24"/>
                    <a:pt x="58" y="11"/>
                  </a:cubicBezTo>
                  <a:cubicBezTo>
                    <a:pt x="58" y="11"/>
                    <a:pt x="61" y="1"/>
                    <a:pt x="66" y="0"/>
                  </a:cubicBezTo>
                  <a:cubicBezTo>
                    <a:pt x="69" y="0"/>
                    <a:pt x="86" y="0"/>
                    <a:pt x="104" y="0"/>
                  </a:cubicBezTo>
                  <a:cubicBezTo>
                    <a:pt x="121" y="0"/>
                    <a:pt x="138" y="0"/>
                    <a:pt x="141" y="0"/>
                  </a:cubicBezTo>
                  <a:cubicBezTo>
                    <a:pt x="146" y="1"/>
                    <a:pt x="149" y="11"/>
                    <a:pt x="149" y="11"/>
                  </a:cubicBezTo>
                  <a:cubicBezTo>
                    <a:pt x="154" y="24"/>
                    <a:pt x="159" y="31"/>
                    <a:pt x="163" y="35"/>
                  </a:cubicBezTo>
                  <a:close/>
                </a:path>
              </a:pathLst>
            </a:custGeom>
            <a:solidFill>
              <a:srgbClr val="464F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3"/>
            <p:cNvSpPr>
              <a:spLocks/>
            </p:cNvSpPr>
            <p:nvPr/>
          </p:nvSpPr>
          <p:spPr bwMode="auto">
            <a:xfrm>
              <a:off x="4340225" y="2546237"/>
              <a:ext cx="784225" cy="322262"/>
            </a:xfrm>
            <a:custGeom>
              <a:avLst/>
              <a:gdLst>
                <a:gd name="T0" fmla="*/ 85 w 129"/>
                <a:gd name="T1" fmla="*/ 35 h 53"/>
                <a:gd name="T2" fmla="*/ 71 w 129"/>
                <a:gd name="T3" fmla="*/ 11 h 53"/>
                <a:gd name="T4" fmla="*/ 63 w 129"/>
                <a:gd name="T5" fmla="*/ 0 h 53"/>
                <a:gd name="T6" fmla="*/ 26 w 129"/>
                <a:gd name="T7" fmla="*/ 0 h 53"/>
                <a:gd name="T8" fmla="*/ 0 w 129"/>
                <a:gd name="T9" fmla="*/ 0 h 53"/>
                <a:gd name="T10" fmla="*/ 59 w 129"/>
                <a:gd name="T11" fmla="*/ 53 h 53"/>
                <a:gd name="T12" fmla="*/ 129 w 129"/>
                <a:gd name="T13" fmla="*/ 53 h 53"/>
                <a:gd name="T14" fmla="*/ 129 w 129"/>
                <a:gd name="T15" fmla="*/ 35 h 53"/>
                <a:gd name="T16" fmla="*/ 85 w 129"/>
                <a:gd name="T17" fmla="*/ 3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 h="53">
                  <a:moveTo>
                    <a:pt x="85" y="35"/>
                  </a:moveTo>
                  <a:cubicBezTo>
                    <a:pt x="81" y="31"/>
                    <a:pt x="76" y="24"/>
                    <a:pt x="71" y="11"/>
                  </a:cubicBezTo>
                  <a:cubicBezTo>
                    <a:pt x="71" y="11"/>
                    <a:pt x="68" y="1"/>
                    <a:pt x="63" y="0"/>
                  </a:cubicBezTo>
                  <a:cubicBezTo>
                    <a:pt x="60" y="0"/>
                    <a:pt x="43" y="0"/>
                    <a:pt x="26" y="0"/>
                  </a:cubicBezTo>
                  <a:cubicBezTo>
                    <a:pt x="16" y="0"/>
                    <a:pt x="7" y="0"/>
                    <a:pt x="0" y="0"/>
                  </a:cubicBezTo>
                  <a:cubicBezTo>
                    <a:pt x="21" y="15"/>
                    <a:pt x="41" y="33"/>
                    <a:pt x="59" y="53"/>
                  </a:cubicBezTo>
                  <a:cubicBezTo>
                    <a:pt x="129" y="53"/>
                    <a:pt x="129" y="53"/>
                    <a:pt x="129" y="53"/>
                  </a:cubicBezTo>
                  <a:cubicBezTo>
                    <a:pt x="129" y="35"/>
                    <a:pt x="129" y="35"/>
                    <a:pt x="129" y="35"/>
                  </a:cubicBezTo>
                  <a:lnTo>
                    <a:pt x="85" y="35"/>
                  </a:lnTo>
                  <a:close/>
                </a:path>
              </a:pathLst>
            </a:custGeom>
            <a:solidFill>
              <a:srgbClr val="1C2B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5" name="矩形 14"/>
          <p:cNvSpPr/>
          <p:nvPr/>
        </p:nvSpPr>
        <p:spPr>
          <a:xfrm>
            <a:off x="3122972" y="1886939"/>
            <a:ext cx="1548244" cy="646331"/>
          </a:xfrm>
          <a:prstGeom prst="rect">
            <a:avLst/>
          </a:prstGeom>
        </p:spPr>
        <p:txBody>
          <a:bodyPr wrap="none">
            <a:spAutoFit/>
          </a:bodyPr>
          <a:lstStyle/>
          <a:p>
            <a:pPr algn="ctr"/>
            <a:r>
              <a:rPr lang="en-US" altLang="zh-CN" sz="3600" b="1" dirty="0" smtClean="0">
                <a:solidFill>
                  <a:srgbClr val="FC611F"/>
                </a:solidFill>
                <a:latin typeface="+mj-lt"/>
                <a:ea typeface="Arial Unicode MS" pitchFamily="34" charset="-122"/>
                <a:cs typeface="Arial Unicode MS" pitchFamily="34" charset="-122"/>
              </a:rPr>
              <a:t>PART</a:t>
            </a:r>
            <a:r>
              <a:rPr lang="en-US" altLang="zh-CN" sz="3600" b="1" dirty="0" smtClean="0">
                <a:solidFill>
                  <a:srgbClr val="FC611F"/>
                </a:solidFill>
                <a:latin typeface="Arial Unicode MS" pitchFamily="34" charset="-122"/>
                <a:ea typeface="Arial Unicode MS" pitchFamily="34" charset="-122"/>
                <a:cs typeface="Arial Unicode MS" pitchFamily="34" charset="-122"/>
              </a:rPr>
              <a:t> 4</a:t>
            </a:r>
          </a:p>
        </p:txBody>
      </p:sp>
      <p:sp>
        <p:nvSpPr>
          <p:cNvPr id="16" name="矩形 15"/>
          <p:cNvSpPr/>
          <p:nvPr/>
        </p:nvSpPr>
        <p:spPr>
          <a:xfrm>
            <a:off x="3572576" y="2685184"/>
            <a:ext cx="2031326" cy="646331"/>
          </a:xfrm>
          <a:prstGeom prst="rect">
            <a:avLst/>
          </a:prstGeom>
        </p:spPr>
        <p:txBody>
          <a:bodyPr wrap="none">
            <a:spAutoFit/>
          </a:bodyPr>
          <a:lstStyle/>
          <a:p>
            <a:pPr algn="ctr"/>
            <a:r>
              <a:rPr lang="zh-CN" altLang="en-US" sz="3600" dirty="0" smtClean="0">
                <a:solidFill>
                  <a:srgbClr val="FC611F"/>
                </a:solidFill>
                <a:latin typeface="华文琥珀" pitchFamily="2" charset="-122"/>
                <a:ea typeface="华文琥珀" pitchFamily="2" charset="-122"/>
              </a:rPr>
              <a:t>考试时间</a:t>
            </a:r>
            <a:endParaRPr lang="en-US" altLang="zh-CN" sz="3600" dirty="0" smtClean="0">
              <a:solidFill>
                <a:srgbClr val="FC611F"/>
              </a:solidFill>
              <a:latin typeface="华文琥珀" pitchFamily="2" charset="-122"/>
              <a:ea typeface="华文琥珀" pitchFamily="2"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9C689EE7-C798-4E5C-9338-2BD7BFF69A97}" type="slidenum">
              <a:rPr lang="zh-CN" altLang="en-US" smtClean="0"/>
              <a:pPr/>
              <a:t>14</a:t>
            </a:fld>
            <a:endParaRPr lang="zh-CN" altLang="en-US" dirty="0"/>
          </a:p>
        </p:txBody>
      </p:sp>
      <p:grpSp>
        <p:nvGrpSpPr>
          <p:cNvPr id="4" name="组合 3"/>
          <p:cNvGrpSpPr/>
          <p:nvPr/>
        </p:nvGrpSpPr>
        <p:grpSpPr>
          <a:xfrm>
            <a:off x="678575" y="574017"/>
            <a:ext cx="1593224" cy="609741"/>
            <a:chOff x="283464" y="286512"/>
            <a:chExt cx="1593224" cy="457200"/>
          </a:xfrm>
        </p:grpSpPr>
        <p:cxnSp>
          <p:nvCxnSpPr>
            <p:cNvPr id="5" name="直接连接符 4"/>
            <p:cNvCxnSpPr/>
            <p:nvPr/>
          </p:nvCxnSpPr>
          <p:spPr>
            <a:xfrm>
              <a:off x="502920" y="286512"/>
              <a:ext cx="0" cy="457200"/>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283464" y="286512"/>
              <a:ext cx="155448" cy="457200"/>
            </a:xfrm>
            <a:prstGeom prst="rect">
              <a:avLst/>
            </a:prstGeom>
            <a:solidFill>
              <a:srgbClr val="FC61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12211" y="359583"/>
              <a:ext cx="1364477" cy="230779"/>
            </a:xfrm>
            <a:prstGeom prst="rect">
              <a:avLst/>
            </a:prstGeom>
          </p:spPr>
          <p:txBody>
            <a:bodyPr wrap="none">
              <a:spAutoFit/>
            </a:bodyPr>
            <a:lstStyle/>
            <a:p>
              <a:pPr algn="ctr"/>
              <a:r>
                <a:rPr lang="zh-CN" altLang="en-US" sz="1400" b="1" kern="800" spc="300" dirty="0" smtClean="0">
                  <a:solidFill>
                    <a:srgbClr val="FC611F"/>
                  </a:solidFill>
                  <a:latin typeface="微软雅黑" pitchFamily="34" charset="-122"/>
                  <a:ea typeface="微软雅黑" pitchFamily="34" charset="-122"/>
                </a:rPr>
                <a:t>四</a:t>
              </a:r>
              <a:r>
                <a:rPr lang="en-US" altLang="zh-CN" sz="1400" b="1" kern="800" spc="300" dirty="0" smtClean="0">
                  <a:solidFill>
                    <a:srgbClr val="FC611F"/>
                  </a:solidFill>
                  <a:latin typeface="微软雅黑" pitchFamily="34" charset="-122"/>
                  <a:ea typeface="微软雅黑" pitchFamily="34" charset="-122"/>
                </a:rPr>
                <a:t>.</a:t>
              </a:r>
              <a:r>
                <a:rPr lang="zh-CN" altLang="en-US" sz="1400" b="1" kern="800" spc="300" dirty="0" smtClean="0">
                  <a:solidFill>
                    <a:srgbClr val="FC611F"/>
                  </a:solidFill>
                  <a:latin typeface="微软雅黑" pitchFamily="34" charset="-122"/>
                  <a:ea typeface="微软雅黑" pitchFamily="34" charset="-122"/>
                </a:rPr>
                <a:t>考试时间</a:t>
              </a:r>
              <a:endParaRPr lang="zh-CN" altLang="en-US" sz="1400" b="1" kern="800" spc="300" dirty="0">
                <a:solidFill>
                  <a:srgbClr val="FC611F"/>
                </a:solidFill>
                <a:latin typeface="微软雅黑" pitchFamily="34" charset="-122"/>
                <a:ea typeface="微软雅黑" pitchFamily="34" charset="-122"/>
              </a:endParaRPr>
            </a:p>
          </p:txBody>
        </p:sp>
        <p:sp>
          <p:nvSpPr>
            <p:cNvPr id="8" name="TextBox 9"/>
            <p:cNvSpPr txBox="1"/>
            <p:nvPr/>
          </p:nvSpPr>
          <p:spPr>
            <a:xfrm>
              <a:off x="516268" y="538529"/>
              <a:ext cx="995786" cy="173084"/>
            </a:xfrm>
            <a:prstGeom prst="rect">
              <a:avLst/>
            </a:prstGeom>
            <a:noFill/>
          </p:spPr>
          <p:txBody>
            <a:bodyPr wrap="none" rtlCol="0">
              <a:spAutoFit/>
            </a:bodyPr>
            <a:lstStyle/>
            <a:p>
              <a:pPr algn="ctr"/>
              <a:r>
                <a:rPr lang="en-US" sz="900" b="1" dirty="0" smtClean="0">
                  <a:solidFill>
                    <a:srgbClr val="F34D03"/>
                  </a:solidFill>
                </a:rPr>
                <a:t>Time </a:t>
              </a:r>
              <a:r>
                <a:rPr lang="en-US" sz="900" b="1" dirty="0" smtClean="0">
                  <a:solidFill>
                    <a:srgbClr val="FC611F"/>
                  </a:solidFill>
                </a:rPr>
                <a:t>Of The Test</a:t>
              </a:r>
              <a:endParaRPr lang="zh-CN" altLang="en-US" sz="900" b="1" dirty="0">
                <a:solidFill>
                  <a:srgbClr val="FC611F"/>
                </a:solidFill>
                <a:latin typeface="微软雅黑" pitchFamily="34" charset="-122"/>
                <a:ea typeface="微软雅黑" pitchFamily="34" charset="-122"/>
              </a:endParaRPr>
            </a:p>
          </p:txBody>
        </p:sp>
      </p:grpSp>
      <p:sp>
        <p:nvSpPr>
          <p:cNvPr id="9" name="TextBox 8"/>
          <p:cNvSpPr txBox="1"/>
          <p:nvPr/>
        </p:nvSpPr>
        <p:spPr>
          <a:xfrm flipH="1">
            <a:off x="1117599" y="2133600"/>
            <a:ext cx="6333068" cy="954107"/>
          </a:xfrm>
          <a:prstGeom prst="rect">
            <a:avLst/>
          </a:prstGeom>
          <a:noFill/>
        </p:spPr>
        <p:txBody>
          <a:bodyPr wrap="square" rtlCol="0">
            <a:spAutoFit/>
          </a:bodyPr>
          <a:lstStyle/>
          <a:p>
            <a:r>
              <a:rPr lang="zh-CN" altLang="en-US" sz="2800" dirty="0" smtClean="0">
                <a:ea typeface="迷你简中黑" pitchFamily="49" charset="-122"/>
              </a:rPr>
              <a:t>软考原则上每年组织</a:t>
            </a:r>
            <a:r>
              <a:rPr lang="zh-CN" altLang="en-US" sz="2800" b="1" dirty="0" smtClean="0">
                <a:solidFill>
                  <a:srgbClr val="FC611F"/>
                </a:solidFill>
                <a:ea typeface="迷你简中黑" pitchFamily="49" charset="-122"/>
              </a:rPr>
              <a:t>两次</a:t>
            </a:r>
            <a:r>
              <a:rPr lang="zh-CN" altLang="en-US" sz="2800" dirty="0" smtClean="0">
                <a:ea typeface="迷你简中黑" pitchFamily="49" charset="-122"/>
              </a:rPr>
              <a:t>，</a:t>
            </a:r>
            <a:endParaRPr lang="en-US" altLang="zh-CN" sz="2800" dirty="0" smtClean="0">
              <a:ea typeface="迷你简中黑" pitchFamily="49" charset="-122"/>
            </a:endParaRPr>
          </a:p>
          <a:p>
            <a:r>
              <a:rPr lang="zh-CN" altLang="en-US" sz="2800" dirty="0" smtClean="0">
                <a:ea typeface="迷你简中黑" pitchFamily="49" charset="-122"/>
              </a:rPr>
              <a:t>在每年</a:t>
            </a:r>
            <a:r>
              <a:rPr lang="zh-CN" altLang="en-US" sz="2800" b="1" dirty="0" smtClean="0">
                <a:solidFill>
                  <a:srgbClr val="FC611F"/>
                </a:solidFill>
                <a:ea typeface="迷你简中黑" pitchFamily="49" charset="-122"/>
              </a:rPr>
              <a:t>第二季度</a:t>
            </a:r>
            <a:r>
              <a:rPr lang="zh-CN" altLang="en-US" sz="2800" dirty="0" smtClean="0">
                <a:ea typeface="迷你简中黑" pitchFamily="49" charset="-122"/>
              </a:rPr>
              <a:t>和</a:t>
            </a:r>
            <a:r>
              <a:rPr lang="zh-CN" altLang="en-US" sz="2800" b="1" dirty="0" smtClean="0">
                <a:solidFill>
                  <a:srgbClr val="FC611F"/>
                </a:solidFill>
                <a:ea typeface="迷你简中黑" pitchFamily="49" charset="-122"/>
              </a:rPr>
              <a:t>第四季度</a:t>
            </a:r>
            <a:r>
              <a:rPr lang="zh-CN" altLang="en-US" sz="2800" dirty="0" smtClean="0">
                <a:ea typeface="迷你简中黑" pitchFamily="49" charset="-122"/>
              </a:rPr>
              <a:t>举行。</a:t>
            </a:r>
            <a:endParaRPr lang="zh-CN" altLang="en-US" sz="2800" dirty="0">
              <a:ea typeface="迷你简中黑" pitchFamily="49" charset="-122"/>
            </a:endParaRPr>
          </a:p>
        </p:txBody>
      </p:sp>
      <p:sp>
        <p:nvSpPr>
          <p:cNvPr id="16" name="TextBox 15"/>
          <p:cNvSpPr txBox="1"/>
          <p:nvPr/>
        </p:nvSpPr>
        <p:spPr>
          <a:xfrm>
            <a:off x="1117599" y="3701344"/>
            <a:ext cx="5791199" cy="461665"/>
          </a:xfrm>
          <a:prstGeom prst="rect">
            <a:avLst/>
          </a:prstGeom>
          <a:noFill/>
        </p:spPr>
        <p:txBody>
          <a:bodyPr wrap="square" rtlCol="0">
            <a:spAutoFit/>
          </a:bodyPr>
          <a:lstStyle/>
          <a:p>
            <a:r>
              <a:rPr lang="en-US" altLang="zh-CN" sz="2400" dirty="0" smtClean="0">
                <a:ea typeface="迷你简中黑" pitchFamily="49" charset="-122"/>
              </a:rPr>
              <a:t>2016</a:t>
            </a:r>
            <a:r>
              <a:rPr lang="zh-CN" altLang="en-US" sz="2400" dirty="0" smtClean="0">
                <a:ea typeface="迷你简中黑" pitchFamily="49" charset="-122"/>
              </a:rPr>
              <a:t>年软考级别与时间如下：</a:t>
            </a:r>
            <a:endParaRPr lang="zh-CN" altLang="en-US" sz="2400" dirty="0">
              <a:ea typeface="迷你简中黑"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1"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Bottom)">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slide(fromBottom)">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1"/>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9C689EE7-C798-4E5C-9338-2BD7BFF69A97}" type="slidenum">
              <a:rPr lang="zh-CN" altLang="en-US" smtClean="0"/>
              <a:pPr/>
              <a:t>15</a:t>
            </a:fld>
            <a:endParaRPr lang="zh-CN" altLang="en-US" dirty="0"/>
          </a:p>
        </p:txBody>
      </p:sp>
      <p:grpSp>
        <p:nvGrpSpPr>
          <p:cNvPr id="4" name="组合 3"/>
          <p:cNvGrpSpPr/>
          <p:nvPr/>
        </p:nvGrpSpPr>
        <p:grpSpPr>
          <a:xfrm>
            <a:off x="678575" y="574017"/>
            <a:ext cx="1593224" cy="609741"/>
            <a:chOff x="283464" y="286512"/>
            <a:chExt cx="1593224" cy="457200"/>
          </a:xfrm>
        </p:grpSpPr>
        <p:cxnSp>
          <p:nvCxnSpPr>
            <p:cNvPr id="5" name="直接连接符 4"/>
            <p:cNvCxnSpPr/>
            <p:nvPr/>
          </p:nvCxnSpPr>
          <p:spPr>
            <a:xfrm>
              <a:off x="502920" y="286512"/>
              <a:ext cx="0" cy="457200"/>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283464" y="286512"/>
              <a:ext cx="155448" cy="457200"/>
            </a:xfrm>
            <a:prstGeom prst="rect">
              <a:avLst/>
            </a:prstGeom>
            <a:solidFill>
              <a:srgbClr val="FC61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12211" y="359583"/>
              <a:ext cx="1364477" cy="230779"/>
            </a:xfrm>
            <a:prstGeom prst="rect">
              <a:avLst/>
            </a:prstGeom>
          </p:spPr>
          <p:txBody>
            <a:bodyPr wrap="none">
              <a:spAutoFit/>
            </a:bodyPr>
            <a:lstStyle/>
            <a:p>
              <a:pPr algn="ctr"/>
              <a:r>
                <a:rPr lang="zh-CN" altLang="en-US" sz="1400" b="1" kern="800" spc="300" dirty="0" smtClean="0">
                  <a:solidFill>
                    <a:srgbClr val="FC611F"/>
                  </a:solidFill>
                  <a:latin typeface="微软雅黑" pitchFamily="34" charset="-122"/>
                  <a:ea typeface="微软雅黑" pitchFamily="34" charset="-122"/>
                </a:rPr>
                <a:t>四</a:t>
              </a:r>
              <a:r>
                <a:rPr lang="en-US" altLang="zh-CN" sz="1400" b="1" kern="800" spc="300" dirty="0" smtClean="0">
                  <a:solidFill>
                    <a:srgbClr val="FC611F"/>
                  </a:solidFill>
                  <a:latin typeface="微软雅黑" pitchFamily="34" charset="-122"/>
                  <a:ea typeface="微软雅黑" pitchFamily="34" charset="-122"/>
                </a:rPr>
                <a:t>.</a:t>
              </a:r>
              <a:r>
                <a:rPr lang="zh-CN" altLang="en-US" sz="1400" b="1" kern="800" spc="300" dirty="0" smtClean="0">
                  <a:solidFill>
                    <a:srgbClr val="FC611F"/>
                  </a:solidFill>
                  <a:latin typeface="微软雅黑" pitchFamily="34" charset="-122"/>
                  <a:ea typeface="微软雅黑" pitchFamily="34" charset="-122"/>
                </a:rPr>
                <a:t>考试时间</a:t>
              </a:r>
              <a:endParaRPr lang="zh-CN" altLang="en-US" sz="1400" b="1" kern="800" spc="300" dirty="0">
                <a:solidFill>
                  <a:srgbClr val="FC611F"/>
                </a:solidFill>
                <a:latin typeface="微软雅黑" pitchFamily="34" charset="-122"/>
                <a:ea typeface="微软雅黑" pitchFamily="34" charset="-122"/>
              </a:endParaRPr>
            </a:p>
          </p:txBody>
        </p:sp>
        <p:sp>
          <p:nvSpPr>
            <p:cNvPr id="8" name="TextBox 9"/>
            <p:cNvSpPr txBox="1"/>
            <p:nvPr/>
          </p:nvSpPr>
          <p:spPr>
            <a:xfrm>
              <a:off x="516268" y="538529"/>
              <a:ext cx="995786" cy="173084"/>
            </a:xfrm>
            <a:prstGeom prst="rect">
              <a:avLst/>
            </a:prstGeom>
            <a:noFill/>
          </p:spPr>
          <p:txBody>
            <a:bodyPr wrap="none" rtlCol="0">
              <a:spAutoFit/>
            </a:bodyPr>
            <a:lstStyle/>
            <a:p>
              <a:pPr algn="ctr"/>
              <a:r>
                <a:rPr lang="en-US" sz="900" b="1" dirty="0" smtClean="0">
                  <a:solidFill>
                    <a:srgbClr val="F34D03"/>
                  </a:solidFill>
                </a:rPr>
                <a:t>Time </a:t>
              </a:r>
              <a:r>
                <a:rPr lang="en-US" sz="900" b="1" dirty="0" smtClean="0">
                  <a:solidFill>
                    <a:srgbClr val="FC611F"/>
                  </a:solidFill>
                </a:rPr>
                <a:t>Of The Test</a:t>
              </a:r>
              <a:endParaRPr lang="zh-CN" altLang="en-US" sz="900" b="1" dirty="0">
                <a:solidFill>
                  <a:srgbClr val="FC611F"/>
                </a:solidFill>
                <a:latin typeface="微软雅黑" pitchFamily="34" charset="-122"/>
                <a:ea typeface="微软雅黑" pitchFamily="34" charset="-122"/>
              </a:endParaRPr>
            </a:p>
          </p:txBody>
        </p:sp>
      </p:grpSp>
      <p:graphicFrame>
        <p:nvGraphicFramePr>
          <p:cNvPr id="10" name="表格 9"/>
          <p:cNvGraphicFramePr>
            <a:graphicFrameLocks noGrp="1"/>
          </p:cNvGraphicFramePr>
          <p:nvPr/>
        </p:nvGraphicFramePr>
        <p:xfrm>
          <a:off x="1106310" y="2404532"/>
          <a:ext cx="6886223" cy="2856088"/>
        </p:xfrm>
        <a:graphic>
          <a:graphicData uri="http://schemas.openxmlformats.org/drawingml/2006/table">
            <a:tbl>
              <a:tblPr>
                <a:effectLst>
                  <a:innerShdw blurRad="114300">
                    <a:prstClr val="black"/>
                  </a:innerShdw>
                </a:effectLst>
              </a:tblPr>
              <a:tblGrid>
                <a:gridCol w="826766"/>
                <a:gridCol w="1385857"/>
                <a:gridCol w="1016000"/>
                <a:gridCol w="1965872"/>
                <a:gridCol w="1691728"/>
              </a:tblGrid>
              <a:tr h="638734">
                <a:tc>
                  <a:txBody>
                    <a:bodyPr/>
                    <a:lstStyle/>
                    <a:p>
                      <a:pPr algn="ctr"/>
                      <a:r>
                        <a:rPr lang="zh-CN" altLang="en-US" sz="1600" b="1" dirty="0">
                          <a:solidFill>
                            <a:srgbClr val="FC611F"/>
                          </a:solidFill>
                          <a:ea typeface="迷你简中黑" pitchFamily="49" charset="-122"/>
                        </a:rPr>
                        <a:t>级别</a:t>
                      </a:r>
                    </a:p>
                  </a:txBody>
                  <a:tcPr marL="36105" marR="36105" marT="7221" marB="722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B w="9525" cap="flat" cmpd="sng" algn="ctr">
                      <a:solidFill>
                        <a:srgbClr val="E6E6E6"/>
                      </a:solidFill>
                      <a:prstDash val="solid"/>
                      <a:round/>
                      <a:headEnd type="none" w="med" len="med"/>
                      <a:tailEnd type="none" w="med" len="med"/>
                    </a:lnB>
                    <a:solidFill>
                      <a:schemeClr val="accent6">
                        <a:lumMod val="20000"/>
                        <a:lumOff val="80000"/>
                      </a:schemeClr>
                    </a:solidFill>
                  </a:tcPr>
                </a:tc>
                <a:tc>
                  <a:txBody>
                    <a:bodyPr/>
                    <a:lstStyle/>
                    <a:p>
                      <a:pPr algn="ctr"/>
                      <a:r>
                        <a:rPr lang="zh-CN" altLang="en-US" sz="1600" b="1" dirty="0">
                          <a:solidFill>
                            <a:srgbClr val="FC611F"/>
                          </a:solidFill>
                          <a:ea typeface="迷你简中黑" pitchFamily="49" charset="-122"/>
                        </a:rPr>
                        <a:t>资格名称</a:t>
                      </a:r>
                    </a:p>
                  </a:txBody>
                  <a:tcPr marL="36105" marR="36105" marT="7221" marB="722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accent6">
                        <a:lumMod val="20000"/>
                        <a:lumOff val="80000"/>
                      </a:schemeClr>
                    </a:solidFill>
                  </a:tcPr>
                </a:tc>
                <a:tc gridSpan="2">
                  <a:txBody>
                    <a:bodyPr/>
                    <a:lstStyle/>
                    <a:p>
                      <a:pPr algn="ctr"/>
                      <a:r>
                        <a:rPr lang="zh-CN" altLang="en-US" sz="1600" b="1" dirty="0">
                          <a:solidFill>
                            <a:srgbClr val="FC611F"/>
                          </a:solidFill>
                          <a:ea typeface="迷你简中黑" pitchFamily="49" charset="-122"/>
                        </a:rPr>
                        <a:t>考试时间</a:t>
                      </a:r>
                    </a:p>
                  </a:txBody>
                  <a:tcPr marL="36105" marR="36105" marT="7221" marB="722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accent6">
                        <a:lumMod val="20000"/>
                        <a:lumOff val="80000"/>
                      </a:schemeClr>
                    </a:solidFill>
                  </a:tcPr>
                </a:tc>
                <a:tc hMerge="1">
                  <a:txBody>
                    <a:bodyPr/>
                    <a:lstStyle/>
                    <a:p>
                      <a:endParaRPr lang="zh-CN" altLang="en-US"/>
                    </a:p>
                  </a:txBody>
                  <a:tcPr/>
                </a:tc>
                <a:tc>
                  <a:txBody>
                    <a:bodyPr/>
                    <a:lstStyle/>
                    <a:p>
                      <a:pPr algn="ctr"/>
                      <a:r>
                        <a:rPr lang="zh-CN" altLang="en-US" sz="1600" b="1" dirty="0">
                          <a:solidFill>
                            <a:srgbClr val="FC611F"/>
                          </a:solidFill>
                          <a:ea typeface="迷你简中黑" pitchFamily="49" charset="-122"/>
                        </a:rPr>
                        <a:t>考试科目</a:t>
                      </a:r>
                    </a:p>
                  </a:txBody>
                  <a:tcPr marL="36105" marR="36105" marT="7221" marB="722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accent6">
                        <a:lumMod val="20000"/>
                        <a:lumOff val="80000"/>
                      </a:schemeClr>
                    </a:solidFill>
                  </a:tcPr>
                </a:tc>
              </a:tr>
              <a:tr h="369559">
                <a:tc rowSpan="6">
                  <a:txBody>
                    <a:bodyPr/>
                    <a:lstStyle/>
                    <a:p>
                      <a:pPr algn="ctr"/>
                      <a:r>
                        <a:rPr lang="zh-CN" altLang="en-US" sz="1600" b="1" dirty="0">
                          <a:solidFill>
                            <a:srgbClr val="FC611F"/>
                          </a:solidFill>
                          <a:ea typeface="迷你简中黑" pitchFamily="49" charset="-122"/>
                        </a:rPr>
                        <a:t>高级</a:t>
                      </a:r>
                      <a:endParaRPr lang="zh-CN" altLang="en-US" sz="1600" dirty="0">
                        <a:solidFill>
                          <a:srgbClr val="FC611F"/>
                        </a:solidFill>
                        <a:ea typeface="迷你简中黑" pitchFamily="49" charset="-122"/>
                      </a:endParaRPr>
                    </a:p>
                  </a:txBody>
                  <a:tcPr marL="36105" marR="36105" marT="7221" marB="722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bg1">
                        <a:lumMod val="95000"/>
                      </a:schemeClr>
                    </a:solidFill>
                  </a:tcPr>
                </a:tc>
                <a:tc rowSpan="3">
                  <a:txBody>
                    <a:bodyPr/>
                    <a:lstStyle/>
                    <a:p>
                      <a:pPr algn="ctr"/>
                      <a:r>
                        <a:rPr lang="zh-CN" altLang="en-US" sz="1600" dirty="0">
                          <a:latin typeface="微软雅黑" pitchFamily="34" charset="-122"/>
                          <a:ea typeface="微软雅黑" pitchFamily="34" charset="-122"/>
                        </a:rPr>
                        <a:t>信息系统项目管理师</a:t>
                      </a:r>
                    </a:p>
                  </a:txBody>
                  <a:tcPr marL="36105" marR="36105" marT="7221" marB="722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600" dirty="0">
                          <a:latin typeface="微软雅黑" pitchFamily="34" charset="-122"/>
                          <a:ea typeface="微软雅黑" pitchFamily="34" charset="-122"/>
                        </a:rPr>
                        <a:t>上午</a:t>
                      </a:r>
                    </a:p>
                  </a:txBody>
                  <a:tcPr marL="36105" marR="36105" marT="7221" marB="722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600" dirty="0">
                          <a:latin typeface="微软雅黑" pitchFamily="34" charset="-122"/>
                          <a:ea typeface="微软雅黑" pitchFamily="34" charset="-122"/>
                        </a:rPr>
                        <a:t>9:00-11:30</a:t>
                      </a:r>
                    </a:p>
                  </a:txBody>
                  <a:tcPr marL="36105" marR="36105" marT="7221" marB="722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600">
                          <a:latin typeface="微软雅黑" pitchFamily="34" charset="-122"/>
                          <a:ea typeface="微软雅黑" pitchFamily="34" charset="-122"/>
                        </a:rPr>
                        <a:t>综合知识</a:t>
                      </a:r>
                    </a:p>
                  </a:txBody>
                  <a:tcPr marL="36105" marR="36105" marT="7221" marB="722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369559">
                <a:tc vMerge="1">
                  <a:txBody>
                    <a:bodyPr/>
                    <a:lstStyle/>
                    <a:p>
                      <a:endParaRPr lang="zh-CN" altLang="en-US"/>
                    </a:p>
                  </a:txBody>
                  <a:tcPr/>
                </a:tc>
                <a:tc vMerge="1">
                  <a:txBody>
                    <a:bodyPr/>
                    <a:lstStyle/>
                    <a:p>
                      <a:endParaRPr lang="zh-CN" altLang="en-US"/>
                    </a:p>
                  </a:txBody>
                  <a:tcPr/>
                </a:tc>
                <a:tc rowSpan="2">
                  <a:txBody>
                    <a:bodyPr/>
                    <a:lstStyle/>
                    <a:p>
                      <a:pPr algn="ctr"/>
                      <a:r>
                        <a:rPr lang="zh-CN" altLang="en-US" sz="1600" dirty="0">
                          <a:latin typeface="微软雅黑" pitchFamily="34" charset="-122"/>
                          <a:ea typeface="微软雅黑" pitchFamily="34" charset="-122"/>
                        </a:rPr>
                        <a:t>下午</a:t>
                      </a:r>
                    </a:p>
                  </a:txBody>
                  <a:tcPr marL="36105" marR="36105" marT="7221" marB="722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600" dirty="0">
                          <a:latin typeface="微软雅黑" pitchFamily="34" charset="-122"/>
                          <a:ea typeface="微软雅黑" pitchFamily="34" charset="-122"/>
                        </a:rPr>
                        <a:t>1:30-3:00</a:t>
                      </a:r>
                    </a:p>
                  </a:txBody>
                  <a:tcPr marL="36105" marR="36105" marT="7221" marB="722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600" dirty="0">
                          <a:latin typeface="微软雅黑" pitchFamily="34" charset="-122"/>
                          <a:ea typeface="微软雅黑" pitchFamily="34" charset="-122"/>
                        </a:rPr>
                        <a:t>案例分析</a:t>
                      </a:r>
                    </a:p>
                  </a:txBody>
                  <a:tcPr marL="36105" marR="36105" marT="7221" marB="722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369559">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r>
                        <a:rPr lang="en-US" altLang="zh-CN" sz="1600" dirty="0">
                          <a:latin typeface="微软雅黑" pitchFamily="34" charset="-122"/>
                          <a:ea typeface="微软雅黑" pitchFamily="34" charset="-122"/>
                        </a:rPr>
                        <a:t>3:20-5:20</a:t>
                      </a:r>
                    </a:p>
                  </a:txBody>
                  <a:tcPr marL="36105" marR="36105" marT="7221" marB="722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600" dirty="0">
                          <a:latin typeface="微软雅黑" pitchFamily="34" charset="-122"/>
                          <a:ea typeface="微软雅黑" pitchFamily="34" charset="-122"/>
                        </a:rPr>
                        <a:t>论文</a:t>
                      </a:r>
                    </a:p>
                  </a:txBody>
                  <a:tcPr marL="36105" marR="36105" marT="7221" marB="722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369559">
                <a:tc vMerge="1">
                  <a:txBody>
                    <a:bodyPr/>
                    <a:lstStyle/>
                    <a:p>
                      <a:endParaRPr lang="zh-CN" altLang="en-US"/>
                    </a:p>
                  </a:txBody>
                  <a:tcPr/>
                </a:tc>
                <a:tc rowSpan="3">
                  <a:txBody>
                    <a:bodyPr/>
                    <a:lstStyle/>
                    <a:p>
                      <a:pPr algn="ctr"/>
                      <a:r>
                        <a:rPr lang="zh-CN" altLang="en-US" sz="1600" dirty="0">
                          <a:latin typeface="微软雅黑" pitchFamily="34" charset="-122"/>
                          <a:ea typeface="微软雅黑" pitchFamily="34" charset="-122"/>
                        </a:rPr>
                        <a:t>系统分析师</a:t>
                      </a:r>
                    </a:p>
                  </a:txBody>
                  <a:tcPr marL="36105" marR="36105" marT="7221" marB="722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600">
                          <a:latin typeface="微软雅黑" pitchFamily="34" charset="-122"/>
                          <a:ea typeface="微软雅黑" pitchFamily="34" charset="-122"/>
                        </a:rPr>
                        <a:t>上午</a:t>
                      </a:r>
                    </a:p>
                  </a:txBody>
                  <a:tcPr marL="36105" marR="36105" marT="7221" marB="722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600" dirty="0">
                          <a:latin typeface="微软雅黑" pitchFamily="34" charset="-122"/>
                          <a:ea typeface="微软雅黑" pitchFamily="34" charset="-122"/>
                        </a:rPr>
                        <a:t>9:00-11:30</a:t>
                      </a:r>
                    </a:p>
                  </a:txBody>
                  <a:tcPr marL="36105" marR="36105" marT="7221" marB="722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600" dirty="0">
                          <a:latin typeface="微软雅黑" pitchFamily="34" charset="-122"/>
                          <a:ea typeface="微软雅黑" pitchFamily="34" charset="-122"/>
                        </a:rPr>
                        <a:t>综合知识</a:t>
                      </a:r>
                    </a:p>
                  </a:txBody>
                  <a:tcPr marL="36105" marR="36105" marT="7221" marB="722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369559">
                <a:tc vMerge="1">
                  <a:txBody>
                    <a:bodyPr/>
                    <a:lstStyle/>
                    <a:p>
                      <a:endParaRPr lang="zh-CN" altLang="en-US"/>
                    </a:p>
                  </a:txBody>
                  <a:tcPr/>
                </a:tc>
                <a:tc vMerge="1">
                  <a:txBody>
                    <a:bodyPr/>
                    <a:lstStyle/>
                    <a:p>
                      <a:endParaRPr lang="zh-CN" altLang="en-US"/>
                    </a:p>
                  </a:txBody>
                  <a:tcPr/>
                </a:tc>
                <a:tc rowSpan="2">
                  <a:txBody>
                    <a:bodyPr/>
                    <a:lstStyle/>
                    <a:p>
                      <a:pPr algn="ctr"/>
                      <a:r>
                        <a:rPr lang="zh-CN" altLang="en-US" sz="1600" dirty="0">
                          <a:latin typeface="微软雅黑" pitchFamily="34" charset="-122"/>
                          <a:ea typeface="微软雅黑" pitchFamily="34" charset="-122"/>
                        </a:rPr>
                        <a:t>下午</a:t>
                      </a:r>
                    </a:p>
                  </a:txBody>
                  <a:tcPr marL="36105" marR="36105" marT="7221" marB="722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600" dirty="0">
                          <a:latin typeface="微软雅黑" pitchFamily="34" charset="-122"/>
                          <a:ea typeface="微软雅黑" pitchFamily="34" charset="-122"/>
                        </a:rPr>
                        <a:t>1:30-3:00</a:t>
                      </a:r>
                    </a:p>
                  </a:txBody>
                  <a:tcPr marL="36105" marR="36105" marT="7221" marB="722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600" dirty="0">
                          <a:latin typeface="微软雅黑" pitchFamily="34" charset="-122"/>
                          <a:ea typeface="微软雅黑" pitchFamily="34" charset="-122"/>
                        </a:rPr>
                        <a:t>案例分析</a:t>
                      </a:r>
                    </a:p>
                  </a:txBody>
                  <a:tcPr marL="36105" marR="36105" marT="7221" marB="722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369559">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r>
                        <a:rPr lang="en-US" altLang="zh-CN" sz="1600" dirty="0">
                          <a:latin typeface="微软雅黑" pitchFamily="34" charset="-122"/>
                          <a:ea typeface="微软雅黑" pitchFamily="34" charset="-122"/>
                        </a:rPr>
                        <a:t>3:20-5:20</a:t>
                      </a:r>
                    </a:p>
                  </a:txBody>
                  <a:tcPr marL="36105" marR="36105" marT="7221" marB="722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600" dirty="0">
                          <a:latin typeface="微软雅黑" pitchFamily="34" charset="-122"/>
                          <a:ea typeface="微软雅黑" pitchFamily="34" charset="-122"/>
                        </a:rPr>
                        <a:t>论文</a:t>
                      </a:r>
                    </a:p>
                  </a:txBody>
                  <a:tcPr marL="36105" marR="36105" marT="7221" marB="722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bl>
          </a:graphicData>
        </a:graphic>
      </p:graphicFrame>
      <p:sp>
        <p:nvSpPr>
          <p:cNvPr id="1025"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charset="0"/>
                <a:ea typeface="宋体" charset="-122"/>
                <a:cs typeface="宋体" charset="-122"/>
              </a:rPr>
              <a:t/>
            </a:r>
            <a:br>
              <a:rPr kumimoji="0" lang="zh-CN" altLang="zh-CN" sz="1800" b="0" i="0" u="none" strike="noStrike" cap="none" normalizeH="0" baseline="0" smtClean="0">
                <a:ln>
                  <a:noFill/>
                </a:ln>
                <a:solidFill>
                  <a:schemeClr val="tx1"/>
                </a:solidFill>
                <a:effectLst/>
                <a:latin typeface="Arial" charset="0"/>
                <a:ea typeface="宋体" charset="-122"/>
                <a:cs typeface="宋体" charset="-122"/>
              </a:rPr>
            </a:br>
            <a:endParaRPr kumimoji="0" lang="zh-CN" altLang="zh-CN" sz="1800" b="0" i="0" u="none" strike="noStrike" cap="none" normalizeH="0" baseline="0" smtClean="0">
              <a:ln>
                <a:noFill/>
              </a:ln>
              <a:solidFill>
                <a:schemeClr val="tx1"/>
              </a:solidFill>
              <a:effectLst/>
              <a:latin typeface="Arial" charset="0"/>
              <a:ea typeface="宋体" charset="-122"/>
              <a:cs typeface="宋体" charset="-122"/>
            </a:endParaRPr>
          </a:p>
        </p:txBody>
      </p:sp>
      <p:sp>
        <p:nvSpPr>
          <p:cNvPr id="12" name="TextBox 11"/>
          <p:cNvSpPr txBox="1"/>
          <p:nvPr/>
        </p:nvSpPr>
        <p:spPr>
          <a:xfrm>
            <a:off x="1004711" y="1670755"/>
            <a:ext cx="5489003"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2016 </a:t>
            </a:r>
            <a:r>
              <a:rPr lang="zh-CN" altLang="en-US" dirty="0" smtClean="0">
                <a:latin typeface="微软雅黑" pitchFamily="34" charset="-122"/>
                <a:ea typeface="微软雅黑" pitchFamily="34" charset="-122"/>
              </a:rPr>
              <a:t>年上半年计算机资格考试时间表（</a:t>
            </a:r>
            <a:r>
              <a:rPr lang="en-US" altLang="zh-CN" dirty="0" smtClean="0">
                <a:latin typeface="微软雅黑" pitchFamily="34" charset="-122"/>
                <a:ea typeface="微软雅黑" pitchFamily="34" charset="-122"/>
              </a:rPr>
              <a:t>5 </a:t>
            </a:r>
            <a:r>
              <a:rPr lang="zh-CN" altLang="en-US" dirty="0" smtClean="0">
                <a:latin typeface="微软雅黑" pitchFamily="34" charset="-122"/>
                <a:ea typeface="微软雅黑" pitchFamily="34" charset="-122"/>
              </a:rPr>
              <a:t>月 </a:t>
            </a:r>
            <a:r>
              <a:rPr lang="en-US" altLang="zh-CN" dirty="0" smtClean="0">
                <a:latin typeface="微软雅黑" pitchFamily="34" charset="-122"/>
                <a:ea typeface="微软雅黑" pitchFamily="34" charset="-122"/>
              </a:rPr>
              <a:t>21</a:t>
            </a:r>
            <a:r>
              <a:rPr lang="zh-CN" altLang="en-US" dirty="0" smtClean="0">
                <a:latin typeface="微软雅黑" pitchFamily="34" charset="-122"/>
                <a:ea typeface="微软雅黑" pitchFamily="34" charset="-122"/>
              </a:rPr>
              <a:t>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Bottom)">
                                      <p:cBhvr>
                                        <p:cTn id="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78575" y="574017"/>
            <a:ext cx="1593224" cy="609741"/>
            <a:chOff x="283464" y="286512"/>
            <a:chExt cx="1593224" cy="457200"/>
          </a:xfrm>
        </p:grpSpPr>
        <p:cxnSp>
          <p:nvCxnSpPr>
            <p:cNvPr id="5" name="直接连接符 4"/>
            <p:cNvCxnSpPr/>
            <p:nvPr/>
          </p:nvCxnSpPr>
          <p:spPr>
            <a:xfrm>
              <a:off x="502920" y="286512"/>
              <a:ext cx="0" cy="457200"/>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283464" y="286512"/>
              <a:ext cx="155448" cy="457200"/>
            </a:xfrm>
            <a:prstGeom prst="rect">
              <a:avLst/>
            </a:prstGeom>
            <a:solidFill>
              <a:srgbClr val="FC61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12211" y="359583"/>
              <a:ext cx="1364477" cy="230779"/>
            </a:xfrm>
            <a:prstGeom prst="rect">
              <a:avLst/>
            </a:prstGeom>
          </p:spPr>
          <p:txBody>
            <a:bodyPr wrap="none">
              <a:spAutoFit/>
            </a:bodyPr>
            <a:lstStyle/>
            <a:p>
              <a:pPr algn="ctr"/>
              <a:r>
                <a:rPr lang="zh-CN" altLang="en-US" sz="1400" b="1" kern="800" spc="300" dirty="0" smtClean="0">
                  <a:solidFill>
                    <a:srgbClr val="FC611F"/>
                  </a:solidFill>
                  <a:latin typeface="微软雅黑" pitchFamily="34" charset="-122"/>
                  <a:ea typeface="微软雅黑" pitchFamily="34" charset="-122"/>
                </a:rPr>
                <a:t>四</a:t>
              </a:r>
              <a:r>
                <a:rPr lang="en-US" altLang="zh-CN" sz="1400" b="1" kern="800" spc="300" dirty="0" smtClean="0">
                  <a:solidFill>
                    <a:srgbClr val="FC611F"/>
                  </a:solidFill>
                  <a:latin typeface="微软雅黑" pitchFamily="34" charset="-122"/>
                  <a:ea typeface="微软雅黑" pitchFamily="34" charset="-122"/>
                </a:rPr>
                <a:t>.</a:t>
              </a:r>
              <a:r>
                <a:rPr lang="zh-CN" altLang="en-US" sz="1400" b="1" kern="800" spc="300" dirty="0" smtClean="0">
                  <a:solidFill>
                    <a:srgbClr val="FC611F"/>
                  </a:solidFill>
                  <a:latin typeface="微软雅黑" pitchFamily="34" charset="-122"/>
                  <a:ea typeface="微软雅黑" pitchFamily="34" charset="-122"/>
                </a:rPr>
                <a:t>考试时间</a:t>
              </a:r>
              <a:endParaRPr lang="zh-CN" altLang="en-US" sz="1400" b="1" kern="800" spc="300" dirty="0">
                <a:solidFill>
                  <a:srgbClr val="FC611F"/>
                </a:solidFill>
                <a:latin typeface="微软雅黑" pitchFamily="34" charset="-122"/>
                <a:ea typeface="微软雅黑" pitchFamily="34" charset="-122"/>
              </a:endParaRPr>
            </a:p>
          </p:txBody>
        </p:sp>
        <p:sp>
          <p:nvSpPr>
            <p:cNvPr id="8" name="TextBox 9"/>
            <p:cNvSpPr txBox="1"/>
            <p:nvPr/>
          </p:nvSpPr>
          <p:spPr>
            <a:xfrm>
              <a:off x="516268" y="538529"/>
              <a:ext cx="995786" cy="173084"/>
            </a:xfrm>
            <a:prstGeom prst="rect">
              <a:avLst/>
            </a:prstGeom>
            <a:noFill/>
          </p:spPr>
          <p:txBody>
            <a:bodyPr wrap="none" rtlCol="0">
              <a:spAutoFit/>
            </a:bodyPr>
            <a:lstStyle/>
            <a:p>
              <a:pPr algn="ctr"/>
              <a:r>
                <a:rPr lang="en-US" sz="900" b="1" dirty="0" smtClean="0">
                  <a:solidFill>
                    <a:srgbClr val="F34D03"/>
                  </a:solidFill>
                </a:rPr>
                <a:t>Time </a:t>
              </a:r>
              <a:r>
                <a:rPr lang="en-US" sz="900" b="1" dirty="0" smtClean="0">
                  <a:solidFill>
                    <a:srgbClr val="FC611F"/>
                  </a:solidFill>
                </a:rPr>
                <a:t>Of The Test</a:t>
              </a:r>
              <a:endParaRPr lang="zh-CN" altLang="en-US" sz="900" b="1" dirty="0">
                <a:solidFill>
                  <a:srgbClr val="FC611F"/>
                </a:solidFill>
                <a:latin typeface="微软雅黑" pitchFamily="34" charset="-122"/>
                <a:ea typeface="微软雅黑" pitchFamily="34" charset="-122"/>
              </a:endParaRPr>
            </a:p>
          </p:txBody>
        </p:sp>
      </p:grpSp>
      <p:graphicFrame>
        <p:nvGraphicFramePr>
          <p:cNvPr id="9" name="表格 8"/>
          <p:cNvGraphicFramePr>
            <a:graphicFrameLocks noGrp="1"/>
          </p:cNvGraphicFramePr>
          <p:nvPr/>
        </p:nvGraphicFramePr>
        <p:xfrm>
          <a:off x="1106906" y="1420373"/>
          <a:ext cx="6784026" cy="4379522"/>
        </p:xfrm>
        <a:graphic>
          <a:graphicData uri="http://schemas.openxmlformats.org/drawingml/2006/table">
            <a:tbl>
              <a:tblPr>
                <a:effectLst>
                  <a:innerShdw blurRad="114300">
                    <a:prstClr val="black"/>
                  </a:innerShdw>
                </a:effectLst>
              </a:tblPr>
              <a:tblGrid>
                <a:gridCol w="842210"/>
                <a:gridCol w="1871401"/>
                <a:gridCol w="1356805"/>
                <a:gridCol w="1356805"/>
                <a:gridCol w="1356805"/>
              </a:tblGrid>
              <a:tr h="396534">
                <a:tc>
                  <a:txBody>
                    <a:bodyPr/>
                    <a:lstStyle/>
                    <a:p>
                      <a:pPr algn="ctr"/>
                      <a:r>
                        <a:rPr lang="zh-CN" altLang="en-US" sz="1600" b="1" dirty="0">
                          <a:solidFill>
                            <a:srgbClr val="FC611F"/>
                          </a:solidFill>
                          <a:ea typeface="迷你简中黑" pitchFamily="49" charset="-122"/>
                        </a:rPr>
                        <a:t>级别</a:t>
                      </a:r>
                    </a:p>
                  </a:txBody>
                  <a:tcPr marL="36105" marR="36105" marT="7221" marB="722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accent6">
                        <a:lumMod val="20000"/>
                        <a:lumOff val="80000"/>
                      </a:schemeClr>
                    </a:solidFill>
                  </a:tcPr>
                </a:tc>
                <a:tc>
                  <a:txBody>
                    <a:bodyPr/>
                    <a:lstStyle/>
                    <a:p>
                      <a:pPr algn="ctr"/>
                      <a:r>
                        <a:rPr lang="zh-CN" altLang="en-US" sz="1600" b="1" dirty="0">
                          <a:solidFill>
                            <a:srgbClr val="FC611F"/>
                          </a:solidFill>
                          <a:ea typeface="迷你简中黑" pitchFamily="49" charset="-122"/>
                        </a:rPr>
                        <a:t>资格名称</a:t>
                      </a:r>
                    </a:p>
                  </a:txBody>
                  <a:tcPr marL="36105" marR="36105" marT="7221" marB="722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accent6">
                        <a:lumMod val="20000"/>
                        <a:lumOff val="80000"/>
                      </a:schemeClr>
                    </a:solidFill>
                  </a:tcPr>
                </a:tc>
                <a:tc gridSpan="2">
                  <a:txBody>
                    <a:bodyPr/>
                    <a:lstStyle/>
                    <a:p>
                      <a:pPr algn="ctr"/>
                      <a:r>
                        <a:rPr lang="zh-CN" altLang="en-US" sz="1600" b="1" dirty="0">
                          <a:solidFill>
                            <a:srgbClr val="FC611F"/>
                          </a:solidFill>
                          <a:ea typeface="迷你简中黑" pitchFamily="49" charset="-122"/>
                        </a:rPr>
                        <a:t>考试时间</a:t>
                      </a:r>
                    </a:p>
                  </a:txBody>
                  <a:tcPr marL="36105" marR="36105" marT="7221" marB="722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accent6">
                        <a:lumMod val="20000"/>
                        <a:lumOff val="80000"/>
                      </a:schemeClr>
                    </a:solidFill>
                  </a:tcPr>
                </a:tc>
                <a:tc hMerge="1">
                  <a:txBody>
                    <a:bodyPr/>
                    <a:lstStyle/>
                    <a:p>
                      <a:endParaRPr lang="zh-CN" altLang="en-US"/>
                    </a:p>
                  </a:txBody>
                  <a:tcP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600" b="1" dirty="0">
                          <a:solidFill>
                            <a:srgbClr val="FC611F"/>
                          </a:solidFill>
                          <a:ea typeface="迷你简中黑" pitchFamily="49" charset="-122"/>
                        </a:rPr>
                        <a:t>考试科目</a:t>
                      </a:r>
                    </a:p>
                  </a:txBody>
                  <a:tcPr marL="36105" marR="36105" marT="7221" marB="722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accent6">
                        <a:lumMod val="20000"/>
                        <a:lumOff val="80000"/>
                      </a:schemeClr>
                    </a:solidFill>
                  </a:tcPr>
                </a:tc>
              </a:tr>
              <a:tr h="243833">
                <a:tc rowSpan="14">
                  <a:txBody>
                    <a:bodyPr/>
                    <a:lstStyle/>
                    <a:p>
                      <a:pPr algn="ctr"/>
                      <a:r>
                        <a:rPr lang="zh-CN" altLang="en-US" sz="1500" b="1" dirty="0">
                          <a:solidFill>
                            <a:srgbClr val="FC611F"/>
                          </a:solidFill>
                          <a:ea typeface="迷你简中黑" pitchFamily="49" charset="-122"/>
                        </a:rPr>
                        <a:t>中级</a:t>
                      </a:r>
                      <a:endParaRPr lang="zh-CN" altLang="en-US" sz="1500" dirty="0">
                        <a:solidFill>
                          <a:srgbClr val="FC611F"/>
                        </a:solidFill>
                        <a:ea typeface="迷你简中黑" pitchFamily="49" charset="-122"/>
                      </a:endParaRPr>
                    </a:p>
                  </a:txBody>
                  <a:tcPr marL="79874" marR="79874" marT="15975" marB="1597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bg1">
                        <a:lumMod val="95000"/>
                      </a:schemeClr>
                    </a:solidFill>
                  </a:tcPr>
                </a:tc>
                <a:tc rowSpan="2">
                  <a:txBody>
                    <a:bodyPr/>
                    <a:lstStyle/>
                    <a:p>
                      <a:pPr algn="ctr"/>
                      <a:r>
                        <a:rPr lang="zh-CN" altLang="en-US" sz="1500" dirty="0">
                          <a:latin typeface="微软雅黑" pitchFamily="34" charset="-122"/>
                          <a:ea typeface="微软雅黑" pitchFamily="34" charset="-122"/>
                        </a:rPr>
                        <a:t>软件设计师</a:t>
                      </a:r>
                    </a:p>
                  </a:txBody>
                  <a:tcPr marL="79874" marR="79874" marT="15975" marB="1597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500" dirty="0">
                          <a:latin typeface="微软雅黑" pitchFamily="34" charset="-122"/>
                          <a:ea typeface="微软雅黑" pitchFamily="34" charset="-122"/>
                        </a:rPr>
                        <a:t>上午</a:t>
                      </a:r>
                    </a:p>
                  </a:txBody>
                  <a:tcPr marL="79874" marR="79874" marT="15975" marB="1597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500">
                          <a:latin typeface="微软雅黑" pitchFamily="34" charset="-122"/>
                          <a:ea typeface="微软雅黑" pitchFamily="34" charset="-122"/>
                        </a:rPr>
                        <a:t>9:00-11:30</a:t>
                      </a:r>
                    </a:p>
                  </a:txBody>
                  <a:tcPr marL="79874" marR="79874" marT="15975" marB="1597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500">
                          <a:latin typeface="微软雅黑" pitchFamily="34" charset="-122"/>
                          <a:ea typeface="微软雅黑" pitchFamily="34" charset="-122"/>
                        </a:rPr>
                        <a:t>基础知识</a:t>
                      </a:r>
                    </a:p>
                  </a:txBody>
                  <a:tcPr marL="79874" marR="79874" marT="15975" marB="1597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243833">
                <a:tc vMerge="1">
                  <a:txBody>
                    <a:bodyPr/>
                    <a:lstStyle/>
                    <a:p>
                      <a:endParaRPr lang="zh-CN" altLang="en-US"/>
                    </a:p>
                  </a:txBody>
                  <a:tcPr/>
                </a:tc>
                <a:tc vMerge="1">
                  <a:txBody>
                    <a:bodyPr/>
                    <a:lstStyle/>
                    <a:p>
                      <a:endParaRPr lang="zh-CN" altLang="en-US"/>
                    </a:p>
                  </a:txBody>
                  <a:tcPr/>
                </a:tc>
                <a:tc>
                  <a:txBody>
                    <a:bodyPr/>
                    <a:lstStyle/>
                    <a:p>
                      <a:pPr algn="ctr"/>
                      <a:r>
                        <a:rPr lang="zh-CN" altLang="en-US" sz="1500" dirty="0">
                          <a:latin typeface="微软雅黑" pitchFamily="34" charset="-122"/>
                          <a:ea typeface="微软雅黑" pitchFamily="34" charset="-122"/>
                        </a:rPr>
                        <a:t>下午</a:t>
                      </a:r>
                    </a:p>
                  </a:txBody>
                  <a:tcPr marL="79874" marR="79874" marT="15975" marB="1597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500">
                          <a:latin typeface="微软雅黑" pitchFamily="34" charset="-122"/>
                          <a:ea typeface="微软雅黑" pitchFamily="34" charset="-122"/>
                        </a:rPr>
                        <a:t>2:00-4:30</a:t>
                      </a:r>
                    </a:p>
                  </a:txBody>
                  <a:tcPr marL="79874" marR="79874" marT="15975" marB="1597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500">
                          <a:latin typeface="微软雅黑" pitchFamily="34" charset="-122"/>
                          <a:ea typeface="微软雅黑" pitchFamily="34" charset="-122"/>
                        </a:rPr>
                        <a:t>应用技术</a:t>
                      </a:r>
                    </a:p>
                  </a:txBody>
                  <a:tcPr marL="79874" marR="79874" marT="15975" marB="1597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243833">
                <a:tc vMerge="1">
                  <a:txBody>
                    <a:bodyPr/>
                    <a:lstStyle/>
                    <a:p>
                      <a:endParaRPr lang="zh-CN" altLang="en-US"/>
                    </a:p>
                  </a:txBody>
                  <a:tcPr/>
                </a:tc>
                <a:tc rowSpan="2">
                  <a:txBody>
                    <a:bodyPr/>
                    <a:lstStyle/>
                    <a:p>
                      <a:pPr algn="ctr"/>
                      <a:r>
                        <a:rPr lang="zh-CN" altLang="en-US" sz="1500" dirty="0">
                          <a:latin typeface="微软雅黑" pitchFamily="34" charset="-122"/>
                          <a:ea typeface="微软雅黑" pitchFamily="34" charset="-122"/>
                        </a:rPr>
                        <a:t>网络工程师</a:t>
                      </a:r>
                    </a:p>
                  </a:txBody>
                  <a:tcPr marL="79874" marR="79874" marT="15975" marB="1597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500" dirty="0">
                          <a:latin typeface="微软雅黑" pitchFamily="34" charset="-122"/>
                          <a:ea typeface="微软雅黑" pitchFamily="34" charset="-122"/>
                        </a:rPr>
                        <a:t>上午</a:t>
                      </a:r>
                    </a:p>
                  </a:txBody>
                  <a:tcPr marL="79874" marR="79874" marT="15975" marB="1597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500">
                          <a:latin typeface="微软雅黑" pitchFamily="34" charset="-122"/>
                          <a:ea typeface="微软雅黑" pitchFamily="34" charset="-122"/>
                        </a:rPr>
                        <a:t>9:00-11:30</a:t>
                      </a:r>
                    </a:p>
                  </a:txBody>
                  <a:tcPr marL="79874" marR="79874" marT="15975" marB="1597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500">
                          <a:latin typeface="微软雅黑" pitchFamily="34" charset="-122"/>
                          <a:ea typeface="微软雅黑" pitchFamily="34" charset="-122"/>
                        </a:rPr>
                        <a:t>基础知识</a:t>
                      </a:r>
                    </a:p>
                  </a:txBody>
                  <a:tcPr marL="79874" marR="79874" marT="15975" marB="1597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243833">
                <a:tc vMerge="1">
                  <a:txBody>
                    <a:bodyPr/>
                    <a:lstStyle/>
                    <a:p>
                      <a:endParaRPr lang="zh-CN" altLang="en-US"/>
                    </a:p>
                  </a:txBody>
                  <a:tcPr/>
                </a:tc>
                <a:tc vMerge="1">
                  <a:txBody>
                    <a:bodyPr/>
                    <a:lstStyle/>
                    <a:p>
                      <a:endParaRPr lang="zh-CN" altLang="en-US"/>
                    </a:p>
                  </a:txBody>
                  <a:tcPr/>
                </a:tc>
                <a:tc>
                  <a:txBody>
                    <a:bodyPr/>
                    <a:lstStyle/>
                    <a:p>
                      <a:pPr algn="ctr"/>
                      <a:r>
                        <a:rPr lang="zh-CN" altLang="en-US" sz="1500" dirty="0">
                          <a:latin typeface="微软雅黑" pitchFamily="34" charset="-122"/>
                          <a:ea typeface="微软雅黑" pitchFamily="34" charset="-122"/>
                        </a:rPr>
                        <a:t>下午</a:t>
                      </a:r>
                    </a:p>
                  </a:txBody>
                  <a:tcPr marL="79874" marR="79874" marT="15975" marB="1597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500" dirty="0">
                          <a:latin typeface="微软雅黑" pitchFamily="34" charset="-122"/>
                          <a:ea typeface="微软雅黑" pitchFamily="34" charset="-122"/>
                        </a:rPr>
                        <a:t>2:00-4:30</a:t>
                      </a:r>
                    </a:p>
                  </a:txBody>
                  <a:tcPr marL="79874" marR="79874" marT="15975" marB="1597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500" dirty="0">
                          <a:latin typeface="微软雅黑" pitchFamily="34" charset="-122"/>
                          <a:ea typeface="微软雅黑" pitchFamily="34" charset="-122"/>
                        </a:rPr>
                        <a:t>应用技术</a:t>
                      </a:r>
                    </a:p>
                  </a:txBody>
                  <a:tcPr marL="79874" marR="79874" marT="15975" marB="1597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243833">
                <a:tc vMerge="1">
                  <a:txBody>
                    <a:bodyPr/>
                    <a:lstStyle/>
                    <a:p>
                      <a:endParaRPr lang="zh-CN" altLang="en-US"/>
                    </a:p>
                  </a:txBody>
                  <a:tcPr/>
                </a:tc>
                <a:tc rowSpan="2">
                  <a:txBody>
                    <a:bodyPr/>
                    <a:lstStyle/>
                    <a:p>
                      <a:pPr algn="ctr"/>
                      <a:r>
                        <a:rPr lang="zh-CN" altLang="en-US" sz="1500">
                          <a:latin typeface="微软雅黑" pitchFamily="34" charset="-122"/>
                          <a:ea typeface="微软雅黑" pitchFamily="34" charset="-122"/>
                        </a:rPr>
                        <a:t>信息系统监理师</a:t>
                      </a:r>
                    </a:p>
                  </a:txBody>
                  <a:tcPr marL="79874" marR="79874" marT="15975" marB="1597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500" dirty="0">
                          <a:latin typeface="微软雅黑" pitchFamily="34" charset="-122"/>
                          <a:ea typeface="微软雅黑" pitchFamily="34" charset="-122"/>
                        </a:rPr>
                        <a:t>上午</a:t>
                      </a:r>
                    </a:p>
                  </a:txBody>
                  <a:tcPr marL="79874" marR="79874" marT="15975" marB="1597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500" dirty="0">
                          <a:latin typeface="微软雅黑" pitchFamily="34" charset="-122"/>
                          <a:ea typeface="微软雅黑" pitchFamily="34" charset="-122"/>
                        </a:rPr>
                        <a:t>9:00-11:30</a:t>
                      </a:r>
                    </a:p>
                  </a:txBody>
                  <a:tcPr marL="79874" marR="79874" marT="15975" marB="1597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500">
                          <a:latin typeface="微软雅黑" pitchFamily="34" charset="-122"/>
                          <a:ea typeface="微软雅黑" pitchFamily="34" charset="-122"/>
                        </a:rPr>
                        <a:t>基础知识</a:t>
                      </a:r>
                    </a:p>
                  </a:txBody>
                  <a:tcPr marL="79874" marR="79874" marT="15975" marB="1597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243833">
                <a:tc vMerge="1">
                  <a:txBody>
                    <a:bodyPr/>
                    <a:lstStyle/>
                    <a:p>
                      <a:endParaRPr lang="zh-CN" altLang="en-US"/>
                    </a:p>
                  </a:txBody>
                  <a:tcPr/>
                </a:tc>
                <a:tc vMerge="1">
                  <a:txBody>
                    <a:bodyPr/>
                    <a:lstStyle/>
                    <a:p>
                      <a:endParaRPr lang="zh-CN" altLang="en-US"/>
                    </a:p>
                  </a:txBody>
                  <a:tcPr/>
                </a:tc>
                <a:tc>
                  <a:txBody>
                    <a:bodyPr/>
                    <a:lstStyle/>
                    <a:p>
                      <a:pPr algn="ctr"/>
                      <a:r>
                        <a:rPr lang="zh-CN" altLang="en-US" sz="1500" dirty="0">
                          <a:latin typeface="微软雅黑" pitchFamily="34" charset="-122"/>
                          <a:ea typeface="微软雅黑" pitchFamily="34" charset="-122"/>
                        </a:rPr>
                        <a:t>下午</a:t>
                      </a:r>
                    </a:p>
                  </a:txBody>
                  <a:tcPr marL="79874" marR="79874" marT="15975" marB="1597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500" dirty="0">
                          <a:latin typeface="微软雅黑" pitchFamily="34" charset="-122"/>
                          <a:ea typeface="微软雅黑" pitchFamily="34" charset="-122"/>
                        </a:rPr>
                        <a:t>2:00-4:30</a:t>
                      </a:r>
                    </a:p>
                  </a:txBody>
                  <a:tcPr marL="79874" marR="79874" marT="15975" marB="1597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500">
                          <a:latin typeface="微软雅黑" pitchFamily="34" charset="-122"/>
                          <a:ea typeface="微软雅黑" pitchFamily="34" charset="-122"/>
                        </a:rPr>
                        <a:t>应用技术</a:t>
                      </a:r>
                    </a:p>
                  </a:txBody>
                  <a:tcPr marL="79874" marR="79874" marT="15975" marB="1597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243833">
                <a:tc vMerge="1">
                  <a:txBody>
                    <a:bodyPr/>
                    <a:lstStyle/>
                    <a:p>
                      <a:endParaRPr lang="zh-CN" altLang="en-US"/>
                    </a:p>
                  </a:txBody>
                  <a:tcPr/>
                </a:tc>
                <a:tc rowSpan="2">
                  <a:txBody>
                    <a:bodyPr/>
                    <a:lstStyle/>
                    <a:p>
                      <a:pPr algn="ctr"/>
                      <a:r>
                        <a:rPr lang="zh-CN" altLang="en-US" sz="1500">
                          <a:latin typeface="微软雅黑" pitchFamily="34" charset="-122"/>
                          <a:ea typeface="微软雅黑" pitchFamily="34" charset="-122"/>
                        </a:rPr>
                        <a:t>系统集成项目管理工程师</a:t>
                      </a:r>
                    </a:p>
                  </a:txBody>
                  <a:tcPr marL="79874" marR="79874" marT="15975" marB="1597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500" dirty="0">
                          <a:latin typeface="微软雅黑" pitchFamily="34" charset="-122"/>
                          <a:ea typeface="微软雅黑" pitchFamily="34" charset="-122"/>
                        </a:rPr>
                        <a:t>上午</a:t>
                      </a:r>
                    </a:p>
                  </a:txBody>
                  <a:tcPr marL="79874" marR="79874" marT="15975" marB="1597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500" dirty="0">
                          <a:latin typeface="微软雅黑" pitchFamily="34" charset="-122"/>
                          <a:ea typeface="微软雅黑" pitchFamily="34" charset="-122"/>
                        </a:rPr>
                        <a:t>9:00-11:30</a:t>
                      </a:r>
                    </a:p>
                  </a:txBody>
                  <a:tcPr marL="79874" marR="79874" marT="15975" marB="1597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500">
                          <a:latin typeface="微软雅黑" pitchFamily="34" charset="-122"/>
                          <a:ea typeface="微软雅黑" pitchFamily="34" charset="-122"/>
                        </a:rPr>
                        <a:t>基础知识</a:t>
                      </a:r>
                    </a:p>
                  </a:txBody>
                  <a:tcPr marL="79874" marR="79874" marT="15975" marB="1597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428194">
                <a:tc vMerge="1">
                  <a:txBody>
                    <a:bodyPr/>
                    <a:lstStyle/>
                    <a:p>
                      <a:endParaRPr lang="zh-CN" altLang="en-US"/>
                    </a:p>
                  </a:txBody>
                  <a:tcPr/>
                </a:tc>
                <a:tc vMerge="1">
                  <a:txBody>
                    <a:bodyPr/>
                    <a:lstStyle/>
                    <a:p>
                      <a:endParaRPr lang="zh-CN" altLang="en-US"/>
                    </a:p>
                  </a:txBody>
                  <a:tcPr/>
                </a:tc>
                <a:tc>
                  <a:txBody>
                    <a:bodyPr/>
                    <a:lstStyle/>
                    <a:p>
                      <a:pPr algn="ctr"/>
                      <a:r>
                        <a:rPr lang="zh-CN" altLang="en-US" sz="1500">
                          <a:latin typeface="微软雅黑" pitchFamily="34" charset="-122"/>
                          <a:ea typeface="微软雅黑" pitchFamily="34" charset="-122"/>
                        </a:rPr>
                        <a:t>下午</a:t>
                      </a:r>
                    </a:p>
                  </a:txBody>
                  <a:tcPr marL="79874" marR="79874" marT="15975" marB="1597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500" dirty="0">
                          <a:latin typeface="微软雅黑" pitchFamily="34" charset="-122"/>
                          <a:ea typeface="微软雅黑" pitchFamily="34" charset="-122"/>
                        </a:rPr>
                        <a:t>2:00-4:30</a:t>
                      </a:r>
                    </a:p>
                  </a:txBody>
                  <a:tcPr marL="79874" marR="79874" marT="15975" marB="1597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500" dirty="0">
                          <a:latin typeface="微软雅黑" pitchFamily="34" charset="-122"/>
                          <a:ea typeface="微软雅黑" pitchFamily="34" charset="-122"/>
                        </a:rPr>
                        <a:t>应用技术</a:t>
                      </a:r>
                    </a:p>
                  </a:txBody>
                  <a:tcPr marL="79874" marR="79874" marT="15975" marB="1597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243833">
                <a:tc vMerge="1">
                  <a:txBody>
                    <a:bodyPr/>
                    <a:lstStyle/>
                    <a:p>
                      <a:endParaRPr lang="zh-CN" altLang="en-US"/>
                    </a:p>
                  </a:txBody>
                  <a:tcPr/>
                </a:tc>
                <a:tc rowSpan="2">
                  <a:txBody>
                    <a:bodyPr/>
                    <a:lstStyle/>
                    <a:p>
                      <a:pPr algn="ctr"/>
                      <a:r>
                        <a:rPr lang="zh-CN" altLang="en-US" sz="1500">
                          <a:latin typeface="微软雅黑" pitchFamily="34" charset="-122"/>
                          <a:ea typeface="微软雅黑" pitchFamily="34" charset="-122"/>
                        </a:rPr>
                        <a:t>信息系统管理工程师</a:t>
                      </a:r>
                    </a:p>
                  </a:txBody>
                  <a:tcPr marL="79874" marR="79874" marT="15975" marB="1597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500">
                          <a:latin typeface="微软雅黑" pitchFamily="34" charset="-122"/>
                          <a:ea typeface="微软雅黑" pitchFamily="34" charset="-122"/>
                        </a:rPr>
                        <a:t>上午</a:t>
                      </a:r>
                    </a:p>
                  </a:txBody>
                  <a:tcPr marL="79874" marR="79874" marT="15975" marB="1597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500" dirty="0">
                          <a:latin typeface="微软雅黑" pitchFamily="34" charset="-122"/>
                          <a:ea typeface="微软雅黑" pitchFamily="34" charset="-122"/>
                        </a:rPr>
                        <a:t>9:00-11:30</a:t>
                      </a:r>
                    </a:p>
                  </a:txBody>
                  <a:tcPr marL="79874" marR="79874" marT="15975" marB="1597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500" dirty="0">
                          <a:latin typeface="微软雅黑" pitchFamily="34" charset="-122"/>
                          <a:ea typeface="微软雅黑" pitchFamily="34" charset="-122"/>
                        </a:rPr>
                        <a:t>基础知识</a:t>
                      </a:r>
                    </a:p>
                  </a:txBody>
                  <a:tcPr marL="79874" marR="79874" marT="15975" marB="1597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428194">
                <a:tc vMerge="1">
                  <a:txBody>
                    <a:bodyPr/>
                    <a:lstStyle/>
                    <a:p>
                      <a:endParaRPr lang="zh-CN" altLang="en-US"/>
                    </a:p>
                  </a:txBody>
                  <a:tcPr/>
                </a:tc>
                <a:tc vMerge="1">
                  <a:txBody>
                    <a:bodyPr/>
                    <a:lstStyle/>
                    <a:p>
                      <a:endParaRPr lang="zh-CN" altLang="en-US"/>
                    </a:p>
                  </a:txBody>
                  <a:tcPr/>
                </a:tc>
                <a:tc>
                  <a:txBody>
                    <a:bodyPr/>
                    <a:lstStyle/>
                    <a:p>
                      <a:pPr algn="ctr"/>
                      <a:r>
                        <a:rPr lang="zh-CN" altLang="en-US" sz="1500">
                          <a:latin typeface="微软雅黑" pitchFamily="34" charset="-122"/>
                          <a:ea typeface="微软雅黑" pitchFamily="34" charset="-122"/>
                        </a:rPr>
                        <a:t>下午</a:t>
                      </a:r>
                    </a:p>
                  </a:txBody>
                  <a:tcPr marL="79874" marR="79874" marT="15975" marB="1597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500" dirty="0">
                          <a:latin typeface="微软雅黑" pitchFamily="34" charset="-122"/>
                          <a:ea typeface="微软雅黑" pitchFamily="34" charset="-122"/>
                        </a:rPr>
                        <a:t>2:00-4:30</a:t>
                      </a:r>
                    </a:p>
                  </a:txBody>
                  <a:tcPr marL="79874" marR="79874" marT="15975" marB="1597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500" dirty="0">
                          <a:latin typeface="微软雅黑" pitchFamily="34" charset="-122"/>
                          <a:ea typeface="微软雅黑" pitchFamily="34" charset="-122"/>
                        </a:rPr>
                        <a:t>应用技术</a:t>
                      </a:r>
                    </a:p>
                  </a:txBody>
                  <a:tcPr marL="79874" marR="79874" marT="15975" marB="1597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243833">
                <a:tc vMerge="1">
                  <a:txBody>
                    <a:bodyPr/>
                    <a:lstStyle/>
                    <a:p>
                      <a:endParaRPr lang="zh-CN" altLang="en-US"/>
                    </a:p>
                  </a:txBody>
                  <a:tcPr/>
                </a:tc>
                <a:tc rowSpan="2">
                  <a:txBody>
                    <a:bodyPr/>
                    <a:lstStyle/>
                    <a:p>
                      <a:pPr algn="ctr"/>
                      <a:r>
                        <a:rPr lang="zh-CN" altLang="en-US" sz="1500">
                          <a:latin typeface="微软雅黑" pitchFamily="34" charset="-122"/>
                          <a:ea typeface="微软雅黑" pitchFamily="34" charset="-122"/>
                        </a:rPr>
                        <a:t>数据库系统工程师</a:t>
                      </a:r>
                    </a:p>
                  </a:txBody>
                  <a:tcPr marL="79874" marR="79874" marT="15975" marB="1597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500">
                          <a:latin typeface="微软雅黑" pitchFamily="34" charset="-122"/>
                          <a:ea typeface="微软雅黑" pitchFamily="34" charset="-122"/>
                        </a:rPr>
                        <a:t>上午</a:t>
                      </a:r>
                    </a:p>
                  </a:txBody>
                  <a:tcPr marL="79874" marR="79874" marT="15975" marB="1597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500" dirty="0">
                          <a:latin typeface="微软雅黑" pitchFamily="34" charset="-122"/>
                          <a:ea typeface="微软雅黑" pitchFamily="34" charset="-122"/>
                        </a:rPr>
                        <a:t>9:00-11:30</a:t>
                      </a:r>
                    </a:p>
                  </a:txBody>
                  <a:tcPr marL="79874" marR="79874" marT="15975" marB="1597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500" dirty="0">
                          <a:latin typeface="微软雅黑" pitchFamily="34" charset="-122"/>
                          <a:ea typeface="微软雅黑" pitchFamily="34" charset="-122"/>
                        </a:rPr>
                        <a:t>基础知识</a:t>
                      </a:r>
                    </a:p>
                  </a:txBody>
                  <a:tcPr marL="79874" marR="79874" marT="15975" marB="1597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243833">
                <a:tc vMerge="1">
                  <a:txBody>
                    <a:bodyPr/>
                    <a:lstStyle/>
                    <a:p>
                      <a:endParaRPr lang="zh-CN" altLang="en-US"/>
                    </a:p>
                  </a:txBody>
                  <a:tcPr/>
                </a:tc>
                <a:tc vMerge="1">
                  <a:txBody>
                    <a:bodyPr/>
                    <a:lstStyle/>
                    <a:p>
                      <a:endParaRPr lang="zh-CN" altLang="en-US"/>
                    </a:p>
                  </a:txBody>
                  <a:tcPr/>
                </a:tc>
                <a:tc>
                  <a:txBody>
                    <a:bodyPr/>
                    <a:lstStyle/>
                    <a:p>
                      <a:pPr algn="ctr"/>
                      <a:r>
                        <a:rPr lang="zh-CN" altLang="en-US" sz="1500">
                          <a:latin typeface="微软雅黑" pitchFamily="34" charset="-122"/>
                          <a:ea typeface="微软雅黑" pitchFamily="34" charset="-122"/>
                        </a:rPr>
                        <a:t>下午</a:t>
                      </a:r>
                    </a:p>
                  </a:txBody>
                  <a:tcPr marL="79874" marR="79874" marT="15975" marB="1597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500" dirty="0">
                          <a:latin typeface="微软雅黑" pitchFamily="34" charset="-122"/>
                          <a:ea typeface="微软雅黑" pitchFamily="34" charset="-122"/>
                        </a:rPr>
                        <a:t>2:00-4:30</a:t>
                      </a:r>
                    </a:p>
                  </a:txBody>
                  <a:tcPr marL="79874" marR="79874" marT="15975" marB="1597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500" dirty="0">
                          <a:latin typeface="微软雅黑" pitchFamily="34" charset="-122"/>
                          <a:ea typeface="微软雅黑" pitchFamily="34" charset="-122"/>
                        </a:rPr>
                        <a:t>应用技术</a:t>
                      </a:r>
                    </a:p>
                  </a:txBody>
                  <a:tcPr marL="79874" marR="79874" marT="15975" marB="1597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243833">
                <a:tc vMerge="1">
                  <a:txBody>
                    <a:bodyPr/>
                    <a:lstStyle/>
                    <a:p>
                      <a:endParaRPr lang="zh-CN" altLang="en-US"/>
                    </a:p>
                  </a:txBody>
                  <a:tcPr/>
                </a:tc>
                <a:tc rowSpan="2">
                  <a:txBody>
                    <a:bodyPr/>
                    <a:lstStyle/>
                    <a:p>
                      <a:pPr algn="ctr"/>
                      <a:r>
                        <a:rPr lang="zh-CN" altLang="en-US" sz="1500">
                          <a:latin typeface="微软雅黑" pitchFamily="34" charset="-122"/>
                          <a:ea typeface="微软雅黑" pitchFamily="34" charset="-122"/>
                        </a:rPr>
                        <a:t>多媒体应用设计师</a:t>
                      </a:r>
                    </a:p>
                  </a:txBody>
                  <a:tcPr marL="79874" marR="79874" marT="15975" marB="1597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500">
                          <a:latin typeface="微软雅黑" pitchFamily="34" charset="-122"/>
                          <a:ea typeface="微软雅黑" pitchFamily="34" charset="-122"/>
                        </a:rPr>
                        <a:t>上午</a:t>
                      </a:r>
                    </a:p>
                  </a:txBody>
                  <a:tcPr marL="79874" marR="79874" marT="15975" marB="1597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500" dirty="0">
                          <a:latin typeface="微软雅黑" pitchFamily="34" charset="-122"/>
                          <a:ea typeface="微软雅黑" pitchFamily="34" charset="-122"/>
                        </a:rPr>
                        <a:t>9:00-11:30</a:t>
                      </a:r>
                    </a:p>
                  </a:txBody>
                  <a:tcPr marL="79874" marR="79874" marT="15975" marB="1597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500" dirty="0">
                          <a:latin typeface="微软雅黑" pitchFamily="34" charset="-122"/>
                          <a:ea typeface="微软雅黑" pitchFamily="34" charset="-122"/>
                        </a:rPr>
                        <a:t>基础知识</a:t>
                      </a:r>
                    </a:p>
                  </a:txBody>
                  <a:tcPr marL="79874" marR="79874" marT="15975" marB="1597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243833">
                <a:tc vMerge="1">
                  <a:txBody>
                    <a:bodyPr/>
                    <a:lstStyle/>
                    <a:p>
                      <a:endParaRPr lang="zh-CN" altLang="en-US"/>
                    </a:p>
                  </a:txBody>
                  <a:tcPr/>
                </a:tc>
                <a:tc vMerge="1">
                  <a:txBody>
                    <a:bodyPr/>
                    <a:lstStyle/>
                    <a:p>
                      <a:endParaRPr lang="zh-CN" altLang="en-US"/>
                    </a:p>
                  </a:txBody>
                  <a:tcPr/>
                </a:tc>
                <a:tc>
                  <a:txBody>
                    <a:bodyPr/>
                    <a:lstStyle/>
                    <a:p>
                      <a:pPr algn="ctr"/>
                      <a:r>
                        <a:rPr lang="zh-CN" altLang="en-US" sz="1500">
                          <a:latin typeface="微软雅黑" pitchFamily="34" charset="-122"/>
                          <a:ea typeface="微软雅黑" pitchFamily="34" charset="-122"/>
                        </a:rPr>
                        <a:t>下午</a:t>
                      </a:r>
                    </a:p>
                  </a:txBody>
                  <a:tcPr marL="79874" marR="79874" marT="15975" marB="1597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500" dirty="0">
                          <a:latin typeface="微软雅黑" pitchFamily="34" charset="-122"/>
                          <a:ea typeface="微软雅黑" pitchFamily="34" charset="-122"/>
                        </a:rPr>
                        <a:t>2:00-4:30</a:t>
                      </a:r>
                    </a:p>
                  </a:txBody>
                  <a:tcPr marL="79874" marR="79874" marT="15975" marB="1597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500" dirty="0">
                          <a:latin typeface="微软雅黑" pitchFamily="34" charset="-122"/>
                          <a:ea typeface="微软雅黑" pitchFamily="34" charset="-122"/>
                        </a:rPr>
                        <a:t>应用技术</a:t>
                      </a:r>
                    </a:p>
                  </a:txBody>
                  <a:tcPr marL="79874" marR="79874" marT="15975" marB="1597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Bottom)">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9C689EE7-C798-4E5C-9338-2BD7BFF69A97}" type="slidenum">
              <a:rPr lang="zh-CN" altLang="en-US" smtClean="0"/>
              <a:pPr/>
              <a:t>17</a:t>
            </a:fld>
            <a:endParaRPr lang="zh-CN" altLang="en-US" dirty="0"/>
          </a:p>
        </p:txBody>
      </p:sp>
      <p:grpSp>
        <p:nvGrpSpPr>
          <p:cNvPr id="4" name="组合 3"/>
          <p:cNvGrpSpPr/>
          <p:nvPr/>
        </p:nvGrpSpPr>
        <p:grpSpPr>
          <a:xfrm>
            <a:off x="678575" y="574017"/>
            <a:ext cx="1593224" cy="609741"/>
            <a:chOff x="283464" y="286512"/>
            <a:chExt cx="1593224" cy="457200"/>
          </a:xfrm>
        </p:grpSpPr>
        <p:cxnSp>
          <p:nvCxnSpPr>
            <p:cNvPr id="5" name="直接连接符 4"/>
            <p:cNvCxnSpPr/>
            <p:nvPr/>
          </p:nvCxnSpPr>
          <p:spPr>
            <a:xfrm>
              <a:off x="502920" y="286512"/>
              <a:ext cx="0" cy="457200"/>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283464" y="286512"/>
              <a:ext cx="155448" cy="457200"/>
            </a:xfrm>
            <a:prstGeom prst="rect">
              <a:avLst/>
            </a:prstGeom>
            <a:solidFill>
              <a:srgbClr val="FC61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12211" y="359583"/>
              <a:ext cx="1364477" cy="230779"/>
            </a:xfrm>
            <a:prstGeom prst="rect">
              <a:avLst/>
            </a:prstGeom>
          </p:spPr>
          <p:txBody>
            <a:bodyPr wrap="none">
              <a:spAutoFit/>
            </a:bodyPr>
            <a:lstStyle/>
            <a:p>
              <a:pPr algn="ctr"/>
              <a:r>
                <a:rPr lang="zh-CN" altLang="en-US" sz="1400" b="1" kern="800" spc="300" dirty="0" smtClean="0">
                  <a:solidFill>
                    <a:srgbClr val="FC611F"/>
                  </a:solidFill>
                  <a:latin typeface="微软雅黑" pitchFamily="34" charset="-122"/>
                  <a:ea typeface="微软雅黑" pitchFamily="34" charset="-122"/>
                </a:rPr>
                <a:t>四</a:t>
              </a:r>
              <a:r>
                <a:rPr lang="en-US" altLang="zh-CN" sz="1400" b="1" kern="800" spc="300" dirty="0" smtClean="0">
                  <a:solidFill>
                    <a:srgbClr val="FC611F"/>
                  </a:solidFill>
                  <a:latin typeface="微软雅黑" pitchFamily="34" charset="-122"/>
                  <a:ea typeface="微软雅黑" pitchFamily="34" charset="-122"/>
                </a:rPr>
                <a:t>.</a:t>
              </a:r>
              <a:r>
                <a:rPr lang="zh-CN" altLang="en-US" sz="1400" b="1" kern="800" spc="300" dirty="0" smtClean="0">
                  <a:solidFill>
                    <a:srgbClr val="FC611F"/>
                  </a:solidFill>
                  <a:latin typeface="微软雅黑" pitchFamily="34" charset="-122"/>
                  <a:ea typeface="微软雅黑" pitchFamily="34" charset="-122"/>
                </a:rPr>
                <a:t>考试时间</a:t>
              </a:r>
              <a:endParaRPr lang="zh-CN" altLang="en-US" sz="1400" b="1" kern="800" spc="300" dirty="0">
                <a:solidFill>
                  <a:srgbClr val="FC611F"/>
                </a:solidFill>
                <a:latin typeface="微软雅黑" pitchFamily="34" charset="-122"/>
                <a:ea typeface="微软雅黑" pitchFamily="34" charset="-122"/>
              </a:endParaRPr>
            </a:p>
          </p:txBody>
        </p:sp>
        <p:sp>
          <p:nvSpPr>
            <p:cNvPr id="8" name="TextBox 9"/>
            <p:cNvSpPr txBox="1"/>
            <p:nvPr/>
          </p:nvSpPr>
          <p:spPr>
            <a:xfrm>
              <a:off x="516268" y="538529"/>
              <a:ext cx="995786" cy="173084"/>
            </a:xfrm>
            <a:prstGeom prst="rect">
              <a:avLst/>
            </a:prstGeom>
            <a:noFill/>
          </p:spPr>
          <p:txBody>
            <a:bodyPr wrap="none" rtlCol="0">
              <a:spAutoFit/>
            </a:bodyPr>
            <a:lstStyle/>
            <a:p>
              <a:pPr algn="ctr"/>
              <a:r>
                <a:rPr lang="en-US" sz="900" b="1" dirty="0" smtClean="0">
                  <a:solidFill>
                    <a:srgbClr val="F34D03"/>
                  </a:solidFill>
                </a:rPr>
                <a:t>Time </a:t>
              </a:r>
              <a:r>
                <a:rPr lang="en-US" sz="900" b="1" dirty="0" smtClean="0">
                  <a:solidFill>
                    <a:srgbClr val="FC611F"/>
                  </a:solidFill>
                </a:rPr>
                <a:t>Of The Test</a:t>
              </a:r>
              <a:endParaRPr lang="zh-CN" altLang="en-US" sz="900" b="1" dirty="0">
                <a:solidFill>
                  <a:srgbClr val="FC611F"/>
                </a:solidFill>
                <a:latin typeface="微软雅黑" pitchFamily="34" charset="-122"/>
                <a:ea typeface="微软雅黑" pitchFamily="34" charset="-122"/>
              </a:endParaRPr>
            </a:p>
          </p:txBody>
        </p:sp>
      </p:grpSp>
      <p:graphicFrame>
        <p:nvGraphicFramePr>
          <p:cNvPr id="9" name="表格 8"/>
          <p:cNvGraphicFramePr>
            <a:graphicFrameLocks noGrp="1"/>
          </p:cNvGraphicFramePr>
          <p:nvPr>
            <p:extLst>
              <p:ext uri="{D42A27DB-BD31-4B8C-83A1-F6EECF244321}">
                <p14:modId xmlns:p14="http://schemas.microsoft.com/office/powerpoint/2010/main" val="2580059730"/>
              </p:ext>
            </p:extLst>
          </p:nvPr>
        </p:nvGraphicFramePr>
        <p:xfrm>
          <a:off x="1155032" y="1546989"/>
          <a:ext cx="6927811" cy="3770968"/>
        </p:xfrm>
        <a:graphic>
          <a:graphicData uri="http://schemas.openxmlformats.org/drawingml/2006/table">
            <a:tbl>
              <a:tblPr>
                <a:effectLst>
                  <a:innerShdw blurRad="114300">
                    <a:prstClr val="black"/>
                  </a:innerShdw>
                </a:effectLst>
              </a:tblPr>
              <a:tblGrid>
                <a:gridCol w="975110"/>
                <a:gridCol w="1394633"/>
                <a:gridCol w="1292587"/>
                <a:gridCol w="2018250"/>
                <a:gridCol w="1247231"/>
              </a:tblGrid>
              <a:tr h="437256">
                <a:tc>
                  <a:txBody>
                    <a:bodyPr/>
                    <a:lstStyle/>
                    <a:p>
                      <a:pPr algn="ctr"/>
                      <a:r>
                        <a:rPr lang="zh-CN" altLang="en-US" sz="1600" b="1" dirty="0">
                          <a:solidFill>
                            <a:srgbClr val="FC611F"/>
                          </a:solidFill>
                          <a:ea typeface="迷你简中黑" pitchFamily="49" charset="-122"/>
                        </a:rPr>
                        <a:t>级别</a:t>
                      </a:r>
                    </a:p>
                  </a:txBody>
                  <a:tcPr marL="36105" marR="36105" marT="7221" marB="722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accent6">
                        <a:lumMod val="20000"/>
                        <a:lumOff val="80000"/>
                      </a:schemeClr>
                    </a:solidFill>
                  </a:tcPr>
                </a:tc>
                <a:tc>
                  <a:txBody>
                    <a:bodyPr/>
                    <a:lstStyle/>
                    <a:p>
                      <a:pPr algn="ctr"/>
                      <a:r>
                        <a:rPr lang="zh-CN" altLang="en-US" sz="1600" b="1" dirty="0">
                          <a:solidFill>
                            <a:srgbClr val="FC611F"/>
                          </a:solidFill>
                          <a:ea typeface="迷你简中黑" pitchFamily="49" charset="-122"/>
                        </a:rPr>
                        <a:t>资格名称</a:t>
                      </a:r>
                    </a:p>
                  </a:txBody>
                  <a:tcPr marL="36105" marR="36105" marT="7221" marB="722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accent6">
                        <a:lumMod val="20000"/>
                        <a:lumOff val="80000"/>
                      </a:schemeClr>
                    </a:solidFill>
                  </a:tcPr>
                </a:tc>
                <a:tc gridSpan="2">
                  <a:txBody>
                    <a:bodyPr/>
                    <a:lstStyle/>
                    <a:p>
                      <a:pPr algn="ctr"/>
                      <a:r>
                        <a:rPr lang="zh-CN" altLang="en-US" sz="1600" b="1" dirty="0">
                          <a:solidFill>
                            <a:srgbClr val="FC611F"/>
                          </a:solidFill>
                          <a:ea typeface="迷你简中黑" pitchFamily="49" charset="-122"/>
                        </a:rPr>
                        <a:t>考试时间</a:t>
                      </a:r>
                    </a:p>
                  </a:txBody>
                  <a:tcPr marL="36105" marR="36105" marT="7221" marB="722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accent6">
                        <a:lumMod val="20000"/>
                        <a:lumOff val="80000"/>
                      </a:schemeClr>
                    </a:solidFill>
                  </a:tcPr>
                </a:tc>
                <a:tc hMerge="1">
                  <a:txBody>
                    <a:bodyPr/>
                    <a:lstStyle/>
                    <a:p>
                      <a:endParaRPr lang="zh-CN" altLang="en-US"/>
                    </a:p>
                  </a:txBody>
                  <a:tcP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600" b="1" dirty="0">
                          <a:solidFill>
                            <a:srgbClr val="FC611F"/>
                          </a:solidFill>
                          <a:ea typeface="迷你简中黑" pitchFamily="49" charset="-122"/>
                        </a:rPr>
                        <a:t>考试科目</a:t>
                      </a:r>
                    </a:p>
                  </a:txBody>
                  <a:tcPr marL="36105" marR="36105" marT="7221" marB="722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accent6">
                        <a:lumMod val="20000"/>
                        <a:lumOff val="80000"/>
                      </a:schemeClr>
                    </a:solidFill>
                  </a:tcPr>
                </a:tc>
              </a:tr>
              <a:tr h="320476">
                <a:tc rowSpan="8">
                  <a:txBody>
                    <a:bodyPr/>
                    <a:lstStyle/>
                    <a:p>
                      <a:pPr algn="ctr"/>
                      <a:r>
                        <a:rPr lang="zh-CN" altLang="en-US" sz="1600" b="1" dirty="0">
                          <a:solidFill>
                            <a:srgbClr val="FC611F"/>
                          </a:solidFill>
                          <a:latin typeface="微软雅黑" pitchFamily="34" charset="-122"/>
                          <a:ea typeface="微软雅黑" pitchFamily="34" charset="-122"/>
                        </a:rPr>
                        <a:t>初级</a:t>
                      </a:r>
                      <a:endParaRPr lang="zh-CN" altLang="en-US" sz="1600" dirty="0">
                        <a:solidFill>
                          <a:srgbClr val="FC611F"/>
                        </a:solidFill>
                        <a:latin typeface="微软雅黑" pitchFamily="34" charset="-122"/>
                        <a:ea typeface="微软雅黑" pitchFamily="34" charset="-122"/>
                      </a:endParaRP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bg1">
                        <a:lumMod val="95000"/>
                      </a:schemeClr>
                    </a:solidFill>
                  </a:tcPr>
                </a:tc>
                <a:tc rowSpan="2">
                  <a:txBody>
                    <a:bodyPr/>
                    <a:lstStyle/>
                    <a:p>
                      <a:pPr algn="ctr"/>
                      <a:r>
                        <a:rPr lang="zh-CN" altLang="en-US" sz="1600" dirty="0">
                          <a:latin typeface="微软雅黑" pitchFamily="34" charset="-122"/>
                          <a:ea typeface="微软雅黑" pitchFamily="34" charset="-122"/>
                        </a:rPr>
                        <a:t>程序员</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600" dirty="0">
                          <a:latin typeface="微软雅黑" pitchFamily="34" charset="-122"/>
                          <a:ea typeface="微软雅黑" pitchFamily="34" charset="-122"/>
                        </a:rPr>
                        <a:t>上午</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600">
                          <a:latin typeface="微软雅黑" pitchFamily="34" charset="-122"/>
                          <a:ea typeface="微软雅黑" pitchFamily="34" charset="-122"/>
                        </a:rPr>
                        <a:t>9:00-11:30</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600">
                          <a:latin typeface="微软雅黑" pitchFamily="34" charset="-122"/>
                          <a:ea typeface="微软雅黑" pitchFamily="34" charset="-122"/>
                        </a:rPr>
                        <a:t>基础知识</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320476">
                <a:tc vMerge="1">
                  <a:txBody>
                    <a:bodyPr/>
                    <a:lstStyle/>
                    <a:p>
                      <a:endParaRPr lang="zh-CN" altLang="en-US"/>
                    </a:p>
                  </a:txBody>
                  <a:tcPr/>
                </a:tc>
                <a:tc vMerge="1">
                  <a:txBody>
                    <a:bodyPr/>
                    <a:lstStyle/>
                    <a:p>
                      <a:endParaRPr lang="zh-CN" altLang="en-US"/>
                    </a:p>
                  </a:txBody>
                  <a:tcPr/>
                </a:tc>
                <a:tc>
                  <a:txBody>
                    <a:bodyPr/>
                    <a:lstStyle/>
                    <a:p>
                      <a:pPr algn="ctr"/>
                      <a:r>
                        <a:rPr lang="zh-CN" altLang="en-US" sz="1600" dirty="0">
                          <a:latin typeface="微软雅黑" pitchFamily="34" charset="-122"/>
                          <a:ea typeface="微软雅黑" pitchFamily="34" charset="-122"/>
                        </a:rPr>
                        <a:t>下午</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600">
                          <a:latin typeface="微软雅黑" pitchFamily="34" charset="-122"/>
                          <a:ea typeface="微软雅黑" pitchFamily="34" charset="-122"/>
                        </a:rPr>
                        <a:t>2:00-4:30</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600">
                          <a:latin typeface="微软雅黑" pitchFamily="34" charset="-122"/>
                          <a:ea typeface="微软雅黑" pitchFamily="34" charset="-122"/>
                        </a:rPr>
                        <a:t>应用技术</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320476">
                <a:tc vMerge="1">
                  <a:txBody>
                    <a:bodyPr/>
                    <a:lstStyle/>
                    <a:p>
                      <a:endParaRPr lang="zh-CN" altLang="en-US"/>
                    </a:p>
                  </a:txBody>
                  <a:tcPr/>
                </a:tc>
                <a:tc rowSpan="2">
                  <a:txBody>
                    <a:bodyPr/>
                    <a:lstStyle/>
                    <a:p>
                      <a:pPr algn="ctr"/>
                      <a:r>
                        <a:rPr lang="zh-CN" altLang="en-US" sz="1600">
                          <a:latin typeface="微软雅黑" pitchFamily="34" charset="-122"/>
                          <a:ea typeface="微软雅黑" pitchFamily="34" charset="-122"/>
                        </a:rPr>
                        <a:t>网络管理员</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600" dirty="0">
                          <a:latin typeface="微软雅黑" pitchFamily="34" charset="-122"/>
                          <a:ea typeface="微软雅黑" pitchFamily="34" charset="-122"/>
                        </a:rPr>
                        <a:t>上午</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600" dirty="0">
                          <a:latin typeface="微软雅黑" pitchFamily="34" charset="-122"/>
                          <a:ea typeface="微软雅黑" pitchFamily="34" charset="-122"/>
                        </a:rPr>
                        <a:t>9:00-11:30</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600">
                          <a:latin typeface="微软雅黑" pitchFamily="34" charset="-122"/>
                          <a:ea typeface="微软雅黑" pitchFamily="34" charset="-122"/>
                        </a:rPr>
                        <a:t>基础知识</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320476">
                <a:tc vMerge="1">
                  <a:txBody>
                    <a:bodyPr/>
                    <a:lstStyle/>
                    <a:p>
                      <a:endParaRPr lang="zh-CN" altLang="en-US"/>
                    </a:p>
                  </a:txBody>
                  <a:tcPr/>
                </a:tc>
                <a:tc vMerge="1">
                  <a:txBody>
                    <a:bodyPr/>
                    <a:lstStyle/>
                    <a:p>
                      <a:endParaRPr lang="zh-CN" altLang="en-US"/>
                    </a:p>
                  </a:txBody>
                  <a:tcPr/>
                </a:tc>
                <a:tc>
                  <a:txBody>
                    <a:bodyPr/>
                    <a:lstStyle/>
                    <a:p>
                      <a:pPr algn="ctr"/>
                      <a:r>
                        <a:rPr lang="zh-CN" altLang="en-US" sz="1600">
                          <a:latin typeface="微软雅黑" pitchFamily="34" charset="-122"/>
                          <a:ea typeface="微软雅黑" pitchFamily="34" charset="-122"/>
                        </a:rPr>
                        <a:t>下午</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600" dirty="0">
                          <a:latin typeface="微软雅黑" pitchFamily="34" charset="-122"/>
                          <a:ea typeface="微软雅黑" pitchFamily="34" charset="-122"/>
                        </a:rPr>
                        <a:t>2:00-4:30</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600">
                          <a:latin typeface="微软雅黑" pitchFamily="34" charset="-122"/>
                          <a:ea typeface="微软雅黑" pitchFamily="34" charset="-122"/>
                        </a:rPr>
                        <a:t>应用技术</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320476">
                <a:tc vMerge="1">
                  <a:txBody>
                    <a:bodyPr/>
                    <a:lstStyle/>
                    <a:p>
                      <a:endParaRPr lang="zh-CN" altLang="en-US"/>
                    </a:p>
                  </a:txBody>
                  <a:tcPr/>
                </a:tc>
                <a:tc rowSpan="4">
                  <a:txBody>
                    <a:bodyPr/>
                    <a:lstStyle/>
                    <a:p>
                      <a:pPr algn="ctr"/>
                      <a:r>
                        <a:rPr lang="zh-CN" altLang="en-US" sz="1600" dirty="0">
                          <a:latin typeface="微软雅黑" pitchFamily="34" charset="-122"/>
                          <a:ea typeface="微软雅黑" pitchFamily="34" charset="-122"/>
                        </a:rPr>
                        <a:t>信息处理技术员</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600">
                          <a:latin typeface="微软雅黑" pitchFamily="34" charset="-122"/>
                          <a:ea typeface="微软雅黑" pitchFamily="34" charset="-122"/>
                        </a:rPr>
                        <a:t>上午</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600" dirty="0">
                          <a:latin typeface="微软雅黑" pitchFamily="34" charset="-122"/>
                          <a:ea typeface="微软雅黑" pitchFamily="34" charset="-122"/>
                        </a:rPr>
                        <a:t>9:00-11:30</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600" dirty="0">
                          <a:latin typeface="微软雅黑" pitchFamily="34" charset="-122"/>
                          <a:ea typeface="微软雅黑" pitchFamily="34" charset="-122"/>
                        </a:rPr>
                        <a:t>基础知识</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597645">
                <a:tc vMerge="1">
                  <a:txBody>
                    <a:bodyPr/>
                    <a:lstStyle/>
                    <a:p>
                      <a:endParaRPr lang="zh-CN" altLang="en-US"/>
                    </a:p>
                  </a:txBody>
                  <a:tcPr/>
                </a:tc>
                <a:tc vMerge="1">
                  <a:txBody>
                    <a:bodyPr/>
                    <a:lstStyle/>
                    <a:p>
                      <a:endParaRPr lang="zh-CN" altLang="en-US"/>
                    </a:p>
                  </a:txBody>
                  <a:tcPr/>
                </a:tc>
                <a:tc rowSpan="2">
                  <a:txBody>
                    <a:bodyPr/>
                    <a:lstStyle/>
                    <a:p>
                      <a:pPr algn="ctr"/>
                      <a:r>
                        <a:rPr lang="zh-CN" altLang="en-US" sz="1600" dirty="0">
                          <a:latin typeface="微软雅黑" pitchFamily="34" charset="-122"/>
                          <a:ea typeface="微软雅黑" pitchFamily="34" charset="-122"/>
                        </a:rPr>
                        <a:t>下午</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sz="1600" dirty="0">
                          <a:latin typeface="微软雅黑" pitchFamily="34" charset="-122"/>
                          <a:ea typeface="微软雅黑" pitchFamily="34" charset="-122"/>
                        </a:rPr>
                        <a:t>1:00-3:30（A </a:t>
                      </a:r>
                      <a:r>
                        <a:rPr lang="zh-CN" altLang="en-US" sz="1600" dirty="0">
                          <a:latin typeface="微软雅黑" pitchFamily="34" charset="-122"/>
                          <a:ea typeface="微软雅黑" pitchFamily="34" charset="-122"/>
                        </a:rPr>
                        <a:t>卷）</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rowSpan="2">
                  <a:txBody>
                    <a:bodyPr/>
                    <a:lstStyle/>
                    <a:p>
                      <a:pPr algn="ctr"/>
                      <a:r>
                        <a:rPr lang="zh-CN" altLang="en-US" sz="1600" dirty="0">
                          <a:latin typeface="微软雅黑" pitchFamily="34" charset="-122"/>
                          <a:ea typeface="微软雅黑" pitchFamily="34" charset="-122"/>
                        </a:rPr>
                        <a:t>应用技术</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597645">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r>
                        <a:rPr lang="en-US" sz="1600" dirty="0">
                          <a:latin typeface="微软雅黑" pitchFamily="34" charset="-122"/>
                          <a:ea typeface="微软雅黑" pitchFamily="34" charset="-122"/>
                        </a:rPr>
                        <a:t>4:30-7:00（B </a:t>
                      </a:r>
                      <a:r>
                        <a:rPr lang="zh-CN" altLang="en-US" sz="1600" dirty="0">
                          <a:latin typeface="微软雅黑" pitchFamily="34" charset="-122"/>
                          <a:ea typeface="微软雅黑" pitchFamily="34" charset="-122"/>
                        </a:rPr>
                        <a:t>卷）</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vMerge="1">
                  <a:txBody>
                    <a:bodyPr/>
                    <a:lstStyle/>
                    <a:p>
                      <a:endParaRPr lang="zh-CN" altLang="en-US"/>
                    </a:p>
                  </a:txBody>
                  <a:tcPr/>
                </a:tc>
              </a:tr>
              <a:tr h="536042">
                <a:tc vMerge="1">
                  <a:txBody>
                    <a:bodyPr/>
                    <a:lstStyle/>
                    <a:p>
                      <a:endParaRPr lang="zh-CN" altLang="en-US"/>
                    </a:p>
                  </a:txBody>
                  <a:tcPr/>
                </a:tc>
                <a:tc vMerge="1">
                  <a:txBody>
                    <a:bodyPr/>
                    <a:lstStyle/>
                    <a:p>
                      <a:endParaRPr lang="zh-CN" altLang="en-US"/>
                    </a:p>
                  </a:txBody>
                  <a:tcPr/>
                </a:tc>
                <a:tc>
                  <a:txBody>
                    <a:bodyPr/>
                    <a:lstStyle/>
                    <a:p>
                      <a:pPr algn="ctr"/>
                      <a:r>
                        <a:rPr lang="en-US" altLang="zh-CN" sz="1600" dirty="0">
                          <a:solidFill>
                            <a:srgbClr val="333333"/>
                          </a:solidFill>
                          <a:latin typeface="微软雅黑" pitchFamily="34" charset="-122"/>
                          <a:ea typeface="微软雅黑" pitchFamily="34" charset="-122"/>
                        </a:rPr>
                        <a:t>5</a:t>
                      </a:r>
                      <a:r>
                        <a:rPr lang="zh-CN" altLang="en-US" sz="1600" dirty="0">
                          <a:solidFill>
                            <a:srgbClr val="333333"/>
                          </a:solidFill>
                          <a:latin typeface="微软雅黑" pitchFamily="34" charset="-122"/>
                          <a:ea typeface="微软雅黑" pitchFamily="34" charset="-122"/>
                        </a:rPr>
                        <a:t>月</a:t>
                      </a:r>
                      <a:r>
                        <a:rPr lang="en-US" altLang="zh-CN" sz="1600" dirty="0" smtClean="0">
                          <a:solidFill>
                            <a:srgbClr val="333333"/>
                          </a:solidFill>
                          <a:latin typeface="微软雅黑" pitchFamily="34" charset="-122"/>
                          <a:ea typeface="微软雅黑" pitchFamily="34" charset="-122"/>
                        </a:rPr>
                        <a:t>22</a:t>
                      </a:r>
                      <a:r>
                        <a:rPr lang="zh-CN" altLang="en-US" sz="1600" dirty="0" smtClean="0">
                          <a:solidFill>
                            <a:srgbClr val="333333"/>
                          </a:solidFill>
                          <a:latin typeface="微软雅黑" pitchFamily="34" charset="-122"/>
                          <a:ea typeface="微软雅黑" pitchFamily="34" charset="-122"/>
                        </a:rPr>
                        <a:t>日</a:t>
                      </a:r>
                      <a:endParaRPr lang="zh-CN" altLang="en-US" sz="1600" dirty="0">
                        <a:solidFill>
                          <a:srgbClr val="333333"/>
                        </a:solidFill>
                        <a:latin typeface="微软雅黑" pitchFamily="34" charset="-122"/>
                        <a:ea typeface="微软雅黑" pitchFamily="34" charset="-122"/>
                      </a:endParaRPr>
                    </a:p>
                    <a:p>
                      <a:pPr algn="ctr"/>
                      <a:r>
                        <a:rPr lang="zh-CN" altLang="en-US" sz="1600" dirty="0">
                          <a:solidFill>
                            <a:srgbClr val="333333"/>
                          </a:solidFill>
                          <a:latin typeface="微软雅黑" pitchFamily="34" charset="-122"/>
                          <a:ea typeface="微软雅黑" pitchFamily="34" charset="-122"/>
                        </a:rPr>
                        <a:t>上午</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sz="1600" dirty="0">
                          <a:latin typeface="微软雅黑" pitchFamily="34" charset="-122"/>
                          <a:ea typeface="微软雅黑" pitchFamily="34" charset="-122"/>
                        </a:rPr>
                        <a:t>9:00-11:30（C </a:t>
                      </a:r>
                      <a:r>
                        <a:rPr lang="zh-CN" altLang="en-US" sz="1600" dirty="0">
                          <a:latin typeface="微软雅黑" pitchFamily="34" charset="-122"/>
                          <a:ea typeface="微软雅黑" pitchFamily="34" charset="-122"/>
                        </a:rPr>
                        <a:t>卷）</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600" dirty="0">
                          <a:latin typeface="微软雅黑" pitchFamily="34" charset="-122"/>
                          <a:ea typeface="微软雅黑" pitchFamily="34" charset="-122"/>
                        </a:rPr>
                        <a:t>应用技术</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Bottom)">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9C689EE7-C798-4E5C-9338-2BD7BFF69A97}" type="slidenum">
              <a:rPr lang="zh-CN" altLang="en-US" smtClean="0"/>
              <a:pPr/>
              <a:t>18</a:t>
            </a:fld>
            <a:endParaRPr lang="zh-CN" altLang="en-US" dirty="0"/>
          </a:p>
        </p:txBody>
      </p:sp>
      <p:sp>
        <p:nvSpPr>
          <p:cNvPr id="3" name="灯片编号占位符 1"/>
          <p:cNvSpPr txBox="1">
            <a:spLocks/>
          </p:cNvSpPr>
          <p:nvPr/>
        </p:nvSpPr>
        <p:spPr>
          <a:xfrm>
            <a:off x="7649248" y="348976"/>
            <a:ext cx="2133600" cy="366267"/>
          </a:xfrm>
          <a:prstGeom prst="rect">
            <a:avLst/>
          </a:prstGeo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C689EE7-C798-4E5C-9338-2BD7BFF69A97}" type="slidenum">
              <a:rPr kumimoji="0" lang="zh-CN" altLang="en-US" sz="16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18</a:t>
            </a:fld>
            <a:endParaRPr kumimoji="0" lang="zh-CN" altLang="en-US" sz="1600" b="0" i="0" u="none" strike="noStrike" kern="1200" cap="none" spc="0" normalizeH="0" baseline="0" noProof="0" dirty="0">
              <a:ln>
                <a:noFill/>
              </a:ln>
              <a:solidFill>
                <a:schemeClr val="bg1"/>
              </a:solidFill>
              <a:effectLst/>
              <a:uLnTx/>
              <a:uFillTx/>
              <a:latin typeface="+mn-lt"/>
              <a:ea typeface="+mn-ea"/>
              <a:cs typeface="+mn-cs"/>
            </a:endParaRPr>
          </a:p>
        </p:txBody>
      </p:sp>
      <p:grpSp>
        <p:nvGrpSpPr>
          <p:cNvPr id="5" name="组合 4"/>
          <p:cNvGrpSpPr/>
          <p:nvPr/>
        </p:nvGrpSpPr>
        <p:grpSpPr>
          <a:xfrm>
            <a:off x="678575" y="574017"/>
            <a:ext cx="1593224" cy="609741"/>
            <a:chOff x="283464" y="286512"/>
            <a:chExt cx="1593224" cy="457200"/>
          </a:xfrm>
        </p:grpSpPr>
        <p:cxnSp>
          <p:nvCxnSpPr>
            <p:cNvPr id="6" name="直接连接符 5"/>
            <p:cNvCxnSpPr/>
            <p:nvPr/>
          </p:nvCxnSpPr>
          <p:spPr>
            <a:xfrm>
              <a:off x="502920" y="286512"/>
              <a:ext cx="0" cy="457200"/>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83464" y="286512"/>
              <a:ext cx="155448" cy="457200"/>
            </a:xfrm>
            <a:prstGeom prst="rect">
              <a:avLst/>
            </a:prstGeom>
            <a:solidFill>
              <a:srgbClr val="FC61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12211" y="359583"/>
              <a:ext cx="1364477" cy="230779"/>
            </a:xfrm>
            <a:prstGeom prst="rect">
              <a:avLst/>
            </a:prstGeom>
          </p:spPr>
          <p:txBody>
            <a:bodyPr wrap="none">
              <a:spAutoFit/>
            </a:bodyPr>
            <a:lstStyle/>
            <a:p>
              <a:pPr algn="ctr"/>
              <a:r>
                <a:rPr lang="zh-CN" altLang="en-US" sz="1400" b="1" kern="800" spc="300" dirty="0" smtClean="0">
                  <a:solidFill>
                    <a:srgbClr val="FC611F"/>
                  </a:solidFill>
                  <a:latin typeface="微软雅黑" pitchFamily="34" charset="-122"/>
                  <a:ea typeface="微软雅黑" pitchFamily="34" charset="-122"/>
                </a:rPr>
                <a:t>四</a:t>
              </a:r>
              <a:r>
                <a:rPr lang="en-US" altLang="zh-CN" sz="1400" b="1" kern="800" spc="300" dirty="0" smtClean="0">
                  <a:solidFill>
                    <a:srgbClr val="FC611F"/>
                  </a:solidFill>
                  <a:latin typeface="微软雅黑" pitchFamily="34" charset="-122"/>
                  <a:ea typeface="微软雅黑" pitchFamily="34" charset="-122"/>
                </a:rPr>
                <a:t>.</a:t>
              </a:r>
              <a:r>
                <a:rPr lang="zh-CN" altLang="en-US" sz="1400" b="1" kern="800" spc="300" dirty="0" smtClean="0">
                  <a:solidFill>
                    <a:srgbClr val="FC611F"/>
                  </a:solidFill>
                  <a:latin typeface="微软雅黑" pitchFamily="34" charset="-122"/>
                  <a:ea typeface="微软雅黑" pitchFamily="34" charset="-122"/>
                </a:rPr>
                <a:t>考试时间</a:t>
              </a:r>
              <a:endParaRPr lang="zh-CN" altLang="en-US" sz="1400" b="1" kern="800" spc="300" dirty="0">
                <a:solidFill>
                  <a:srgbClr val="FC611F"/>
                </a:solidFill>
                <a:latin typeface="微软雅黑" pitchFamily="34" charset="-122"/>
                <a:ea typeface="微软雅黑" pitchFamily="34" charset="-122"/>
              </a:endParaRPr>
            </a:p>
          </p:txBody>
        </p:sp>
        <p:sp>
          <p:nvSpPr>
            <p:cNvPr id="9" name="TextBox 9"/>
            <p:cNvSpPr txBox="1"/>
            <p:nvPr/>
          </p:nvSpPr>
          <p:spPr>
            <a:xfrm>
              <a:off x="516268" y="538529"/>
              <a:ext cx="995786" cy="173084"/>
            </a:xfrm>
            <a:prstGeom prst="rect">
              <a:avLst/>
            </a:prstGeom>
            <a:noFill/>
          </p:spPr>
          <p:txBody>
            <a:bodyPr wrap="none" rtlCol="0">
              <a:spAutoFit/>
            </a:bodyPr>
            <a:lstStyle/>
            <a:p>
              <a:pPr algn="ctr"/>
              <a:r>
                <a:rPr lang="en-US" sz="900" b="1" dirty="0" smtClean="0">
                  <a:solidFill>
                    <a:srgbClr val="F34D03"/>
                  </a:solidFill>
                </a:rPr>
                <a:t>Time </a:t>
              </a:r>
              <a:r>
                <a:rPr lang="en-US" sz="900" b="1" dirty="0" smtClean="0">
                  <a:solidFill>
                    <a:srgbClr val="FC611F"/>
                  </a:solidFill>
                </a:rPr>
                <a:t>Of The Test</a:t>
              </a:r>
              <a:endParaRPr lang="zh-CN" altLang="en-US" sz="900" b="1" dirty="0">
                <a:solidFill>
                  <a:srgbClr val="FC611F"/>
                </a:solidFill>
                <a:latin typeface="微软雅黑" pitchFamily="34" charset="-122"/>
                <a:ea typeface="微软雅黑" pitchFamily="34" charset="-122"/>
              </a:endParaRPr>
            </a:p>
          </p:txBody>
        </p:sp>
      </p:grpSp>
      <p:sp>
        <p:nvSpPr>
          <p:cNvPr id="11" name="TextBox 10"/>
          <p:cNvSpPr txBox="1"/>
          <p:nvPr/>
        </p:nvSpPr>
        <p:spPr>
          <a:xfrm>
            <a:off x="1004711" y="1550440"/>
            <a:ext cx="5554726"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2016</a:t>
            </a:r>
            <a:r>
              <a:rPr lang="zh-CN" altLang="en-US" dirty="0" smtClean="0">
                <a:latin typeface="微软雅黑" pitchFamily="34" charset="-122"/>
                <a:ea typeface="微软雅黑" pitchFamily="34" charset="-122"/>
              </a:rPr>
              <a:t>年下半年计算机资格考试时间表（</a:t>
            </a:r>
            <a:r>
              <a:rPr lang="en-US" altLang="zh-CN" dirty="0" smtClean="0">
                <a:latin typeface="微软雅黑" pitchFamily="34" charset="-122"/>
                <a:ea typeface="微软雅黑" pitchFamily="34" charset="-122"/>
              </a:rPr>
              <a:t>11 </a:t>
            </a:r>
            <a:r>
              <a:rPr lang="zh-CN" altLang="en-US" dirty="0" smtClean="0">
                <a:latin typeface="微软雅黑" pitchFamily="34" charset="-122"/>
                <a:ea typeface="微软雅黑" pitchFamily="34" charset="-122"/>
              </a:rPr>
              <a:t>月 </a:t>
            </a:r>
            <a:r>
              <a:rPr lang="en-US" altLang="zh-CN" dirty="0" smtClean="0">
                <a:latin typeface="微软雅黑" pitchFamily="34" charset="-122"/>
                <a:ea typeface="微软雅黑" pitchFamily="34" charset="-122"/>
              </a:rPr>
              <a:t>12</a:t>
            </a:r>
            <a:r>
              <a:rPr lang="zh-CN" altLang="en-US" dirty="0" smtClean="0">
                <a:latin typeface="微软雅黑" pitchFamily="34" charset="-122"/>
                <a:ea typeface="微软雅黑" pitchFamily="34" charset="-122"/>
              </a:rPr>
              <a:t>日）</a:t>
            </a:r>
          </a:p>
        </p:txBody>
      </p:sp>
      <p:graphicFrame>
        <p:nvGraphicFramePr>
          <p:cNvPr id="12" name="表格 11"/>
          <p:cNvGraphicFramePr>
            <a:graphicFrameLocks noGrp="1"/>
          </p:cNvGraphicFramePr>
          <p:nvPr/>
        </p:nvGraphicFramePr>
        <p:xfrm>
          <a:off x="1076324" y="2180516"/>
          <a:ext cx="6886578" cy="3172530"/>
        </p:xfrm>
        <a:graphic>
          <a:graphicData uri="http://schemas.openxmlformats.org/drawingml/2006/table">
            <a:tbl>
              <a:tblPr>
                <a:effectLst>
                  <a:innerShdw blurRad="114300">
                    <a:prstClr val="black"/>
                  </a:innerShdw>
                </a:effectLst>
              </a:tblPr>
              <a:tblGrid>
                <a:gridCol w="1047751"/>
                <a:gridCol w="2026125"/>
                <a:gridCol w="738826"/>
                <a:gridCol w="1536938"/>
                <a:gridCol w="1536938"/>
              </a:tblGrid>
              <a:tr h="317253">
                <a:tc>
                  <a:txBody>
                    <a:bodyPr/>
                    <a:lstStyle/>
                    <a:p>
                      <a:pPr algn="ctr"/>
                      <a:r>
                        <a:rPr lang="zh-CN" altLang="en-US" sz="1600" b="1" dirty="0">
                          <a:solidFill>
                            <a:srgbClr val="FC611F"/>
                          </a:solidFill>
                          <a:ea typeface="迷你简中黑" pitchFamily="49" charset="-122"/>
                        </a:rPr>
                        <a:t>级别</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accent6">
                        <a:lumMod val="20000"/>
                        <a:lumOff val="80000"/>
                      </a:schemeClr>
                    </a:solidFill>
                  </a:tcPr>
                </a:tc>
                <a:tc>
                  <a:txBody>
                    <a:bodyPr/>
                    <a:lstStyle/>
                    <a:p>
                      <a:pPr algn="ctr"/>
                      <a:r>
                        <a:rPr lang="zh-CN" altLang="en-US" sz="1600" b="1" dirty="0">
                          <a:solidFill>
                            <a:srgbClr val="FC611F"/>
                          </a:solidFill>
                          <a:ea typeface="迷你简中黑" pitchFamily="49" charset="-122"/>
                        </a:rPr>
                        <a:t>资格名称</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accent6">
                        <a:lumMod val="20000"/>
                        <a:lumOff val="80000"/>
                      </a:schemeClr>
                    </a:solidFill>
                  </a:tcPr>
                </a:tc>
                <a:tc gridSpan="2">
                  <a:txBody>
                    <a:bodyPr/>
                    <a:lstStyle/>
                    <a:p>
                      <a:pPr algn="ctr"/>
                      <a:r>
                        <a:rPr lang="zh-CN" altLang="en-US" sz="1600" b="1" dirty="0">
                          <a:solidFill>
                            <a:srgbClr val="FC611F"/>
                          </a:solidFill>
                          <a:ea typeface="迷你简中黑" pitchFamily="49" charset="-122"/>
                        </a:rPr>
                        <a:t>考试时间</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accent6">
                        <a:lumMod val="20000"/>
                        <a:lumOff val="80000"/>
                      </a:schemeClr>
                    </a:solidFill>
                  </a:tcPr>
                </a:tc>
                <a:tc hMerge="1">
                  <a:txBody>
                    <a:bodyPr/>
                    <a:lstStyle/>
                    <a:p>
                      <a:endParaRPr lang="zh-CN" altLang="en-US"/>
                    </a:p>
                  </a:txBody>
                  <a:tcPr/>
                </a:tc>
                <a:tc>
                  <a:txBody>
                    <a:bodyPr/>
                    <a:lstStyle/>
                    <a:p>
                      <a:pPr algn="ctr"/>
                      <a:r>
                        <a:rPr lang="zh-CN" altLang="en-US" sz="1600" b="1" dirty="0">
                          <a:solidFill>
                            <a:srgbClr val="FC611F"/>
                          </a:solidFill>
                          <a:ea typeface="迷你简中黑" pitchFamily="49" charset="-122"/>
                        </a:rPr>
                        <a:t>考试科目</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accent6">
                        <a:lumMod val="20000"/>
                        <a:lumOff val="80000"/>
                      </a:schemeClr>
                    </a:solidFill>
                  </a:tcPr>
                </a:tc>
              </a:tr>
              <a:tr h="317253">
                <a:tc rowSpan="9">
                  <a:txBody>
                    <a:bodyPr/>
                    <a:lstStyle/>
                    <a:p>
                      <a:pPr algn="ctr"/>
                      <a:r>
                        <a:rPr lang="zh-CN" altLang="en-US" sz="1600" b="1" kern="1200" dirty="0">
                          <a:solidFill>
                            <a:srgbClr val="FC611F"/>
                          </a:solidFill>
                          <a:latin typeface="+mn-lt"/>
                          <a:ea typeface="迷你简中黑" pitchFamily="49" charset="-122"/>
                          <a:cs typeface="+mn-cs"/>
                        </a:rPr>
                        <a:t>高级</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bg1">
                        <a:lumMod val="95000"/>
                      </a:schemeClr>
                    </a:solidFill>
                  </a:tcPr>
                </a:tc>
                <a:tc rowSpan="3">
                  <a:txBody>
                    <a:bodyPr/>
                    <a:lstStyle/>
                    <a:p>
                      <a:pPr algn="ctr"/>
                      <a:r>
                        <a:rPr lang="zh-CN" altLang="en-US" sz="1600" dirty="0">
                          <a:latin typeface="微软雅黑" pitchFamily="34" charset="-122"/>
                          <a:ea typeface="微软雅黑" pitchFamily="34" charset="-122"/>
                        </a:rPr>
                        <a:t>信息系统项目管理师</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600">
                          <a:latin typeface="微软雅黑" pitchFamily="34" charset="-122"/>
                          <a:ea typeface="微软雅黑" pitchFamily="34" charset="-122"/>
                        </a:rPr>
                        <a:t>上午</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600">
                          <a:latin typeface="微软雅黑" pitchFamily="34" charset="-122"/>
                          <a:ea typeface="微软雅黑" pitchFamily="34" charset="-122"/>
                        </a:rPr>
                        <a:t>9:00-11:30</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600">
                          <a:latin typeface="微软雅黑" pitchFamily="34" charset="-122"/>
                          <a:ea typeface="微软雅黑" pitchFamily="34" charset="-122"/>
                        </a:rPr>
                        <a:t>综合知识</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317253">
                <a:tc vMerge="1">
                  <a:txBody>
                    <a:bodyPr/>
                    <a:lstStyle/>
                    <a:p>
                      <a:endParaRPr lang="zh-CN" altLang="en-US"/>
                    </a:p>
                  </a:txBody>
                  <a:tcPr/>
                </a:tc>
                <a:tc vMerge="1">
                  <a:txBody>
                    <a:bodyPr/>
                    <a:lstStyle/>
                    <a:p>
                      <a:endParaRPr lang="zh-CN" altLang="en-US"/>
                    </a:p>
                  </a:txBody>
                  <a:tcPr/>
                </a:tc>
                <a:tc rowSpan="2">
                  <a:txBody>
                    <a:bodyPr/>
                    <a:lstStyle/>
                    <a:p>
                      <a:pPr algn="ctr"/>
                      <a:r>
                        <a:rPr lang="zh-CN" altLang="en-US" sz="1600" dirty="0">
                          <a:latin typeface="微软雅黑" pitchFamily="34" charset="-122"/>
                          <a:ea typeface="微软雅黑" pitchFamily="34" charset="-122"/>
                        </a:rPr>
                        <a:t>下午</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600">
                          <a:latin typeface="微软雅黑" pitchFamily="34" charset="-122"/>
                          <a:ea typeface="微软雅黑" pitchFamily="34" charset="-122"/>
                        </a:rPr>
                        <a:t>1:30-3:00</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600">
                          <a:latin typeface="微软雅黑" pitchFamily="34" charset="-122"/>
                          <a:ea typeface="微软雅黑" pitchFamily="34" charset="-122"/>
                        </a:rPr>
                        <a:t>案例分析</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317253">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r>
                        <a:rPr lang="en-US" altLang="zh-CN" sz="1600" dirty="0">
                          <a:latin typeface="微软雅黑" pitchFamily="34" charset="-122"/>
                          <a:ea typeface="微软雅黑" pitchFamily="34" charset="-122"/>
                        </a:rPr>
                        <a:t>3:20-5:20</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600">
                          <a:latin typeface="微软雅黑" pitchFamily="34" charset="-122"/>
                          <a:ea typeface="微软雅黑" pitchFamily="34" charset="-122"/>
                        </a:rPr>
                        <a:t>论文</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317253">
                <a:tc vMerge="1">
                  <a:txBody>
                    <a:bodyPr/>
                    <a:lstStyle/>
                    <a:p>
                      <a:endParaRPr lang="zh-CN" altLang="en-US"/>
                    </a:p>
                  </a:txBody>
                  <a:tcPr/>
                </a:tc>
                <a:tc rowSpan="3">
                  <a:txBody>
                    <a:bodyPr/>
                    <a:lstStyle/>
                    <a:p>
                      <a:pPr algn="ctr"/>
                      <a:r>
                        <a:rPr lang="zh-CN" altLang="en-US" sz="1600" dirty="0">
                          <a:latin typeface="微软雅黑" pitchFamily="34" charset="-122"/>
                          <a:ea typeface="微软雅黑" pitchFamily="34" charset="-122"/>
                        </a:rPr>
                        <a:t>系统架构设计师</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600" dirty="0">
                          <a:latin typeface="微软雅黑" pitchFamily="34" charset="-122"/>
                          <a:ea typeface="微软雅黑" pitchFamily="34" charset="-122"/>
                        </a:rPr>
                        <a:t>上午</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600">
                          <a:latin typeface="微软雅黑" pitchFamily="34" charset="-122"/>
                          <a:ea typeface="微软雅黑" pitchFamily="34" charset="-122"/>
                        </a:rPr>
                        <a:t>9:00-11:30</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600" dirty="0">
                          <a:latin typeface="微软雅黑" pitchFamily="34" charset="-122"/>
                          <a:ea typeface="微软雅黑" pitchFamily="34" charset="-122"/>
                        </a:rPr>
                        <a:t>综合知识</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317253">
                <a:tc vMerge="1">
                  <a:txBody>
                    <a:bodyPr/>
                    <a:lstStyle/>
                    <a:p>
                      <a:endParaRPr lang="zh-CN" altLang="en-US"/>
                    </a:p>
                  </a:txBody>
                  <a:tcPr/>
                </a:tc>
                <a:tc vMerge="1">
                  <a:txBody>
                    <a:bodyPr/>
                    <a:lstStyle/>
                    <a:p>
                      <a:endParaRPr lang="zh-CN" altLang="en-US"/>
                    </a:p>
                  </a:txBody>
                  <a:tcPr/>
                </a:tc>
                <a:tc rowSpan="2">
                  <a:txBody>
                    <a:bodyPr/>
                    <a:lstStyle/>
                    <a:p>
                      <a:pPr algn="ctr"/>
                      <a:r>
                        <a:rPr lang="zh-CN" altLang="en-US" sz="1600">
                          <a:latin typeface="微软雅黑" pitchFamily="34" charset="-122"/>
                          <a:ea typeface="微软雅黑" pitchFamily="34" charset="-122"/>
                        </a:rPr>
                        <a:t>下午</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600" dirty="0">
                          <a:latin typeface="微软雅黑" pitchFamily="34" charset="-122"/>
                          <a:ea typeface="微软雅黑" pitchFamily="34" charset="-122"/>
                        </a:rPr>
                        <a:t>1:30-3:00</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600" dirty="0">
                          <a:latin typeface="微软雅黑" pitchFamily="34" charset="-122"/>
                          <a:ea typeface="微软雅黑" pitchFamily="34" charset="-122"/>
                        </a:rPr>
                        <a:t>案例分析</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317253">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r>
                        <a:rPr lang="en-US" altLang="zh-CN" sz="1600" dirty="0">
                          <a:latin typeface="微软雅黑" pitchFamily="34" charset="-122"/>
                          <a:ea typeface="微软雅黑" pitchFamily="34" charset="-122"/>
                        </a:rPr>
                        <a:t>3:20-5:20</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600" dirty="0">
                          <a:latin typeface="微软雅黑" pitchFamily="34" charset="-122"/>
                          <a:ea typeface="微软雅黑" pitchFamily="34" charset="-122"/>
                        </a:rPr>
                        <a:t>论文</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317253">
                <a:tc vMerge="1">
                  <a:txBody>
                    <a:bodyPr/>
                    <a:lstStyle/>
                    <a:p>
                      <a:endParaRPr lang="zh-CN" altLang="en-US"/>
                    </a:p>
                  </a:txBody>
                  <a:tcPr/>
                </a:tc>
                <a:tc rowSpan="3">
                  <a:txBody>
                    <a:bodyPr/>
                    <a:lstStyle/>
                    <a:p>
                      <a:pPr algn="ctr"/>
                      <a:r>
                        <a:rPr lang="zh-CN" altLang="en-US" sz="1600" dirty="0">
                          <a:latin typeface="微软雅黑" pitchFamily="34" charset="-122"/>
                          <a:ea typeface="微软雅黑" pitchFamily="34" charset="-122"/>
                        </a:rPr>
                        <a:t>网络规划设计师</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600">
                          <a:latin typeface="微软雅黑" pitchFamily="34" charset="-122"/>
                          <a:ea typeface="微软雅黑" pitchFamily="34" charset="-122"/>
                        </a:rPr>
                        <a:t>上午</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600">
                          <a:latin typeface="微软雅黑" pitchFamily="34" charset="-122"/>
                          <a:ea typeface="微软雅黑" pitchFamily="34" charset="-122"/>
                        </a:rPr>
                        <a:t>9:00-11:30</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600" dirty="0">
                          <a:latin typeface="微软雅黑" pitchFamily="34" charset="-122"/>
                          <a:ea typeface="微软雅黑" pitchFamily="34" charset="-122"/>
                        </a:rPr>
                        <a:t>综合知识</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317253">
                <a:tc vMerge="1">
                  <a:txBody>
                    <a:bodyPr/>
                    <a:lstStyle/>
                    <a:p>
                      <a:endParaRPr lang="zh-CN" altLang="en-US"/>
                    </a:p>
                  </a:txBody>
                  <a:tcPr/>
                </a:tc>
                <a:tc vMerge="1">
                  <a:txBody>
                    <a:bodyPr/>
                    <a:lstStyle/>
                    <a:p>
                      <a:endParaRPr lang="zh-CN" altLang="en-US"/>
                    </a:p>
                  </a:txBody>
                  <a:tcPr/>
                </a:tc>
                <a:tc rowSpan="2">
                  <a:txBody>
                    <a:bodyPr/>
                    <a:lstStyle/>
                    <a:p>
                      <a:pPr algn="ctr"/>
                      <a:r>
                        <a:rPr lang="zh-CN" altLang="en-US" sz="1600">
                          <a:latin typeface="微软雅黑" pitchFamily="34" charset="-122"/>
                          <a:ea typeface="微软雅黑" pitchFamily="34" charset="-122"/>
                        </a:rPr>
                        <a:t>下午</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600">
                          <a:latin typeface="微软雅黑" pitchFamily="34" charset="-122"/>
                          <a:ea typeface="微软雅黑" pitchFamily="34" charset="-122"/>
                        </a:rPr>
                        <a:t>1:30-3:00</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600" dirty="0">
                          <a:latin typeface="微软雅黑" pitchFamily="34" charset="-122"/>
                          <a:ea typeface="微软雅黑" pitchFamily="34" charset="-122"/>
                        </a:rPr>
                        <a:t>案例分析</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317253">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r>
                        <a:rPr lang="en-US" altLang="zh-CN" sz="1600">
                          <a:latin typeface="微软雅黑" pitchFamily="34" charset="-122"/>
                          <a:ea typeface="微软雅黑" pitchFamily="34" charset="-122"/>
                        </a:rPr>
                        <a:t>3:20-5:20</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600" dirty="0">
                          <a:latin typeface="微软雅黑" pitchFamily="34" charset="-122"/>
                          <a:ea typeface="微软雅黑" pitchFamily="34" charset="-122"/>
                        </a:rPr>
                        <a:t>论文</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Horizont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9C689EE7-C798-4E5C-9338-2BD7BFF69A97}" type="slidenum">
              <a:rPr lang="zh-CN" altLang="en-US" smtClean="0"/>
              <a:pPr/>
              <a:t>19</a:t>
            </a:fld>
            <a:endParaRPr lang="zh-CN" altLang="en-US" dirty="0"/>
          </a:p>
        </p:txBody>
      </p:sp>
      <p:grpSp>
        <p:nvGrpSpPr>
          <p:cNvPr id="4" name="组合 3"/>
          <p:cNvGrpSpPr/>
          <p:nvPr/>
        </p:nvGrpSpPr>
        <p:grpSpPr>
          <a:xfrm>
            <a:off x="678575" y="574017"/>
            <a:ext cx="1593224" cy="609741"/>
            <a:chOff x="283464" y="286512"/>
            <a:chExt cx="1593224" cy="457200"/>
          </a:xfrm>
        </p:grpSpPr>
        <p:cxnSp>
          <p:nvCxnSpPr>
            <p:cNvPr id="5" name="直接连接符 4"/>
            <p:cNvCxnSpPr/>
            <p:nvPr/>
          </p:nvCxnSpPr>
          <p:spPr>
            <a:xfrm>
              <a:off x="502920" y="286512"/>
              <a:ext cx="0" cy="457200"/>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283464" y="286512"/>
              <a:ext cx="155448" cy="457200"/>
            </a:xfrm>
            <a:prstGeom prst="rect">
              <a:avLst/>
            </a:prstGeom>
            <a:solidFill>
              <a:srgbClr val="FC61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12211" y="359583"/>
              <a:ext cx="1364477" cy="230779"/>
            </a:xfrm>
            <a:prstGeom prst="rect">
              <a:avLst/>
            </a:prstGeom>
          </p:spPr>
          <p:txBody>
            <a:bodyPr wrap="none">
              <a:spAutoFit/>
            </a:bodyPr>
            <a:lstStyle/>
            <a:p>
              <a:pPr algn="ctr"/>
              <a:r>
                <a:rPr lang="zh-CN" altLang="en-US" sz="1400" b="1" kern="800" spc="300" dirty="0" smtClean="0">
                  <a:solidFill>
                    <a:srgbClr val="FC611F"/>
                  </a:solidFill>
                  <a:latin typeface="微软雅黑" pitchFamily="34" charset="-122"/>
                  <a:ea typeface="微软雅黑" pitchFamily="34" charset="-122"/>
                </a:rPr>
                <a:t>四</a:t>
              </a:r>
              <a:r>
                <a:rPr lang="en-US" altLang="zh-CN" sz="1400" b="1" kern="800" spc="300" dirty="0" smtClean="0">
                  <a:solidFill>
                    <a:srgbClr val="FC611F"/>
                  </a:solidFill>
                  <a:latin typeface="微软雅黑" pitchFamily="34" charset="-122"/>
                  <a:ea typeface="微软雅黑" pitchFamily="34" charset="-122"/>
                </a:rPr>
                <a:t>.</a:t>
              </a:r>
              <a:r>
                <a:rPr lang="zh-CN" altLang="en-US" sz="1400" b="1" kern="800" spc="300" dirty="0" smtClean="0">
                  <a:solidFill>
                    <a:srgbClr val="FC611F"/>
                  </a:solidFill>
                  <a:latin typeface="微软雅黑" pitchFamily="34" charset="-122"/>
                  <a:ea typeface="微软雅黑" pitchFamily="34" charset="-122"/>
                </a:rPr>
                <a:t>考试时间</a:t>
              </a:r>
              <a:endParaRPr lang="zh-CN" altLang="en-US" sz="1400" b="1" kern="800" spc="300" dirty="0">
                <a:solidFill>
                  <a:srgbClr val="FC611F"/>
                </a:solidFill>
                <a:latin typeface="微软雅黑" pitchFamily="34" charset="-122"/>
                <a:ea typeface="微软雅黑" pitchFamily="34" charset="-122"/>
              </a:endParaRPr>
            </a:p>
          </p:txBody>
        </p:sp>
        <p:sp>
          <p:nvSpPr>
            <p:cNvPr id="8" name="TextBox 9"/>
            <p:cNvSpPr txBox="1"/>
            <p:nvPr/>
          </p:nvSpPr>
          <p:spPr>
            <a:xfrm>
              <a:off x="516268" y="538529"/>
              <a:ext cx="995786" cy="173084"/>
            </a:xfrm>
            <a:prstGeom prst="rect">
              <a:avLst/>
            </a:prstGeom>
            <a:noFill/>
          </p:spPr>
          <p:txBody>
            <a:bodyPr wrap="none" rtlCol="0">
              <a:spAutoFit/>
            </a:bodyPr>
            <a:lstStyle/>
            <a:p>
              <a:pPr algn="ctr"/>
              <a:r>
                <a:rPr lang="en-US" sz="900" b="1" dirty="0" smtClean="0">
                  <a:solidFill>
                    <a:srgbClr val="F34D03"/>
                  </a:solidFill>
                </a:rPr>
                <a:t>Time </a:t>
              </a:r>
              <a:r>
                <a:rPr lang="en-US" sz="900" b="1" dirty="0" smtClean="0">
                  <a:solidFill>
                    <a:srgbClr val="FC611F"/>
                  </a:solidFill>
                </a:rPr>
                <a:t>Of The Test</a:t>
              </a:r>
              <a:endParaRPr lang="zh-CN" altLang="en-US" sz="900" b="1" dirty="0">
                <a:solidFill>
                  <a:srgbClr val="FC611F"/>
                </a:solidFill>
                <a:latin typeface="微软雅黑" pitchFamily="34" charset="-122"/>
                <a:ea typeface="微软雅黑" pitchFamily="34" charset="-122"/>
              </a:endParaRPr>
            </a:p>
          </p:txBody>
        </p:sp>
      </p:grpSp>
      <p:graphicFrame>
        <p:nvGraphicFramePr>
          <p:cNvPr id="9" name="表格 8"/>
          <p:cNvGraphicFramePr>
            <a:graphicFrameLocks noGrp="1"/>
          </p:cNvGraphicFramePr>
          <p:nvPr/>
        </p:nvGraphicFramePr>
        <p:xfrm>
          <a:off x="1106906" y="1420373"/>
          <a:ext cx="6784026" cy="4394194"/>
        </p:xfrm>
        <a:graphic>
          <a:graphicData uri="http://schemas.openxmlformats.org/drawingml/2006/table">
            <a:tbl>
              <a:tblPr>
                <a:effectLst>
                  <a:innerShdw blurRad="114300">
                    <a:prstClr val="black"/>
                  </a:innerShdw>
                </a:effectLst>
              </a:tblPr>
              <a:tblGrid>
                <a:gridCol w="842210"/>
                <a:gridCol w="1987884"/>
                <a:gridCol w="1240322"/>
                <a:gridCol w="1356805"/>
                <a:gridCol w="1356805"/>
              </a:tblGrid>
              <a:tr h="319942">
                <a:tc>
                  <a:txBody>
                    <a:bodyPr/>
                    <a:lstStyle/>
                    <a:p>
                      <a:pPr algn="ctr"/>
                      <a:r>
                        <a:rPr lang="zh-CN" altLang="en-US" sz="1600" b="1" dirty="0">
                          <a:solidFill>
                            <a:srgbClr val="FC611F"/>
                          </a:solidFill>
                          <a:ea typeface="迷你简中黑" pitchFamily="49" charset="-122"/>
                        </a:rPr>
                        <a:t>级别</a:t>
                      </a:r>
                    </a:p>
                  </a:txBody>
                  <a:tcPr marL="36105" marR="36105" marT="7221" marB="722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accent6">
                        <a:lumMod val="20000"/>
                        <a:lumOff val="80000"/>
                      </a:schemeClr>
                    </a:solidFill>
                  </a:tcPr>
                </a:tc>
                <a:tc>
                  <a:txBody>
                    <a:bodyPr/>
                    <a:lstStyle/>
                    <a:p>
                      <a:pPr algn="ctr"/>
                      <a:r>
                        <a:rPr lang="zh-CN" altLang="en-US" sz="1600" b="1" dirty="0">
                          <a:solidFill>
                            <a:srgbClr val="FC611F"/>
                          </a:solidFill>
                          <a:ea typeface="迷你简中黑" pitchFamily="49" charset="-122"/>
                        </a:rPr>
                        <a:t>资格名称</a:t>
                      </a:r>
                    </a:p>
                  </a:txBody>
                  <a:tcPr marL="36105" marR="36105" marT="7221" marB="722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accent6">
                        <a:lumMod val="20000"/>
                        <a:lumOff val="80000"/>
                      </a:schemeClr>
                    </a:solidFill>
                  </a:tcPr>
                </a:tc>
                <a:tc gridSpan="2">
                  <a:txBody>
                    <a:bodyPr/>
                    <a:lstStyle/>
                    <a:p>
                      <a:pPr algn="ctr"/>
                      <a:r>
                        <a:rPr lang="zh-CN" altLang="en-US" sz="1600" b="1" dirty="0">
                          <a:solidFill>
                            <a:srgbClr val="FC611F"/>
                          </a:solidFill>
                          <a:ea typeface="迷你简中黑" pitchFamily="49" charset="-122"/>
                        </a:rPr>
                        <a:t>考试时间</a:t>
                      </a:r>
                    </a:p>
                  </a:txBody>
                  <a:tcPr marL="36105" marR="36105" marT="7221" marB="722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accent6">
                        <a:lumMod val="20000"/>
                        <a:lumOff val="80000"/>
                      </a:schemeClr>
                    </a:solidFill>
                  </a:tcPr>
                </a:tc>
                <a:tc hMerge="1">
                  <a:txBody>
                    <a:bodyPr/>
                    <a:lstStyle/>
                    <a:p>
                      <a:endParaRPr lang="zh-CN" altLang="en-US"/>
                    </a:p>
                  </a:txBody>
                  <a:tcP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600" b="1" dirty="0">
                          <a:solidFill>
                            <a:srgbClr val="FC611F"/>
                          </a:solidFill>
                          <a:ea typeface="迷你简中黑" pitchFamily="49" charset="-122"/>
                        </a:rPr>
                        <a:t>考试科目</a:t>
                      </a:r>
                    </a:p>
                  </a:txBody>
                  <a:tcPr marL="36105" marR="36105" marT="7221" marB="722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accent6">
                        <a:lumMod val="20000"/>
                        <a:lumOff val="80000"/>
                      </a:schemeClr>
                    </a:solidFill>
                  </a:tcPr>
                </a:tc>
              </a:tr>
              <a:tr h="262001">
                <a:tc rowSpan="14">
                  <a:txBody>
                    <a:bodyPr/>
                    <a:lstStyle/>
                    <a:p>
                      <a:pPr algn="ctr"/>
                      <a:r>
                        <a:rPr lang="zh-CN" altLang="en-US" sz="1600" b="1" dirty="0">
                          <a:solidFill>
                            <a:srgbClr val="FC611F"/>
                          </a:solidFill>
                          <a:ea typeface="迷你简中黑" pitchFamily="49" charset="-122"/>
                        </a:rPr>
                        <a:t>中级</a:t>
                      </a:r>
                      <a:endParaRPr lang="zh-CN" altLang="en-US" sz="1600" dirty="0">
                        <a:solidFill>
                          <a:srgbClr val="FC611F"/>
                        </a:solidFill>
                        <a:ea typeface="迷你简中黑" pitchFamily="49" charset="-122"/>
                      </a:endParaRP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bg1">
                        <a:lumMod val="95000"/>
                      </a:schemeClr>
                    </a:solidFill>
                  </a:tcPr>
                </a:tc>
                <a:tc rowSpan="2">
                  <a:txBody>
                    <a:bodyPr/>
                    <a:lstStyle/>
                    <a:p>
                      <a:pPr algn="ctr"/>
                      <a:r>
                        <a:rPr lang="zh-CN" altLang="en-US" sz="1600" dirty="0">
                          <a:latin typeface="微软雅黑" pitchFamily="34" charset="-122"/>
                          <a:ea typeface="微软雅黑" pitchFamily="34" charset="-122"/>
                        </a:rPr>
                        <a:t>软件设计师</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600">
                          <a:latin typeface="微软雅黑" pitchFamily="34" charset="-122"/>
                          <a:ea typeface="微软雅黑" pitchFamily="34" charset="-122"/>
                        </a:rPr>
                        <a:t>上午</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600">
                          <a:latin typeface="微软雅黑" pitchFamily="34" charset="-122"/>
                          <a:ea typeface="微软雅黑" pitchFamily="34" charset="-122"/>
                        </a:rPr>
                        <a:t>9:00-11:30</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600">
                          <a:latin typeface="微软雅黑" pitchFamily="34" charset="-122"/>
                          <a:ea typeface="微软雅黑" pitchFamily="34" charset="-122"/>
                        </a:rPr>
                        <a:t>基础知识</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262001">
                <a:tc vMerge="1">
                  <a:txBody>
                    <a:bodyPr/>
                    <a:lstStyle/>
                    <a:p>
                      <a:endParaRPr lang="zh-CN" altLang="en-US"/>
                    </a:p>
                  </a:txBody>
                  <a:tcPr/>
                </a:tc>
                <a:tc vMerge="1">
                  <a:txBody>
                    <a:bodyPr/>
                    <a:lstStyle/>
                    <a:p>
                      <a:endParaRPr lang="zh-CN" altLang="en-US"/>
                    </a:p>
                  </a:txBody>
                  <a:tcPr/>
                </a:tc>
                <a:tc>
                  <a:txBody>
                    <a:bodyPr/>
                    <a:lstStyle/>
                    <a:p>
                      <a:pPr algn="ctr"/>
                      <a:r>
                        <a:rPr lang="zh-CN" altLang="en-US" sz="1600">
                          <a:latin typeface="微软雅黑" pitchFamily="34" charset="-122"/>
                          <a:ea typeface="微软雅黑" pitchFamily="34" charset="-122"/>
                        </a:rPr>
                        <a:t>下午</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600">
                          <a:latin typeface="微软雅黑" pitchFamily="34" charset="-122"/>
                          <a:ea typeface="微软雅黑" pitchFamily="34" charset="-122"/>
                        </a:rPr>
                        <a:t>2:00-4:30</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600">
                          <a:latin typeface="微软雅黑" pitchFamily="34" charset="-122"/>
                          <a:ea typeface="微软雅黑" pitchFamily="34" charset="-122"/>
                        </a:rPr>
                        <a:t>应用技术</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262001">
                <a:tc vMerge="1">
                  <a:txBody>
                    <a:bodyPr/>
                    <a:lstStyle/>
                    <a:p>
                      <a:endParaRPr lang="zh-CN" altLang="en-US"/>
                    </a:p>
                  </a:txBody>
                  <a:tcPr/>
                </a:tc>
                <a:tc rowSpan="2">
                  <a:txBody>
                    <a:bodyPr/>
                    <a:lstStyle/>
                    <a:p>
                      <a:pPr algn="ctr"/>
                      <a:r>
                        <a:rPr lang="zh-CN" altLang="en-US" sz="1600">
                          <a:latin typeface="微软雅黑" pitchFamily="34" charset="-122"/>
                          <a:ea typeface="微软雅黑" pitchFamily="34" charset="-122"/>
                        </a:rPr>
                        <a:t>网络工程师</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600">
                          <a:latin typeface="微软雅黑" pitchFamily="34" charset="-122"/>
                          <a:ea typeface="微软雅黑" pitchFamily="34" charset="-122"/>
                        </a:rPr>
                        <a:t>上午</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600">
                          <a:latin typeface="微软雅黑" pitchFamily="34" charset="-122"/>
                          <a:ea typeface="微软雅黑" pitchFamily="34" charset="-122"/>
                        </a:rPr>
                        <a:t>9:00-11:30</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600">
                          <a:latin typeface="微软雅黑" pitchFamily="34" charset="-122"/>
                          <a:ea typeface="微软雅黑" pitchFamily="34" charset="-122"/>
                        </a:rPr>
                        <a:t>基础知识</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262001">
                <a:tc vMerge="1">
                  <a:txBody>
                    <a:bodyPr/>
                    <a:lstStyle/>
                    <a:p>
                      <a:endParaRPr lang="zh-CN" altLang="en-US"/>
                    </a:p>
                  </a:txBody>
                  <a:tcPr/>
                </a:tc>
                <a:tc vMerge="1">
                  <a:txBody>
                    <a:bodyPr/>
                    <a:lstStyle/>
                    <a:p>
                      <a:endParaRPr lang="zh-CN" altLang="en-US"/>
                    </a:p>
                  </a:txBody>
                  <a:tcPr/>
                </a:tc>
                <a:tc>
                  <a:txBody>
                    <a:bodyPr/>
                    <a:lstStyle/>
                    <a:p>
                      <a:pPr algn="ctr"/>
                      <a:r>
                        <a:rPr lang="zh-CN" altLang="en-US" sz="1600">
                          <a:latin typeface="微软雅黑" pitchFamily="34" charset="-122"/>
                          <a:ea typeface="微软雅黑" pitchFamily="34" charset="-122"/>
                        </a:rPr>
                        <a:t>下午</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600">
                          <a:latin typeface="微软雅黑" pitchFamily="34" charset="-122"/>
                          <a:ea typeface="微软雅黑" pitchFamily="34" charset="-122"/>
                        </a:rPr>
                        <a:t>2:00-4:30</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600">
                          <a:latin typeface="微软雅黑" pitchFamily="34" charset="-122"/>
                          <a:ea typeface="微软雅黑" pitchFamily="34" charset="-122"/>
                        </a:rPr>
                        <a:t>应用技术</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262001">
                <a:tc vMerge="1">
                  <a:txBody>
                    <a:bodyPr/>
                    <a:lstStyle/>
                    <a:p>
                      <a:endParaRPr lang="zh-CN" altLang="en-US"/>
                    </a:p>
                  </a:txBody>
                  <a:tcPr/>
                </a:tc>
                <a:tc rowSpan="2">
                  <a:txBody>
                    <a:bodyPr/>
                    <a:lstStyle/>
                    <a:p>
                      <a:pPr algn="ctr"/>
                      <a:r>
                        <a:rPr lang="zh-CN" altLang="en-US" sz="1600">
                          <a:latin typeface="微软雅黑" pitchFamily="34" charset="-122"/>
                          <a:ea typeface="微软雅黑" pitchFamily="34" charset="-122"/>
                        </a:rPr>
                        <a:t>软件评测师</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600">
                          <a:latin typeface="微软雅黑" pitchFamily="34" charset="-122"/>
                          <a:ea typeface="微软雅黑" pitchFamily="34" charset="-122"/>
                        </a:rPr>
                        <a:t>上午</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600">
                          <a:latin typeface="微软雅黑" pitchFamily="34" charset="-122"/>
                          <a:ea typeface="微软雅黑" pitchFamily="34" charset="-122"/>
                        </a:rPr>
                        <a:t>9:00-11:30</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600">
                          <a:latin typeface="微软雅黑" pitchFamily="34" charset="-122"/>
                          <a:ea typeface="微软雅黑" pitchFamily="34" charset="-122"/>
                        </a:rPr>
                        <a:t>基础知识</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262001">
                <a:tc vMerge="1">
                  <a:txBody>
                    <a:bodyPr/>
                    <a:lstStyle/>
                    <a:p>
                      <a:endParaRPr lang="zh-CN" altLang="en-US"/>
                    </a:p>
                  </a:txBody>
                  <a:tcPr/>
                </a:tc>
                <a:tc vMerge="1">
                  <a:txBody>
                    <a:bodyPr/>
                    <a:lstStyle/>
                    <a:p>
                      <a:endParaRPr lang="zh-CN" altLang="en-US"/>
                    </a:p>
                  </a:txBody>
                  <a:tcPr/>
                </a:tc>
                <a:tc>
                  <a:txBody>
                    <a:bodyPr/>
                    <a:lstStyle/>
                    <a:p>
                      <a:pPr algn="ctr"/>
                      <a:r>
                        <a:rPr lang="zh-CN" altLang="en-US" sz="1600">
                          <a:latin typeface="微软雅黑" pitchFamily="34" charset="-122"/>
                          <a:ea typeface="微软雅黑" pitchFamily="34" charset="-122"/>
                        </a:rPr>
                        <a:t>下午</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600">
                          <a:latin typeface="微软雅黑" pitchFamily="34" charset="-122"/>
                          <a:ea typeface="微软雅黑" pitchFamily="34" charset="-122"/>
                        </a:rPr>
                        <a:t>2:00-4:30</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600">
                          <a:latin typeface="微软雅黑" pitchFamily="34" charset="-122"/>
                          <a:ea typeface="微软雅黑" pitchFamily="34" charset="-122"/>
                        </a:rPr>
                        <a:t>应用技术</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262001">
                <a:tc vMerge="1">
                  <a:txBody>
                    <a:bodyPr/>
                    <a:lstStyle/>
                    <a:p>
                      <a:endParaRPr lang="zh-CN" altLang="en-US"/>
                    </a:p>
                  </a:txBody>
                  <a:tcPr/>
                </a:tc>
                <a:tc rowSpan="2">
                  <a:txBody>
                    <a:bodyPr/>
                    <a:lstStyle/>
                    <a:p>
                      <a:pPr algn="ctr"/>
                      <a:r>
                        <a:rPr lang="zh-CN" altLang="en-US" sz="1600">
                          <a:latin typeface="微软雅黑" pitchFamily="34" charset="-122"/>
                          <a:ea typeface="微软雅黑" pitchFamily="34" charset="-122"/>
                        </a:rPr>
                        <a:t>系统集成项目管理工程师</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600">
                          <a:latin typeface="微软雅黑" pitchFamily="34" charset="-122"/>
                          <a:ea typeface="微软雅黑" pitchFamily="34" charset="-122"/>
                        </a:rPr>
                        <a:t>上午</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600">
                          <a:latin typeface="微软雅黑" pitchFamily="34" charset="-122"/>
                          <a:ea typeface="微软雅黑" pitchFamily="34" charset="-122"/>
                        </a:rPr>
                        <a:t>9:00-11:30</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600">
                          <a:latin typeface="微软雅黑" pitchFamily="34" charset="-122"/>
                          <a:ea typeface="微软雅黑" pitchFamily="34" charset="-122"/>
                        </a:rPr>
                        <a:t>基础知识</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345486">
                <a:tc vMerge="1">
                  <a:txBody>
                    <a:bodyPr/>
                    <a:lstStyle/>
                    <a:p>
                      <a:endParaRPr lang="zh-CN" altLang="en-US"/>
                    </a:p>
                  </a:txBody>
                  <a:tcPr/>
                </a:tc>
                <a:tc vMerge="1">
                  <a:txBody>
                    <a:bodyPr/>
                    <a:lstStyle/>
                    <a:p>
                      <a:endParaRPr lang="zh-CN" altLang="en-US"/>
                    </a:p>
                  </a:txBody>
                  <a:tcPr/>
                </a:tc>
                <a:tc>
                  <a:txBody>
                    <a:bodyPr/>
                    <a:lstStyle/>
                    <a:p>
                      <a:pPr algn="ctr"/>
                      <a:r>
                        <a:rPr lang="zh-CN" altLang="en-US" sz="1600">
                          <a:latin typeface="微软雅黑" pitchFamily="34" charset="-122"/>
                          <a:ea typeface="微软雅黑" pitchFamily="34" charset="-122"/>
                        </a:rPr>
                        <a:t>下午</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600">
                          <a:latin typeface="微软雅黑" pitchFamily="34" charset="-122"/>
                          <a:ea typeface="微软雅黑" pitchFamily="34" charset="-122"/>
                        </a:rPr>
                        <a:t>2:00-4:30</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600">
                          <a:latin typeface="微软雅黑" pitchFamily="34" charset="-122"/>
                          <a:ea typeface="微软雅黑" pitchFamily="34" charset="-122"/>
                        </a:rPr>
                        <a:t>应用技术</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262001">
                <a:tc vMerge="1">
                  <a:txBody>
                    <a:bodyPr/>
                    <a:lstStyle/>
                    <a:p>
                      <a:endParaRPr lang="zh-CN" altLang="en-US"/>
                    </a:p>
                  </a:txBody>
                  <a:tcPr/>
                </a:tc>
                <a:tc rowSpan="2">
                  <a:txBody>
                    <a:bodyPr/>
                    <a:lstStyle/>
                    <a:p>
                      <a:pPr algn="ctr"/>
                      <a:r>
                        <a:rPr lang="zh-CN" altLang="en-US" sz="1600">
                          <a:latin typeface="微软雅黑" pitchFamily="34" charset="-122"/>
                          <a:ea typeface="微软雅黑" pitchFamily="34" charset="-122"/>
                        </a:rPr>
                        <a:t>信息系统监理师</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600">
                          <a:latin typeface="微软雅黑" pitchFamily="34" charset="-122"/>
                          <a:ea typeface="微软雅黑" pitchFamily="34" charset="-122"/>
                        </a:rPr>
                        <a:t>上午</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600">
                          <a:latin typeface="微软雅黑" pitchFamily="34" charset="-122"/>
                          <a:ea typeface="微软雅黑" pitchFamily="34" charset="-122"/>
                        </a:rPr>
                        <a:t>9:00-11:30</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600">
                          <a:latin typeface="微软雅黑" pitchFamily="34" charset="-122"/>
                          <a:ea typeface="微软雅黑" pitchFamily="34" charset="-122"/>
                        </a:rPr>
                        <a:t>基础知识</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345486">
                <a:tc vMerge="1">
                  <a:txBody>
                    <a:bodyPr/>
                    <a:lstStyle/>
                    <a:p>
                      <a:endParaRPr lang="zh-CN" altLang="en-US"/>
                    </a:p>
                  </a:txBody>
                  <a:tcPr/>
                </a:tc>
                <a:tc vMerge="1">
                  <a:txBody>
                    <a:bodyPr/>
                    <a:lstStyle/>
                    <a:p>
                      <a:endParaRPr lang="zh-CN" altLang="en-US"/>
                    </a:p>
                  </a:txBody>
                  <a:tcPr/>
                </a:tc>
                <a:tc>
                  <a:txBody>
                    <a:bodyPr/>
                    <a:lstStyle/>
                    <a:p>
                      <a:pPr algn="ctr"/>
                      <a:r>
                        <a:rPr lang="zh-CN" altLang="en-US" sz="1600">
                          <a:latin typeface="微软雅黑" pitchFamily="34" charset="-122"/>
                          <a:ea typeface="微软雅黑" pitchFamily="34" charset="-122"/>
                        </a:rPr>
                        <a:t>下午</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600">
                          <a:latin typeface="微软雅黑" pitchFamily="34" charset="-122"/>
                          <a:ea typeface="微软雅黑" pitchFamily="34" charset="-122"/>
                        </a:rPr>
                        <a:t>2:00-4:30</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600">
                          <a:latin typeface="微软雅黑" pitchFamily="34" charset="-122"/>
                          <a:ea typeface="微软雅黑" pitchFamily="34" charset="-122"/>
                        </a:rPr>
                        <a:t>应用技术</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262001">
                <a:tc vMerge="1">
                  <a:txBody>
                    <a:bodyPr/>
                    <a:lstStyle/>
                    <a:p>
                      <a:endParaRPr lang="zh-CN" altLang="en-US"/>
                    </a:p>
                  </a:txBody>
                  <a:tcPr/>
                </a:tc>
                <a:tc rowSpan="2">
                  <a:txBody>
                    <a:bodyPr/>
                    <a:lstStyle/>
                    <a:p>
                      <a:pPr algn="ctr"/>
                      <a:r>
                        <a:rPr lang="zh-CN" altLang="en-US" sz="1600">
                          <a:latin typeface="微软雅黑" pitchFamily="34" charset="-122"/>
                          <a:ea typeface="微软雅黑" pitchFamily="34" charset="-122"/>
                        </a:rPr>
                        <a:t>嵌入式系统设计师</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600">
                          <a:latin typeface="微软雅黑" pitchFamily="34" charset="-122"/>
                          <a:ea typeface="微软雅黑" pitchFamily="34" charset="-122"/>
                        </a:rPr>
                        <a:t>上午</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600">
                          <a:latin typeface="微软雅黑" pitchFamily="34" charset="-122"/>
                          <a:ea typeface="微软雅黑" pitchFamily="34" charset="-122"/>
                        </a:rPr>
                        <a:t>9:00-11:30</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600">
                          <a:latin typeface="微软雅黑" pitchFamily="34" charset="-122"/>
                          <a:ea typeface="微软雅黑" pitchFamily="34" charset="-122"/>
                        </a:rPr>
                        <a:t>基础知识</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262001">
                <a:tc vMerge="1">
                  <a:txBody>
                    <a:bodyPr/>
                    <a:lstStyle/>
                    <a:p>
                      <a:endParaRPr lang="zh-CN" altLang="en-US"/>
                    </a:p>
                  </a:txBody>
                  <a:tcPr/>
                </a:tc>
                <a:tc vMerge="1">
                  <a:txBody>
                    <a:bodyPr/>
                    <a:lstStyle/>
                    <a:p>
                      <a:endParaRPr lang="zh-CN" altLang="en-US"/>
                    </a:p>
                  </a:txBody>
                  <a:tcPr/>
                </a:tc>
                <a:tc>
                  <a:txBody>
                    <a:bodyPr/>
                    <a:lstStyle/>
                    <a:p>
                      <a:pPr algn="ctr"/>
                      <a:r>
                        <a:rPr lang="zh-CN" altLang="en-US" sz="1600">
                          <a:latin typeface="微软雅黑" pitchFamily="34" charset="-122"/>
                          <a:ea typeface="微软雅黑" pitchFamily="34" charset="-122"/>
                        </a:rPr>
                        <a:t>下午</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600">
                          <a:latin typeface="微软雅黑" pitchFamily="34" charset="-122"/>
                          <a:ea typeface="微软雅黑" pitchFamily="34" charset="-122"/>
                        </a:rPr>
                        <a:t>2:00-4:30</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600">
                          <a:latin typeface="微软雅黑" pitchFamily="34" charset="-122"/>
                          <a:ea typeface="微软雅黑" pitchFamily="34" charset="-122"/>
                        </a:rPr>
                        <a:t>应用技术</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262001">
                <a:tc vMerge="1">
                  <a:txBody>
                    <a:bodyPr/>
                    <a:lstStyle/>
                    <a:p>
                      <a:endParaRPr lang="zh-CN" altLang="en-US"/>
                    </a:p>
                  </a:txBody>
                  <a:tcPr/>
                </a:tc>
                <a:tc rowSpan="2">
                  <a:txBody>
                    <a:bodyPr/>
                    <a:lstStyle/>
                    <a:p>
                      <a:pPr algn="ctr"/>
                      <a:r>
                        <a:rPr lang="zh-CN" altLang="en-US" sz="1600">
                          <a:latin typeface="微软雅黑" pitchFamily="34" charset="-122"/>
                          <a:ea typeface="微软雅黑" pitchFamily="34" charset="-122"/>
                        </a:rPr>
                        <a:t>电子商务设计师</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600">
                          <a:latin typeface="微软雅黑" pitchFamily="34" charset="-122"/>
                          <a:ea typeface="微软雅黑" pitchFamily="34" charset="-122"/>
                        </a:rPr>
                        <a:t>上午</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600">
                          <a:latin typeface="微软雅黑" pitchFamily="34" charset="-122"/>
                          <a:ea typeface="微软雅黑" pitchFamily="34" charset="-122"/>
                        </a:rPr>
                        <a:t>9:00-11:30</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600">
                          <a:latin typeface="微软雅黑" pitchFamily="34" charset="-122"/>
                          <a:ea typeface="微软雅黑" pitchFamily="34" charset="-122"/>
                        </a:rPr>
                        <a:t>基础知识</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262001">
                <a:tc vMerge="1">
                  <a:txBody>
                    <a:bodyPr/>
                    <a:lstStyle/>
                    <a:p>
                      <a:endParaRPr lang="zh-CN" altLang="en-US"/>
                    </a:p>
                  </a:txBody>
                  <a:tcPr/>
                </a:tc>
                <a:tc vMerge="1">
                  <a:txBody>
                    <a:bodyPr/>
                    <a:lstStyle/>
                    <a:p>
                      <a:endParaRPr lang="zh-CN" altLang="en-US"/>
                    </a:p>
                  </a:txBody>
                  <a:tcPr/>
                </a:tc>
                <a:tc>
                  <a:txBody>
                    <a:bodyPr/>
                    <a:lstStyle/>
                    <a:p>
                      <a:pPr algn="ctr"/>
                      <a:r>
                        <a:rPr lang="zh-CN" altLang="en-US" sz="1600" dirty="0">
                          <a:latin typeface="微软雅黑" pitchFamily="34" charset="-122"/>
                          <a:ea typeface="微软雅黑" pitchFamily="34" charset="-122"/>
                        </a:rPr>
                        <a:t>下午</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600">
                          <a:latin typeface="微软雅黑" pitchFamily="34" charset="-122"/>
                          <a:ea typeface="微软雅黑" pitchFamily="34" charset="-122"/>
                        </a:rPr>
                        <a:t>2:00-4:30</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600" dirty="0">
                          <a:latin typeface="微软雅黑" pitchFamily="34" charset="-122"/>
                          <a:ea typeface="微软雅黑" pitchFamily="34" charset="-122"/>
                        </a:rPr>
                        <a:t>应用技术</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 name="Line 21"/>
          <p:cNvSpPr>
            <a:spLocks noChangeShapeType="1"/>
          </p:cNvSpPr>
          <p:nvPr/>
        </p:nvSpPr>
        <p:spPr bwMode="auto">
          <a:xfrm flipH="1">
            <a:off x="1543426" y="340928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9" name="Line 22"/>
          <p:cNvSpPr>
            <a:spLocks noChangeShapeType="1"/>
          </p:cNvSpPr>
          <p:nvPr/>
        </p:nvSpPr>
        <p:spPr bwMode="auto">
          <a:xfrm flipH="1">
            <a:off x="1543426" y="340928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49" name="TextBox 2048"/>
          <p:cNvSpPr txBox="1"/>
          <p:nvPr/>
        </p:nvSpPr>
        <p:spPr>
          <a:xfrm>
            <a:off x="3526949" y="640885"/>
            <a:ext cx="2331983" cy="1015663"/>
          </a:xfrm>
          <a:prstGeom prst="rect">
            <a:avLst/>
          </a:prstGeom>
          <a:noFill/>
        </p:spPr>
        <p:txBody>
          <a:bodyPr wrap="square" rtlCol="0">
            <a:spAutoFit/>
          </a:bodyPr>
          <a:lstStyle/>
          <a:p>
            <a:r>
              <a:rPr lang="zh-CN" altLang="en-US" sz="6000" b="1" dirty="0" smtClean="0">
                <a:solidFill>
                  <a:srgbClr val="1C2B38"/>
                </a:solidFill>
                <a:latin typeface="+mj-lt"/>
              </a:rPr>
              <a:t>目录</a:t>
            </a:r>
            <a:endParaRPr lang="zh-CN" altLang="en-US" sz="6000" b="1" dirty="0">
              <a:solidFill>
                <a:srgbClr val="1C2B38"/>
              </a:solidFill>
              <a:latin typeface="+mj-lt"/>
            </a:endParaRPr>
          </a:p>
        </p:txBody>
      </p:sp>
      <p:grpSp>
        <p:nvGrpSpPr>
          <p:cNvPr id="162" name="组合 161"/>
          <p:cNvGrpSpPr>
            <a:grpSpLocks noChangeAspect="1"/>
          </p:cNvGrpSpPr>
          <p:nvPr/>
        </p:nvGrpSpPr>
        <p:grpSpPr>
          <a:xfrm>
            <a:off x="2919498" y="913954"/>
            <a:ext cx="491493" cy="539536"/>
            <a:chOff x="1928813" y="1763600"/>
            <a:chExt cx="1373188" cy="1130300"/>
          </a:xfrm>
        </p:grpSpPr>
        <p:sp>
          <p:nvSpPr>
            <p:cNvPr id="164" name="Rectangle 25"/>
            <p:cNvSpPr>
              <a:spLocks noChangeArrowheads="1"/>
            </p:cNvSpPr>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Rectangle 26"/>
            <p:cNvSpPr>
              <a:spLocks noChangeArrowheads="1"/>
            </p:cNvSpPr>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Rectangle 27"/>
            <p:cNvSpPr>
              <a:spLocks noChangeArrowheads="1"/>
            </p:cNvSpPr>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Rectangle 28"/>
            <p:cNvSpPr>
              <a:spLocks noChangeArrowheads="1"/>
            </p:cNvSpPr>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Rectangle 29"/>
            <p:cNvSpPr>
              <a:spLocks noChangeArrowheads="1"/>
            </p:cNvSpPr>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Rectangle 30"/>
            <p:cNvSpPr>
              <a:spLocks noChangeArrowheads="1"/>
            </p:cNvSpPr>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70" name="组合 169"/>
          <p:cNvGrpSpPr>
            <a:grpSpLocks noChangeAspect="1"/>
          </p:cNvGrpSpPr>
          <p:nvPr/>
        </p:nvGrpSpPr>
        <p:grpSpPr>
          <a:xfrm flipH="1">
            <a:off x="5446423" y="913954"/>
            <a:ext cx="491493" cy="539536"/>
            <a:chOff x="1928813" y="1763600"/>
            <a:chExt cx="1373188" cy="1130300"/>
          </a:xfrm>
        </p:grpSpPr>
        <p:sp>
          <p:nvSpPr>
            <p:cNvPr id="172" name="Rectangle 25"/>
            <p:cNvSpPr>
              <a:spLocks noChangeArrowheads="1"/>
            </p:cNvSpPr>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Rectangle 26"/>
            <p:cNvSpPr>
              <a:spLocks noChangeArrowheads="1"/>
            </p:cNvSpPr>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Rectangle 27"/>
            <p:cNvSpPr>
              <a:spLocks noChangeArrowheads="1"/>
            </p:cNvSpPr>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Rectangle 28"/>
            <p:cNvSpPr>
              <a:spLocks noChangeArrowheads="1"/>
            </p:cNvSpPr>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Rectangle 29"/>
            <p:cNvSpPr>
              <a:spLocks noChangeArrowheads="1"/>
            </p:cNvSpPr>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Rectangle 30"/>
            <p:cNvSpPr>
              <a:spLocks noChangeArrowheads="1"/>
            </p:cNvSpPr>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5" name="组合 5"/>
          <p:cNvGrpSpPr/>
          <p:nvPr/>
        </p:nvGrpSpPr>
        <p:grpSpPr>
          <a:xfrm>
            <a:off x="1453444" y="2280854"/>
            <a:ext cx="2743199" cy="2676088"/>
            <a:chOff x="258284" y="2184339"/>
            <a:chExt cx="3963398" cy="858274"/>
          </a:xfrm>
        </p:grpSpPr>
        <p:sp>
          <p:nvSpPr>
            <p:cNvPr id="66" name="圆角矩形 65"/>
            <p:cNvSpPr/>
            <p:nvPr/>
          </p:nvSpPr>
          <p:spPr>
            <a:xfrm>
              <a:off x="258284" y="2184339"/>
              <a:ext cx="3646204" cy="858274"/>
            </a:xfrm>
            <a:prstGeom prst="roundRect">
              <a:avLst>
                <a:gd name="adj" fmla="val 10275"/>
              </a:avLst>
            </a:prstGeom>
            <a:solidFill>
              <a:srgbClr val="FC61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等腰三角形 66"/>
            <p:cNvSpPr/>
            <p:nvPr/>
          </p:nvSpPr>
          <p:spPr>
            <a:xfrm rot="5400000">
              <a:off x="3988920" y="2469290"/>
              <a:ext cx="148329" cy="317195"/>
            </a:xfrm>
            <a:prstGeom prst="triangle">
              <a:avLst/>
            </a:prstGeom>
            <a:solidFill>
              <a:srgbClr val="FC61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1" name="矩形 70"/>
          <p:cNvSpPr/>
          <p:nvPr/>
        </p:nvSpPr>
        <p:spPr>
          <a:xfrm>
            <a:off x="1800578" y="2625764"/>
            <a:ext cx="2167465" cy="1631216"/>
          </a:xfrm>
          <a:prstGeom prst="rect">
            <a:avLst/>
          </a:prstGeom>
        </p:spPr>
        <p:txBody>
          <a:bodyPr wrap="square">
            <a:spAutoFit/>
          </a:bodyPr>
          <a:lstStyle/>
          <a:p>
            <a:r>
              <a:rPr lang="zh-CN" altLang="en-US" sz="2000" dirty="0" smtClean="0">
                <a:solidFill>
                  <a:schemeClr val="bg1"/>
                </a:solidFill>
                <a:latin typeface="黑体" pitchFamily="49" charset="-122"/>
                <a:ea typeface="黑体" pitchFamily="49" charset="-122"/>
              </a:rPr>
              <a:t>一、考试性质</a:t>
            </a:r>
          </a:p>
          <a:p>
            <a:r>
              <a:rPr lang="zh-CN" altLang="en-US" sz="2000" dirty="0" smtClean="0">
                <a:solidFill>
                  <a:schemeClr val="bg1"/>
                </a:solidFill>
                <a:latin typeface="黑体" pitchFamily="49" charset="-122"/>
                <a:ea typeface="黑体" pitchFamily="49" charset="-122"/>
              </a:rPr>
              <a:t>二、考试徽标</a:t>
            </a:r>
          </a:p>
          <a:p>
            <a:r>
              <a:rPr lang="zh-CN" altLang="en-US" sz="2000" dirty="0" smtClean="0">
                <a:solidFill>
                  <a:schemeClr val="bg1"/>
                </a:solidFill>
                <a:latin typeface="黑体" pitchFamily="49" charset="-122"/>
                <a:ea typeface="黑体" pitchFamily="49" charset="-122"/>
              </a:rPr>
              <a:t>三、考试级别</a:t>
            </a:r>
          </a:p>
          <a:p>
            <a:r>
              <a:rPr lang="zh-CN" altLang="en-US" sz="2000" dirty="0" smtClean="0">
                <a:solidFill>
                  <a:schemeClr val="bg1"/>
                </a:solidFill>
                <a:latin typeface="黑体" pitchFamily="49" charset="-122"/>
                <a:ea typeface="黑体" pitchFamily="49" charset="-122"/>
              </a:rPr>
              <a:t>四、考试时间</a:t>
            </a:r>
          </a:p>
          <a:p>
            <a:r>
              <a:rPr lang="zh-CN" altLang="en-US" sz="2000" dirty="0" smtClean="0">
                <a:solidFill>
                  <a:schemeClr val="bg1"/>
                </a:solidFill>
                <a:latin typeface="黑体" pitchFamily="49" charset="-122"/>
                <a:ea typeface="黑体" pitchFamily="49" charset="-122"/>
              </a:rPr>
              <a:t>五、考试用书</a:t>
            </a:r>
          </a:p>
        </p:txBody>
      </p:sp>
      <p:sp>
        <p:nvSpPr>
          <p:cNvPr id="73" name="圆角矩形 72"/>
          <p:cNvSpPr/>
          <p:nvPr/>
        </p:nvSpPr>
        <p:spPr>
          <a:xfrm rot="10800000">
            <a:off x="4967111" y="3021060"/>
            <a:ext cx="2819401" cy="2443964"/>
          </a:xfrm>
          <a:prstGeom prst="roundRect">
            <a:avLst>
              <a:gd name="adj" fmla="val 10275"/>
            </a:avLst>
          </a:prstGeom>
          <a:solidFill>
            <a:srgbClr val="464F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等腰三角形 73"/>
          <p:cNvSpPr/>
          <p:nvPr/>
        </p:nvSpPr>
        <p:spPr>
          <a:xfrm rot="16200000">
            <a:off x="4636838" y="4076225"/>
            <a:ext cx="437031" cy="233681"/>
          </a:xfrm>
          <a:prstGeom prst="triangle">
            <a:avLst/>
          </a:prstGeom>
          <a:solidFill>
            <a:srgbClr val="464F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5332244" y="3344333"/>
            <a:ext cx="2253889" cy="1323439"/>
          </a:xfrm>
          <a:prstGeom prst="rect">
            <a:avLst/>
          </a:prstGeom>
        </p:spPr>
        <p:txBody>
          <a:bodyPr wrap="square">
            <a:spAutoFit/>
          </a:bodyPr>
          <a:lstStyle/>
          <a:p>
            <a:r>
              <a:rPr lang="zh-CN" altLang="en-US" sz="2000" dirty="0" smtClean="0">
                <a:solidFill>
                  <a:schemeClr val="bg1"/>
                </a:solidFill>
                <a:latin typeface="黑体" pitchFamily="49" charset="-122"/>
                <a:ea typeface="黑体" pitchFamily="49" charset="-122"/>
              </a:rPr>
              <a:t>六、考试报名</a:t>
            </a:r>
          </a:p>
          <a:p>
            <a:r>
              <a:rPr lang="zh-CN" altLang="en-US" sz="2000" dirty="0" smtClean="0">
                <a:solidFill>
                  <a:schemeClr val="bg1"/>
                </a:solidFill>
                <a:latin typeface="黑体" pitchFamily="49" charset="-122"/>
                <a:ea typeface="黑体" pitchFamily="49" charset="-122"/>
              </a:rPr>
              <a:t>七、考试难度</a:t>
            </a:r>
          </a:p>
          <a:p>
            <a:r>
              <a:rPr lang="zh-CN" altLang="en-US" sz="2000" dirty="0" smtClean="0">
                <a:solidFill>
                  <a:schemeClr val="bg1"/>
                </a:solidFill>
                <a:latin typeface="黑体" pitchFamily="49" charset="-122"/>
                <a:ea typeface="黑体" pitchFamily="49" charset="-122"/>
              </a:rPr>
              <a:t>八、证书相关</a:t>
            </a:r>
            <a:endParaRPr lang="en-US" altLang="zh-CN" sz="2000" dirty="0" smtClean="0">
              <a:solidFill>
                <a:schemeClr val="bg1"/>
              </a:solidFill>
              <a:latin typeface="黑体" pitchFamily="49" charset="-122"/>
              <a:ea typeface="黑体" pitchFamily="49" charset="-122"/>
            </a:endParaRPr>
          </a:p>
          <a:p>
            <a:r>
              <a:rPr lang="zh-CN" altLang="en-US" sz="2000" dirty="0">
                <a:solidFill>
                  <a:schemeClr val="bg1"/>
                </a:solidFill>
                <a:latin typeface="黑体" pitchFamily="49" charset="-122"/>
                <a:ea typeface="黑体" pitchFamily="49" charset="-122"/>
              </a:rPr>
              <a:t>九</a:t>
            </a:r>
            <a:r>
              <a:rPr lang="zh-CN" altLang="en-US" sz="2000" dirty="0" smtClean="0">
                <a:solidFill>
                  <a:schemeClr val="bg1"/>
                </a:solidFill>
                <a:latin typeface="黑体" pitchFamily="49" charset="-122"/>
                <a:ea typeface="黑体" pitchFamily="49" charset="-122"/>
              </a:rPr>
              <a:t>、结束语</a:t>
            </a:r>
            <a:endParaRPr lang="en-US" altLang="zh-CN" sz="2000" dirty="0" smtClean="0">
              <a:solidFill>
                <a:schemeClr val="bg1"/>
              </a:solidFill>
              <a:latin typeface="黑体" pitchFamily="49" charset="-122"/>
              <a:ea typeface="黑体" pitchFamily="49" charset="-122"/>
            </a:endParaRPr>
          </a:p>
        </p:txBody>
      </p:sp>
    </p:spTree>
    <p:extLst>
      <p:ext uri="{BB962C8B-B14F-4D97-AF65-F5344CB8AC3E}">
        <p14:creationId xmlns:p14="http://schemas.microsoft.com/office/powerpoint/2010/main" val="4273082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78575" y="574017"/>
            <a:ext cx="1593224" cy="609741"/>
            <a:chOff x="283464" y="286512"/>
            <a:chExt cx="1593224" cy="457200"/>
          </a:xfrm>
        </p:grpSpPr>
        <p:cxnSp>
          <p:nvCxnSpPr>
            <p:cNvPr id="5" name="直接连接符 4"/>
            <p:cNvCxnSpPr/>
            <p:nvPr/>
          </p:nvCxnSpPr>
          <p:spPr>
            <a:xfrm>
              <a:off x="502920" y="286512"/>
              <a:ext cx="0" cy="457200"/>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283464" y="286512"/>
              <a:ext cx="155448" cy="457200"/>
            </a:xfrm>
            <a:prstGeom prst="rect">
              <a:avLst/>
            </a:prstGeom>
            <a:solidFill>
              <a:srgbClr val="FC61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12211" y="359583"/>
              <a:ext cx="1364477" cy="230779"/>
            </a:xfrm>
            <a:prstGeom prst="rect">
              <a:avLst/>
            </a:prstGeom>
          </p:spPr>
          <p:txBody>
            <a:bodyPr wrap="none">
              <a:spAutoFit/>
            </a:bodyPr>
            <a:lstStyle/>
            <a:p>
              <a:pPr algn="ctr"/>
              <a:r>
                <a:rPr lang="zh-CN" altLang="en-US" sz="1400" b="1" kern="800" spc="300" dirty="0" smtClean="0">
                  <a:solidFill>
                    <a:srgbClr val="FC611F"/>
                  </a:solidFill>
                  <a:latin typeface="微软雅黑" pitchFamily="34" charset="-122"/>
                  <a:ea typeface="微软雅黑" pitchFamily="34" charset="-122"/>
                </a:rPr>
                <a:t>四</a:t>
              </a:r>
              <a:r>
                <a:rPr lang="en-US" altLang="zh-CN" sz="1400" b="1" kern="800" spc="300" dirty="0" smtClean="0">
                  <a:solidFill>
                    <a:srgbClr val="FC611F"/>
                  </a:solidFill>
                  <a:latin typeface="微软雅黑" pitchFamily="34" charset="-122"/>
                  <a:ea typeface="微软雅黑" pitchFamily="34" charset="-122"/>
                </a:rPr>
                <a:t>.</a:t>
              </a:r>
              <a:r>
                <a:rPr lang="zh-CN" altLang="en-US" sz="1400" b="1" kern="800" spc="300" dirty="0" smtClean="0">
                  <a:solidFill>
                    <a:srgbClr val="FC611F"/>
                  </a:solidFill>
                  <a:latin typeface="微软雅黑" pitchFamily="34" charset="-122"/>
                  <a:ea typeface="微软雅黑" pitchFamily="34" charset="-122"/>
                </a:rPr>
                <a:t>考试时间</a:t>
              </a:r>
              <a:endParaRPr lang="zh-CN" altLang="en-US" sz="1400" b="1" kern="800" spc="300" dirty="0">
                <a:solidFill>
                  <a:srgbClr val="FC611F"/>
                </a:solidFill>
                <a:latin typeface="微软雅黑" pitchFamily="34" charset="-122"/>
                <a:ea typeface="微软雅黑" pitchFamily="34" charset="-122"/>
              </a:endParaRPr>
            </a:p>
          </p:txBody>
        </p:sp>
        <p:sp>
          <p:nvSpPr>
            <p:cNvPr id="8" name="TextBox 9"/>
            <p:cNvSpPr txBox="1"/>
            <p:nvPr/>
          </p:nvSpPr>
          <p:spPr>
            <a:xfrm>
              <a:off x="516268" y="538529"/>
              <a:ext cx="995786" cy="173084"/>
            </a:xfrm>
            <a:prstGeom prst="rect">
              <a:avLst/>
            </a:prstGeom>
            <a:noFill/>
          </p:spPr>
          <p:txBody>
            <a:bodyPr wrap="none" rtlCol="0">
              <a:spAutoFit/>
            </a:bodyPr>
            <a:lstStyle/>
            <a:p>
              <a:pPr algn="ctr"/>
              <a:r>
                <a:rPr lang="en-US" sz="900" b="1" dirty="0" smtClean="0">
                  <a:solidFill>
                    <a:srgbClr val="F34D03"/>
                  </a:solidFill>
                </a:rPr>
                <a:t>Time </a:t>
              </a:r>
              <a:r>
                <a:rPr lang="en-US" sz="900" b="1" dirty="0" smtClean="0">
                  <a:solidFill>
                    <a:srgbClr val="FC611F"/>
                  </a:solidFill>
                </a:rPr>
                <a:t>Of The Test</a:t>
              </a:r>
              <a:endParaRPr lang="zh-CN" altLang="en-US" sz="900" b="1" dirty="0">
                <a:solidFill>
                  <a:srgbClr val="FC611F"/>
                </a:solidFill>
                <a:latin typeface="微软雅黑" pitchFamily="34" charset="-122"/>
                <a:ea typeface="微软雅黑" pitchFamily="34" charset="-122"/>
              </a:endParaRPr>
            </a:p>
          </p:txBody>
        </p:sp>
      </p:grpSp>
      <p:graphicFrame>
        <p:nvGraphicFramePr>
          <p:cNvPr id="9" name="表格 8"/>
          <p:cNvGraphicFramePr>
            <a:graphicFrameLocks noGrp="1"/>
          </p:cNvGraphicFramePr>
          <p:nvPr>
            <p:extLst>
              <p:ext uri="{D42A27DB-BD31-4B8C-83A1-F6EECF244321}">
                <p14:modId xmlns:p14="http://schemas.microsoft.com/office/powerpoint/2010/main" val="2088051783"/>
              </p:ext>
            </p:extLst>
          </p:nvPr>
        </p:nvGraphicFramePr>
        <p:xfrm>
          <a:off x="1155032" y="1546989"/>
          <a:ext cx="6927811" cy="3770968"/>
        </p:xfrm>
        <a:graphic>
          <a:graphicData uri="http://schemas.openxmlformats.org/drawingml/2006/table">
            <a:tbl>
              <a:tblPr>
                <a:effectLst>
                  <a:innerShdw blurRad="114300">
                    <a:prstClr val="black"/>
                  </a:innerShdw>
                </a:effectLst>
              </a:tblPr>
              <a:tblGrid>
                <a:gridCol w="975110"/>
                <a:gridCol w="1394633"/>
                <a:gridCol w="1292587"/>
                <a:gridCol w="2018250"/>
                <a:gridCol w="1247231"/>
              </a:tblGrid>
              <a:tr h="437256">
                <a:tc>
                  <a:txBody>
                    <a:bodyPr/>
                    <a:lstStyle/>
                    <a:p>
                      <a:pPr algn="ctr"/>
                      <a:r>
                        <a:rPr lang="zh-CN" altLang="en-US" sz="1600" b="1" dirty="0">
                          <a:solidFill>
                            <a:srgbClr val="FC611F"/>
                          </a:solidFill>
                          <a:ea typeface="迷你简中黑" pitchFamily="49" charset="-122"/>
                        </a:rPr>
                        <a:t>级别</a:t>
                      </a:r>
                    </a:p>
                  </a:txBody>
                  <a:tcPr marL="36105" marR="36105" marT="7221" marB="722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accent6">
                        <a:lumMod val="20000"/>
                        <a:lumOff val="80000"/>
                      </a:schemeClr>
                    </a:solidFill>
                  </a:tcPr>
                </a:tc>
                <a:tc>
                  <a:txBody>
                    <a:bodyPr/>
                    <a:lstStyle/>
                    <a:p>
                      <a:pPr algn="ctr"/>
                      <a:r>
                        <a:rPr lang="zh-CN" altLang="en-US" sz="1600" b="1" dirty="0">
                          <a:solidFill>
                            <a:srgbClr val="FC611F"/>
                          </a:solidFill>
                          <a:ea typeface="迷你简中黑" pitchFamily="49" charset="-122"/>
                        </a:rPr>
                        <a:t>资格名称</a:t>
                      </a:r>
                    </a:p>
                  </a:txBody>
                  <a:tcPr marL="36105" marR="36105" marT="7221" marB="722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accent6">
                        <a:lumMod val="20000"/>
                        <a:lumOff val="80000"/>
                      </a:schemeClr>
                    </a:solidFill>
                  </a:tcPr>
                </a:tc>
                <a:tc gridSpan="2">
                  <a:txBody>
                    <a:bodyPr/>
                    <a:lstStyle/>
                    <a:p>
                      <a:pPr algn="ctr"/>
                      <a:r>
                        <a:rPr lang="zh-CN" altLang="en-US" sz="1600" b="1" dirty="0">
                          <a:solidFill>
                            <a:srgbClr val="FC611F"/>
                          </a:solidFill>
                          <a:ea typeface="迷你简中黑" pitchFamily="49" charset="-122"/>
                        </a:rPr>
                        <a:t>考试时间</a:t>
                      </a:r>
                    </a:p>
                  </a:txBody>
                  <a:tcPr marL="36105" marR="36105" marT="7221" marB="722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accent6">
                        <a:lumMod val="20000"/>
                        <a:lumOff val="80000"/>
                      </a:schemeClr>
                    </a:solidFill>
                  </a:tcPr>
                </a:tc>
                <a:tc hMerge="1">
                  <a:txBody>
                    <a:bodyPr/>
                    <a:lstStyle/>
                    <a:p>
                      <a:endParaRPr lang="zh-CN" altLang="en-US"/>
                    </a:p>
                  </a:txBody>
                  <a:tcP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600" b="1" dirty="0">
                          <a:solidFill>
                            <a:srgbClr val="FC611F"/>
                          </a:solidFill>
                          <a:ea typeface="迷你简中黑" pitchFamily="49" charset="-122"/>
                        </a:rPr>
                        <a:t>考试科目</a:t>
                      </a:r>
                    </a:p>
                  </a:txBody>
                  <a:tcPr marL="36105" marR="36105" marT="7221" marB="7221"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accent6">
                        <a:lumMod val="20000"/>
                        <a:lumOff val="80000"/>
                      </a:schemeClr>
                    </a:solidFill>
                  </a:tcPr>
                </a:tc>
              </a:tr>
              <a:tr h="320476">
                <a:tc rowSpan="8">
                  <a:txBody>
                    <a:bodyPr/>
                    <a:lstStyle/>
                    <a:p>
                      <a:pPr algn="ctr"/>
                      <a:r>
                        <a:rPr lang="zh-CN" altLang="en-US" sz="1600" b="1" dirty="0">
                          <a:solidFill>
                            <a:srgbClr val="FC611F"/>
                          </a:solidFill>
                          <a:latin typeface="微软雅黑" pitchFamily="34" charset="-122"/>
                          <a:ea typeface="微软雅黑" pitchFamily="34" charset="-122"/>
                        </a:rPr>
                        <a:t>初级</a:t>
                      </a:r>
                      <a:endParaRPr lang="zh-CN" altLang="en-US" sz="1600" dirty="0">
                        <a:solidFill>
                          <a:srgbClr val="FC611F"/>
                        </a:solidFill>
                        <a:latin typeface="微软雅黑" pitchFamily="34" charset="-122"/>
                        <a:ea typeface="微软雅黑" pitchFamily="34" charset="-122"/>
                      </a:endParaRP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bg1">
                        <a:lumMod val="95000"/>
                      </a:schemeClr>
                    </a:solidFill>
                  </a:tcPr>
                </a:tc>
                <a:tc rowSpan="2">
                  <a:txBody>
                    <a:bodyPr/>
                    <a:lstStyle/>
                    <a:p>
                      <a:pPr algn="ctr"/>
                      <a:r>
                        <a:rPr lang="zh-CN" altLang="en-US" sz="1600" dirty="0">
                          <a:latin typeface="微软雅黑" pitchFamily="34" charset="-122"/>
                          <a:ea typeface="微软雅黑" pitchFamily="34" charset="-122"/>
                        </a:rPr>
                        <a:t>程序员</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600" dirty="0">
                          <a:latin typeface="微软雅黑" pitchFamily="34" charset="-122"/>
                          <a:ea typeface="微软雅黑" pitchFamily="34" charset="-122"/>
                        </a:rPr>
                        <a:t>上午</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600">
                          <a:latin typeface="微软雅黑" pitchFamily="34" charset="-122"/>
                          <a:ea typeface="微软雅黑" pitchFamily="34" charset="-122"/>
                        </a:rPr>
                        <a:t>9:00-11:30</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600">
                          <a:latin typeface="微软雅黑" pitchFamily="34" charset="-122"/>
                          <a:ea typeface="微软雅黑" pitchFamily="34" charset="-122"/>
                        </a:rPr>
                        <a:t>基础知识</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320476">
                <a:tc vMerge="1">
                  <a:txBody>
                    <a:bodyPr/>
                    <a:lstStyle/>
                    <a:p>
                      <a:endParaRPr lang="zh-CN" altLang="en-US"/>
                    </a:p>
                  </a:txBody>
                  <a:tcPr/>
                </a:tc>
                <a:tc vMerge="1">
                  <a:txBody>
                    <a:bodyPr/>
                    <a:lstStyle/>
                    <a:p>
                      <a:endParaRPr lang="zh-CN" altLang="en-US"/>
                    </a:p>
                  </a:txBody>
                  <a:tcPr/>
                </a:tc>
                <a:tc>
                  <a:txBody>
                    <a:bodyPr/>
                    <a:lstStyle/>
                    <a:p>
                      <a:pPr algn="ctr"/>
                      <a:r>
                        <a:rPr lang="zh-CN" altLang="en-US" sz="1600" dirty="0">
                          <a:latin typeface="微软雅黑" pitchFamily="34" charset="-122"/>
                          <a:ea typeface="微软雅黑" pitchFamily="34" charset="-122"/>
                        </a:rPr>
                        <a:t>下午</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600">
                          <a:latin typeface="微软雅黑" pitchFamily="34" charset="-122"/>
                          <a:ea typeface="微软雅黑" pitchFamily="34" charset="-122"/>
                        </a:rPr>
                        <a:t>2:00-4:30</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600">
                          <a:latin typeface="微软雅黑" pitchFamily="34" charset="-122"/>
                          <a:ea typeface="微软雅黑" pitchFamily="34" charset="-122"/>
                        </a:rPr>
                        <a:t>应用技术</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320476">
                <a:tc vMerge="1">
                  <a:txBody>
                    <a:bodyPr/>
                    <a:lstStyle/>
                    <a:p>
                      <a:endParaRPr lang="zh-CN" altLang="en-US"/>
                    </a:p>
                  </a:txBody>
                  <a:tcPr/>
                </a:tc>
                <a:tc rowSpan="2">
                  <a:txBody>
                    <a:bodyPr/>
                    <a:lstStyle/>
                    <a:p>
                      <a:pPr algn="ctr"/>
                      <a:r>
                        <a:rPr lang="zh-CN" altLang="en-US" sz="1600">
                          <a:latin typeface="微软雅黑" pitchFamily="34" charset="-122"/>
                          <a:ea typeface="微软雅黑" pitchFamily="34" charset="-122"/>
                        </a:rPr>
                        <a:t>网络管理员</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600">
                          <a:latin typeface="微软雅黑" pitchFamily="34" charset="-122"/>
                          <a:ea typeface="微软雅黑" pitchFamily="34" charset="-122"/>
                        </a:rPr>
                        <a:t>上午</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600">
                          <a:latin typeface="微软雅黑" pitchFamily="34" charset="-122"/>
                          <a:ea typeface="微软雅黑" pitchFamily="34" charset="-122"/>
                        </a:rPr>
                        <a:t>9:00-11:30</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600" dirty="0">
                          <a:latin typeface="微软雅黑" pitchFamily="34" charset="-122"/>
                          <a:ea typeface="微软雅黑" pitchFamily="34" charset="-122"/>
                        </a:rPr>
                        <a:t>基础知识</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320476">
                <a:tc vMerge="1">
                  <a:txBody>
                    <a:bodyPr/>
                    <a:lstStyle/>
                    <a:p>
                      <a:endParaRPr lang="zh-CN" altLang="en-US"/>
                    </a:p>
                  </a:txBody>
                  <a:tcPr/>
                </a:tc>
                <a:tc vMerge="1">
                  <a:txBody>
                    <a:bodyPr/>
                    <a:lstStyle/>
                    <a:p>
                      <a:endParaRPr lang="zh-CN" altLang="en-US"/>
                    </a:p>
                  </a:txBody>
                  <a:tcPr/>
                </a:tc>
                <a:tc>
                  <a:txBody>
                    <a:bodyPr/>
                    <a:lstStyle/>
                    <a:p>
                      <a:pPr algn="ctr"/>
                      <a:r>
                        <a:rPr lang="zh-CN" altLang="en-US" sz="1600">
                          <a:latin typeface="微软雅黑" pitchFamily="34" charset="-122"/>
                          <a:ea typeface="微软雅黑" pitchFamily="34" charset="-122"/>
                        </a:rPr>
                        <a:t>下午</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600" dirty="0">
                          <a:latin typeface="微软雅黑" pitchFamily="34" charset="-122"/>
                          <a:ea typeface="微软雅黑" pitchFamily="34" charset="-122"/>
                        </a:rPr>
                        <a:t>2:00-4:30</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600">
                          <a:latin typeface="微软雅黑" pitchFamily="34" charset="-122"/>
                          <a:ea typeface="微软雅黑" pitchFamily="34" charset="-122"/>
                        </a:rPr>
                        <a:t>应用技术</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320476">
                <a:tc vMerge="1">
                  <a:txBody>
                    <a:bodyPr/>
                    <a:lstStyle/>
                    <a:p>
                      <a:endParaRPr lang="zh-CN" altLang="en-US"/>
                    </a:p>
                  </a:txBody>
                  <a:tcPr/>
                </a:tc>
                <a:tc rowSpan="4">
                  <a:txBody>
                    <a:bodyPr/>
                    <a:lstStyle/>
                    <a:p>
                      <a:pPr algn="ctr"/>
                      <a:r>
                        <a:rPr lang="zh-CN" altLang="en-US" sz="1600">
                          <a:latin typeface="微软雅黑" pitchFamily="34" charset="-122"/>
                          <a:ea typeface="微软雅黑" pitchFamily="34" charset="-122"/>
                        </a:rPr>
                        <a:t>信息处理技术员</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600">
                          <a:latin typeface="微软雅黑" pitchFamily="34" charset="-122"/>
                          <a:ea typeface="微软雅黑" pitchFamily="34" charset="-122"/>
                        </a:rPr>
                        <a:t>上午</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600">
                          <a:latin typeface="微软雅黑" pitchFamily="34" charset="-122"/>
                          <a:ea typeface="微软雅黑" pitchFamily="34" charset="-122"/>
                        </a:rPr>
                        <a:t>9:00-11:30</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600" dirty="0">
                          <a:latin typeface="微软雅黑" pitchFamily="34" charset="-122"/>
                          <a:ea typeface="微软雅黑" pitchFamily="34" charset="-122"/>
                        </a:rPr>
                        <a:t>基础知识</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597645">
                <a:tc vMerge="1">
                  <a:txBody>
                    <a:bodyPr/>
                    <a:lstStyle/>
                    <a:p>
                      <a:endParaRPr lang="zh-CN" altLang="en-US"/>
                    </a:p>
                  </a:txBody>
                  <a:tcPr/>
                </a:tc>
                <a:tc vMerge="1">
                  <a:txBody>
                    <a:bodyPr/>
                    <a:lstStyle/>
                    <a:p>
                      <a:endParaRPr lang="zh-CN" altLang="en-US"/>
                    </a:p>
                  </a:txBody>
                  <a:tcPr/>
                </a:tc>
                <a:tc rowSpan="2">
                  <a:txBody>
                    <a:bodyPr/>
                    <a:lstStyle/>
                    <a:p>
                      <a:pPr algn="ctr"/>
                      <a:r>
                        <a:rPr lang="zh-CN" altLang="en-US" sz="1600" dirty="0">
                          <a:latin typeface="微软雅黑" pitchFamily="34" charset="-122"/>
                          <a:ea typeface="微软雅黑" pitchFamily="34" charset="-122"/>
                        </a:rPr>
                        <a:t>下午</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sz="1600">
                          <a:latin typeface="微软雅黑" pitchFamily="34" charset="-122"/>
                          <a:ea typeface="微软雅黑" pitchFamily="34" charset="-122"/>
                        </a:rPr>
                        <a:t>1:00-3:30（A </a:t>
                      </a:r>
                      <a:r>
                        <a:rPr lang="zh-CN" altLang="en-US" sz="1600">
                          <a:latin typeface="微软雅黑" pitchFamily="34" charset="-122"/>
                          <a:ea typeface="微软雅黑" pitchFamily="34" charset="-122"/>
                        </a:rPr>
                        <a:t>卷）</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rowSpan="2">
                  <a:txBody>
                    <a:bodyPr/>
                    <a:lstStyle/>
                    <a:p>
                      <a:pPr algn="ctr"/>
                      <a:r>
                        <a:rPr lang="zh-CN" altLang="en-US" sz="1600" dirty="0">
                          <a:latin typeface="微软雅黑" pitchFamily="34" charset="-122"/>
                          <a:ea typeface="微软雅黑" pitchFamily="34" charset="-122"/>
                        </a:rPr>
                        <a:t>应用技术</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597645">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r>
                        <a:rPr lang="en-US" sz="1600" dirty="0">
                          <a:latin typeface="微软雅黑" pitchFamily="34" charset="-122"/>
                          <a:ea typeface="微软雅黑" pitchFamily="34" charset="-122"/>
                        </a:rPr>
                        <a:t>4:30-7:00（B </a:t>
                      </a:r>
                      <a:r>
                        <a:rPr lang="zh-CN" altLang="en-US" sz="1600" dirty="0">
                          <a:latin typeface="微软雅黑" pitchFamily="34" charset="-122"/>
                          <a:ea typeface="微软雅黑" pitchFamily="34" charset="-122"/>
                        </a:rPr>
                        <a:t>卷）</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vMerge="1">
                  <a:txBody>
                    <a:bodyPr/>
                    <a:lstStyle/>
                    <a:p>
                      <a:endParaRPr lang="zh-CN" altLang="en-US"/>
                    </a:p>
                  </a:txBody>
                  <a:tcPr/>
                </a:tc>
              </a:tr>
              <a:tr h="536042">
                <a:tc vMerge="1">
                  <a:txBody>
                    <a:bodyPr/>
                    <a:lstStyle/>
                    <a:p>
                      <a:endParaRPr lang="zh-CN" altLang="en-US"/>
                    </a:p>
                  </a:txBody>
                  <a:tcPr/>
                </a:tc>
                <a:tc vMerge="1">
                  <a:txBody>
                    <a:bodyPr/>
                    <a:lstStyle/>
                    <a:p>
                      <a:endParaRPr lang="zh-CN" altLang="en-US"/>
                    </a:p>
                  </a:txBody>
                  <a:tcPr/>
                </a:tc>
                <a:tc>
                  <a:txBody>
                    <a:bodyPr/>
                    <a:lstStyle/>
                    <a:p>
                      <a:pPr algn="ctr"/>
                      <a:r>
                        <a:rPr lang="en-US" altLang="zh-CN" sz="1600" dirty="0" smtClean="0">
                          <a:solidFill>
                            <a:srgbClr val="333333"/>
                          </a:solidFill>
                          <a:latin typeface="微软雅黑" pitchFamily="34" charset="-122"/>
                          <a:ea typeface="微软雅黑" pitchFamily="34" charset="-122"/>
                        </a:rPr>
                        <a:t>11</a:t>
                      </a:r>
                      <a:r>
                        <a:rPr lang="zh-CN" altLang="en-US" sz="1600" dirty="0" smtClean="0">
                          <a:solidFill>
                            <a:srgbClr val="333333"/>
                          </a:solidFill>
                          <a:latin typeface="微软雅黑" pitchFamily="34" charset="-122"/>
                          <a:ea typeface="微软雅黑" pitchFamily="34" charset="-122"/>
                        </a:rPr>
                        <a:t>月</a:t>
                      </a:r>
                      <a:r>
                        <a:rPr lang="en-US" altLang="zh-CN" sz="1600" dirty="0" smtClean="0">
                          <a:solidFill>
                            <a:srgbClr val="333333"/>
                          </a:solidFill>
                          <a:latin typeface="微软雅黑" pitchFamily="34" charset="-122"/>
                          <a:ea typeface="微软雅黑" pitchFamily="34" charset="-122"/>
                        </a:rPr>
                        <a:t>13</a:t>
                      </a:r>
                      <a:r>
                        <a:rPr lang="zh-CN" altLang="en-US" sz="1600" dirty="0" smtClean="0">
                          <a:solidFill>
                            <a:srgbClr val="333333"/>
                          </a:solidFill>
                          <a:latin typeface="微软雅黑" pitchFamily="34" charset="-122"/>
                          <a:ea typeface="微软雅黑" pitchFamily="34" charset="-122"/>
                        </a:rPr>
                        <a:t>日</a:t>
                      </a:r>
                      <a:endParaRPr lang="zh-CN" altLang="en-US" sz="1600" dirty="0">
                        <a:solidFill>
                          <a:srgbClr val="333333"/>
                        </a:solidFill>
                        <a:latin typeface="微软雅黑" pitchFamily="34" charset="-122"/>
                        <a:ea typeface="微软雅黑" pitchFamily="34" charset="-122"/>
                      </a:endParaRPr>
                    </a:p>
                    <a:p>
                      <a:pPr algn="ctr"/>
                      <a:r>
                        <a:rPr lang="zh-CN" altLang="en-US" sz="1600" dirty="0">
                          <a:solidFill>
                            <a:srgbClr val="333333"/>
                          </a:solidFill>
                          <a:latin typeface="微软雅黑" pitchFamily="34" charset="-122"/>
                          <a:ea typeface="微软雅黑" pitchFamily="34" charset="-122"/>
                        </a:rPr>
                        <a:t>上午</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sz="1600">
                          <a:latin typeface="微软雅黑" pitchFamily="34" charset="-122"/>
                          <a:ea typeface="微软雅黑" pitchFamily="34" charset="-122"/>
                        </a:rPr>
                        <a:t>9:00-11:30（C </a:t>
                      </a:r>
                      <a:r>
                        <a:rPr lang="zh-CN" altLang="en-US" sz="1600">
                          <a:latin typeface="微软雅黑" pitchFamily="34" charset="-122"/>
                          <a:ea typeface="微软雅黑" pitchFamily="34" charset="-122"/>
                        </a:rPr>
                        <a:t>卷）</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600" dirty="0">
                          <a:latin typeface="微软雅黑" pitchFamily="34" charset="-122"/>
                          <a:ea typeface="微软雅黑" pitchFamily="34" charset="-122"/>
                        </a:rPr>
                        <a:t>应用技术</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9C689EE7-C798-4E5C-9338-2BD7BFF69A97}" type="slidenum">
              <a:rPr lang="zh-CN" altLang="en-US" smtClean="0"/>
              <a:pPr/>
              <a:t>21</a:t>
            </a:fld>
            <a:endParaRPr lang="zh-CN" altLang="en-US" dirty="0"/>
          </a:p>
        </p:txBody>
      </p:sp>
      <p:grpSp>
        <p:nvGrpSpPr>
          <p:cNvPr id="17" name="组合 16"/>
          <p:cNvGrpSpPr/>
          <p:nvPr/>
        </p:nvGrpSpPr>
        <p:grpSpPr>
          <a:xfrm>
            <a:off x="2786288" y="1343378"/>
            <a:ext cx="3571431" cy="3735314"/>
            <a:chOff x="2786288" y="1343378"/>
            <a:chExt cx="3571431" cy="3735314"/>
          </a:xfrm>
        </p:grpSpPr>
        <p:grpSp>
          <p:nvGrpSpPr>
            <p:cNvPr id="4" name="组合 3"/>
            <p:cNvGrpSpPr/>
            <p:nvPr/>
          </p:nvGrpSpPr>
          <p:grpSpPr>
            <a:xfrm>
              <a:off x="2786288" y="1343378"/>
              <a:ext cx="3571431" cy="3735314"/>
              <a:chOff x="3186113" y="530112"/>
              <a:chExt cx="2625725" cy="2338387"/>
            </a:xfrm>
          </p:grpSpPr>
          <p:sp>
            <p:nvSpPr>
              <p:cNvPr id="5" name="Rectangle 9"/>
              <p:cNvSpPr>
                <a:spLocks noChangeArrowheads="1"/>
              </p:cNvSpPr>
              <p:nvPr/>
            </p:nvSpPr>
            <p:spPr bwMode="auto">
              <a:xfrm>
                <a:off x="3338513" y="693625"/>
                <a:ext cx="2320925" cy="1635125"/>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Freeform 11"/>
              <p:cNvSpPr>
                <a:spLocks noEditPoints="1"/>
              </p:cNvSpPr>
              <p:nvPr/>
            </p:nvSpPr>
            <p:spPr bwMode="auto">
              <a:xfrm>
                <a:off x="3186113" y="530112"/>
                <a:ext cx="2625725" cy="1895475"/>
              </a:xfrm>
              <a:custGeom>
                <a:avLst/>
                <a:gdLst>
                  <a:gd name="T0" fmla="*/ 397 w 432"/>
                  <a:gd name="T1" fmla="*/ 0 h 312"/>
                  <a:gd name="T2" fmla="*/ 33 w 432"/>
                  <a:gd name="T3" fmla="*/ 0 h 312"/>
                  <a:gd name="T4" fmla="*/ 0 w 432"/>
                  <a:gd name="T5" fmla="*/ 35 h 312"/>
                  <a:gd name="T6" fmla="*/ 0 w 432"/>
                  <a:gd name="T7" fmla="*/ 276 h 312"/>
                  <a:gd name="T8" fmla="*/ 33 w 432"/>
                  <a:gd name="T9" fmla="*/ 312 h 312"/>
                  <a:gd name="T10" fmla="*/ 397 w 432"/>
                  <a:gd name="T11" fmla="*/ 312 h 312"/>
                  <a:gd name="T12" fmla="*/ 432 w 432"/>
                  <a:gd name="T13" fmla="*/ 276 h 312"/>
                  <a:gd name="T14" fmla="*/ 432 w 432"/>
                  <a:gd name="T15" fmla="*/ 35 h 312"/>
                  <a:gd name="T16" fmla="*/ 397 w 432"/>
                  <a:gd name="T17" fmla="*/ 0 h 312"/>
                  <a:gd name="T18" fmla="*/ 408 w 432"/>
                  <a:gd name="T19" fmla="*/ 284 h 312"/>
                  <a:gd name="T20" fmla="*/ 24 w 432"/>
                  <a:gd name="T21" fmla="*/ 284 h 312"/>
                  <a:gd name="T22" fmla="*/ 24 w 432"/>
                  <a:gd name="T23" fmla="*/ 28 h 312"/>
                  <a:gd name="T24" fmla="*/ 408 w 432"/>
                  <a:gd name="T25" fmla="*/ 28 h 312"/>
                  <a:gd name="T26" fmla="*/ 408 w 432"/>
                  <a:gd name="T27" fmla="*/ 28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2" h="312">
                    <a:moveTo>
                      <a:pt x="397" y="0"/>
                    </a:moveTo>
                    <a:cubicBezTo>
                      <a:pt x="33" y="0"/>
                      <a:pt x="33" y="0"/>
                      <a:pt x="33" y="0"/>
                    </a:cubicBezTo>
                    <a:cubicBezTo>
                      <a:pt x="15" y="0"/>
                      <a:pt x="0" y="16"/>
                      <a:pt x="0" y="35"/>
                    </a:cubicBezTo>
                    <a:cubicBezTo>
                      <a:pt x="0" y="276"/>
                      <a:pt x="0" y="276"/>
                      <a:pt x="0" y="276"/>
                    </a:cubicBezTo>
                    <a:cubicBezTo>
                      <a:pt x="0" y="295"/>
                      <a:pt x="15" y="312"/>
                      <a:pt x="33" y="312"/>
                    </a:cubicBezTo>
                    <a:cubicBezTo>
                      <a:pt x="397" y="312"/>
                      <a:pt x="397" y="312"/>
                      <a:pt x="397" y="312"/>
                    </a:cubicBezTo>
                    <a:cubicBezTo>
                      <a:pt x="416" y="312"/>
                      <a:pt x="432" y="295"/>
                      <a:pt x="432" y="276"/>
                    </a:cubicBezTo>
                    <a:cubicBezTo>
                      <a:pt x="432" y="35"/>
                      <a:pt x="432" y="35"/>
                      <a:pt x="432" y="35"/>
                    </a:cubicBezTo>
                    <a:cubicBezTo>
                      <a:pt x="432" y="16"/>
                      <a:pt x="416" y="0"/>
                      <a:pt x="397" y="0"/>
                    </a:cubicBezTo>
                    <a:close/>
                    <a:moveTo>
                      <a:pt x="408" y="284"/>
                    </a:moveTo>
                    <a:cubicBezTo>
                      <a:pt x="24" y="284"/>
                      <a:pt x="24" y="284"/>
                      <a:pt x="24" y="284"/>
                    </a:cubicBezTo>
                    <a:cubicBezTo>
                      <a:pt x="24" y="28"/>
                      <a:pt x="24" y="28"/>
                      <a:pt x="24" y="28"/>
                    </a:cubicBezTo>
                    <a:cubicBezTo>
                      <a:pt x="408" y="28"/>
                      <a:pt x="408" y="28"/>
                      <a:pt x="408" y="28"/>
                    </a:cubicBezTo>
                    <a:lnTo>
                      <a:pt x="408" y="284"/>
                    </a:lnTo>
                    <a:close/>
                  </a:path>
                </a:pathLst>
              </a:custGeom>
              <a:solidFill>
                <a:srgbClr val="1C2B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12"/>
              <p:cNvSpPr>
                <a:spLocks/>
              </p:cNvSpPr>
              <p:nvPr/>
            </p:nvSpPr>
            <p:spPr bwMode="auto">
              <a:xfrm>
                <a:off x="3867150" y="2546237"/>
                <a:ext cx="1257300" cy="322262"/>
              </a:xfrm>
              <a:custGeom>
                <a:avLst/>
                <a:gdLst>
                  <a:gd name="T0" fmla="*/ 163 w 207"/>
                  <a:gd name="T1" fmla="*/ 35 h 53"/>
                  <a:gd name="T2" fmla="*/ 207 w 207"/>
                  <a:gd name="T3" fmla="*/ 35 h 53"/>
                  <a:gd name="T4" fmla="*/ 207 w 207"/>
                  <a:gd name="T5" fmla="*/ 53 h 53"/>
                  <a:gd name="T6" fmla="*/ 0 w 207"/>
                  <a:gd name="T7" fmla="*/ 53 h 53"/>
                  <a:gd name="T8" fmla="*/ 0 w 207"/>
                  <a:gd name="T9" fmla="*/ 35 h 53"/>
                  <a:gd name="T10" fmla="*/ 44 w 207"/>
                  <a:gd name="T11" fmla="*/ 35 h 53"/>
                  <a:gd name="T12" fmla="*/ 58 w 207"/>
                  <a:gd name="T13" fmla="*/ 11 h 53"/>
                  <a:gd name="T14" fmla="*/ 66 w 207"/>
                  <a:gd name="T15" fmla="*/ 0 h 53"/>
                  <a:gd name="T16" fmla="*/ 104 w 207"/>
                  <a:gd name="T17" fmla="*/ 0 h 53"/>
                  <a:gd name="T18" fmla="*/ 141 w 207"/>
                  <a:gd name="T19" fmla="*/ 0 h 53"/>
                  <a:gd name="T20" fmla="*/ 149 w 207"/>
                  <a:gd name="T21" fmla="*/ 11 h 53"/>
                  <a:gd name="T22" fmla="*/ 163 w 207"/>
                  <a:gd name="T23" fmla="*/ 3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53">
                    <a:moveTo>
                      <a:pt x="163" y="35"/>
                    </a:moveTo>
                    <a:cubicBezTo>
                      <a:pt x="207" y="35"/>
                      <a:pt x="207" y="35"/>
                      <a:pt x="207" y="35"/>
                    </a:cubicBezTo>
                    <a:cubicBezTo>
                      <a:pt x="207" y="53"/>
                      <a:pt x="207" y="53"/>
                      <a:pt x="207" y="53"/>
                    </a:cubicBezTo>
                    <a:cubicBezTo>
                      <a:pt x="0" y="53"/>
                      <a:pt x="0" y="53"/>
                      <a:pt x="0" y="53"/>
                    </a:cubicBezTo>
                    <a:cubicBezTo>
                      <a:pt x="0" y="35"/>
                      <a:pt x="0" y="35"/>
                      <a:pt x="0" y="35"/>
                    </a:cubicBezTo>
                    <a:cubicBezTo>
                      <a:pt x="44" y="35"/>
                      <a:pt x="44" y="35"/>
                      <a:pt x="44" y="35"/>
                    </a:cubicBezTo>
                    <a:cubicBezTo>
                      <a:pt x="48" y="31"/>
                      <a:pt x="53" y="24"/>
                      <a:pt x="58" y="11"/>
                    </a:cubicBezTo>
                    <a:cubicBezTo>
                      <a:pt x="58" y="11"/>
                      <a:pt x="61" y="1"/>
                      <a:pt x="66" y="0"/>
                    </a:cubicBezTo>
                    <a:cubicBezTo>
                      <a:pt x="69" y="0"/>
                      <a:pt x="86" y="0"/>
                      <a:pt x="104" y="0"/>
                    </a:cubicBezTo>
                    <a:cubicBezTo>
                      <a:pt x="121" y="0"/>
                      <a:pt x="138" y="0"/>
                      <a:pt x="141" y="0"/>
                    </a:cubicBezTo>
                    <a:cubicBezTo>
                      <a:pt x="146" y="1"/>
                      <a:pt x="149" y="11"/>
                      <a:pt x="149" y="11"/>
                    </a:cubicBezTo>
                    <a:cubicBezTo>
                      <a:pt x="154" y="24"/>
                      <a:pt x="159" y="31"/>
                      <a:pt x="163" y="35"/>
                    </a:cubicBezTo>
                    <a:close/>
                  </a:path>
                </a:pathLst>
              </a:custGeom>
              <a:solidFill>
                <a:srgbClr val="464F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13"/>
              <p:cNvSpPr>
                <a:spLocks/>
              </p:cNvSpPr>
              <p:nvPr/>
            </p:nvSpPr>
            <p:spPr bwMode="auto">
              <a:xfrm>
                <a:off x="4340225" y="2546237"/>
                <a:ext cx="784225" cy="322262"/>
              </a:xfrm>
              <a:custGeom>
                <a:avLst/>
                <a:gdLst>
                  <a:gd name="T0" fmla="*/ 85 w 129"/>
                  <a:gd name="T1" fmla="*/ 35 h 53"/>
                  <a:gd name="T2" fmla="*/ 71 w 129"/>
                  <a:gd name="T3" fmla="*/ 11 h 53"/>
                  <a:gd name="T4" fmla="*/ 63 w 129"/>
                  <a:gd name="T5" fmla="*/ 0 h 53"/>
                  <a:gd name="T6" fmla="*/ 26 w 129"/>
                  <a:gd name="T7" fmla="*/ 0 h 53"/>
                  <a:gd name="T8" fmla="*/ 0 w 129"/>
                  <a:gd name="T9" fmla="*/ 0 h 53"/>
                  <a:gd name="T10" fmla="*/ 59 w 129"/>
                  <a:gd name="T11" fmla="*/ 53 h 53"/>
                  <a:gd name="T12" fmla="*/ 129 w 129"/>
                  <a:gd name="T13" fmla="*/ 53 h 53"/>
                  <a:gd name="T14" fmla="*/ 129 w 129"/>
                  <a:gd name="T15" fmla="*/ 35 h 53"/>
                  <a:gd name="T16" fmla="*/ 85 w 129"/>
                  <a:gd name="T17" fmla="*/ 3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 h="53">
                    <a:moveTo>
                      <a:pt x="85" y="35"/>
                    </a:moveTo>
                    <a:cubicBezTo>
                      <a:pt x="81" y="31"/>
                      <a:pt x="76" y="24"/>
                      <a:pt x="71" y="11"/>
                    </a:cubicBezTo>
                    <a:cubicBezTo>
                      <a:pt x="71" y="11"/>
                      <a:pt x="68" y="1"/>
                      <a:pt x="63" y="0"/>
                    </a:cubicBezTo>
                    <a:cubicBezTo>
                      <a:pt x="60" y="0"/>
                      <a:pt x="43" y="0"/>
                      <a:pt x="26" y="0"/>
                    </a:cubicBezTo>
                    <a:cubicBezTo>
                      <a:pt x="16" y="0"/>
                      <a:pt x="7" y="0"/>
                      <a:pt x="0" y="0"/>
                    </a:cubicBezTo>
                    <a:cubicBezTo>
                      <a:pt x="21" y="15"/>
                      <a:pt x="41" y="33"/>
                      <a:pt x="59" y="53"/>
                    </a:cubicBezTo>
                    <a:cubicBezTo>
                      <a:pt x="129" y="53"/>
                      <a:pt x="129" y="53"/>
                      <a:pt x="129" y="53"/>
                    </a:cubicBezTo>
                    <a:cubicBezTo>
                      <a:pt x="129" y="35"/>
                      <a:pt x="129" y="35"/>
                      <a:pt x="129" y="35"/>
                    </a:cubicBezTo>
                    <a:lnTo>
                      <a:pt x="85" y="35"/>
                    </a:lnTo>
                    <a:close/>
                  </a:path>
                </a:pathLst>
              </a:custGeom>
              <a:solidFill>
                <a:srgbClr val="1C2B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9" name="矩形 8"/>
            <p:cNvSpPr/>
            <p:nvPr/>
          </p:nvSpPr>
          <p:spPr>
            <a:xfrm>
              <a:off x="3122972" y="1886939"/>
              <a:ext cx="1548244" cy="646331"/>
            </a:xfrm>
            <a:prstGeom prst="rect">
              <a:avLst/>
            </a:prstGeom>
          </p:spPr>
          <p:txBody>
            <a:bodyPr wrap="none">
              <a:spAutoFit/>
            </a:bodyPr>
            <a:lstStyle/>
            <a:p>
              <a:pPr algn="ctr"/>
              <a:r>
                <a:rPr lang="en-US" altLang="zh-CN" sz="3600" b="1" dirty="0" smtClean="0">
                  <a:solidFill>
                    <a:srgbClr val="FC611F"/>
                  </a:solidFill>
                  <a:latin typeface="+mj-lt"/>
                  <a:ea typeface="Arial Unicode MS" pitchFamily="34" charset="-122"/>
                  <a:cs typeface="Arial Unicode MS" pitchFamily="34" charset="-122"/>
                </a:rPr>
                <a:t>PART</a:t>
              </a:r>
              <a:r>
                <a:rPr lang="en-US" altLang="zh-CN" sz="3600" b="1" dirty="0" smtClean="0">
                  <a:solidFill>
                    <a:srgbClr val="FC611F"/>
                  </a:solidFill>
                  <a:latin typeface="Arial Unicode MS" pitchFamily="34" charset="-122"/>
                  <a:ea typeface="Arial Unicode MS" pitchFamily="34" charset="-122"/>
                  <a:cs typeface="Arial Unicode MS" pitchFamily="34" charset="-122"/>
                </a:rPr>
                <a:t> 5</a:t>
              </a:r>
            </a:p>
          </p:txBody>
        </p:sp>
        <p:sp>
          <p:nvSpPr>
            <p:cNvPr id="10" name="矩形 9"/>
            <p:cNvSpPr/>
            <p:nvPr/>
          </p:nvSpPr>
          <p:spPr>
            <a:xfrm>
              <a:off x="3572576" y="2685184"/>
              <a:ext cx="2031326" cy="646331"/>
            </a:xfrm>
            <a:prstGeom prst="rect">
              <a:avLst/>
            </a:prstGeom>
          </p:spPr>
          <p:txBody>
            <a:bodyPr wrap="none">
              <a:spAutoFit/>
            </a:bodyPr>
            <a:lstStyle/>
            <a:p>
              <a:pPr algn="ctr"/>
              <a:r>
                <a:rPr lang="zh-CN" altLang="en-US" sz="3600" dirty="0" smtClean="0">
                  <a:solidFill>
                    <a:srgbClr val="FC611F"/>
                  </a:solidFill>
                  <a:latin typeface="华文琥珀" pitchFamily="2" charset="-122"/>
                  <a:ea typeface="华文琥珀" pitchFamily="2" charset="-122"/>
                </a:rPr>
                <a:t>考试用书</a:t>
              </a:r>
              <a:endParaRPr lang="en-US" altLang="zh-CN" sz="3600" dirty="0" smtClean="0">
                <a:solidFill>
                  <a:srgbClr val="FC611F"/>
                </a:solidFill>
                <a:latin typeface="华文琥珀" pitchFamily="2" charset="-122"/>
                <a:ea typeface="华文琥珀" pitchFamily="2" charset="-122"/>
              </a:endParaRPr>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78575" y="574017"/>
            <a:ext cx="1593224" cy="609741"/>
            <a:chOff x="283464" y="286512"/>
            <a:chExt cx="1593224" cy="457200"/>
          </a:xfrm>
        </p:grpSpPr>
        <p:cxnSp>
          <p:nvCxnSpPr>
            <p:cNvPr id="5" name="直接连接符 4"/>
            <p:cNvCxnSpPr/>
            <p:nvPr/>
          </p:nvCxnSpPr>
          <p:spPr>
            <a:xfrm>
              <a:off x="502920" y="286512"/>
              <a:ext cx="0" cy="457200"/>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283464" y="286512"/>
              <a:ext cx="155448" cy="457200"/>
            </a:xfrm>
            <a:prstGeom prst="rect">
              <a:avLst/>
            </a:prstGeom>
            <a:solidFill>
              <a:srgbClr val="FC61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12211" y="359583"/>
              <a:ext cx="1364477" cy="230779"/>
            </a:xfrm>
            <a:prstGeom prst="rect">
              <a:avLst/>
            </a:prstGeom>
          </p:spPr>
          <p:txBody>
            <a:bodyPr wrap="none">
              <a:spAutoFit/>
            </a:bodyPr>
            <a:lstStyle/>
            <a:p>
              <a:pPr algn="ctr"/>
              <a:r>
                <a:rPr lang="zh-CN" altLang="en-US" sz="1400" b="1" kern="800" spc="300" dirty="0" smtClean="0">
                  <a:solidFill>
                    <a:srgbClr val="FC611F"/>
                  </a:solidFill>
                  <a:latin typeface="微软雅黑" pitchFamily="34" charset="-122"/>
                  <a:ea typeface="微软雅黑" pitchFamily="34" charset="-122"/>
                </a:rPr>
                <a:t>五</a:t>
              </a:r>
              <a:r>
                <a:rPr lang="en-US" altLang="zh-CN" sz="1400" b="1" kern="800" spc="300" dirty="0" smtClean="0">
                  <a:solidFill>
                    <a:srgbClr val="FC611F"/>
                  </a:solidFill>
                  <a:latin typeface="微软雅黑" pitchFamily="34" charset="-122"/>
                  <a:ea typeface="微软雅黑" pitchFamily="34" charset="-122"/>
                </a:rPr>
                <a:t>.</a:t>
              </a:r>
              <a:r>
                <a:rPr lang="zh-CN" altLang="en-US" sz="1400" b="1" kern="800" spc="300" dirty="0" smtClean="0">
                  <a:solidFill>
                    <a:srgbClr val="FC611F"/>
                  </a:solidFill>
                  <a:latin typeface="微软雅黑" pitchFamily="34" charset="-122"/>
                  <a:ea typeface="微软雅黑" pitchFamily="34" charset="-122"/>
                </a:rPr>
                <a:t>考试用书</a:t>
              </a:r>
              <a:endParaRPr lang="zh-CN" altLang="en-US" sz="1400" b="1" kern="800" spc="300" dirty="0">
                <a:solidFill>
                  <a:srgbClr val="FC611F"/>
                </a:solidFill>
                <a:latin typeface="微软雅黑" pitchFamily="34" charset="-122"/>
                <a:ea typeface="微软雅黑" pitchFamily="34" charset="-122"/>
              </a:endParaRPr>
            </a:p>
          </p:txBody>
        </p:sp>
        <p:sp>
          <p:nvSpPr>
            <p:cNvPr id="8" name="TextBox 9"/>
            <p:cNvSpPr txBox="1"/>
            <p:nvPr/>
          </p:nvSpPr>
          <p:spPr>
            <a:xfrm>
              <a:off x="516268" y="538529"/>
              <a:ext cx="1002198" cy="173084"/>
            </a:xfrm>
            <a:prstGeom prst="rect">
              <a:avLst/>
            </a:prstGeom>
            <a:noFill/>
          </p:spPr>
          <p:txBody>
            <a:bodyPr wrap="none" rtlCol="0">
              <a:spAutoFit/>
            </a:bodyPr>
            <a:lstStyle/>
            <a:p>
              <a:pPr algn="ctr"/>
              <a:r>
                <a:rPr lang="en-US" sz="900" b="1" dirty="0" smtClean="0">
                  <a:solidFill>
                    <a:srgbClr val="F34D03"/>
                  </a:solidFill>
                </a:rPr>
                <a:t>Book </a:t>
              </a:r>
              <a:r>
                <a:rPr lang="en-US" sz="900" b="1" dirty="0" smtClean="0">
                  <a:solidFill>
                    <a:srgbClr val="FC611F"/>
                  </a:solidFill>
                </a:rPr>
                <a:t>Of The Test</a:t>
              </a:r>
              <a:endParaRPr lang="zh-CN" altLang="en-US" sz="900" b="1" dirty="0">
                <a:solidFill>
                  <a:srgbClr val="FC611F"/>
                </a:solidFill>
                <a:latin typeface="微软雅黑" pitchFamily="34" charset="-122"/>
                <a:ea typeface="微软雅黑" pitchFamily="34" charset="-122"/>
              </a:endParaRPr>
            </a:p>
          </p:txBody>
        </p:sp>
      </p:grpSp>
      <p:graphicFrame>
        <p:nvGraphicFramePr>
          <p:cNvPr id="9" name="表格 8"/>
          <p:cNvGraphicFramePr>
            <a:graphicFrameLocks noGrp="1"/>
          </p:cNvGraphicFramePr>
          <p:nvPr/>
        </p:nvGraphicFramePr>
        <p:xfrm>
          <a:off x="1168398" y="2143760"/>
          <a:ext cx="6527803" cy="1701248"/>
        </p:xfrm>
        <a:graphic>
          <a:graphicData uri="http://schemas.openxmlformats.org/drawingml/2006/table">
            <a:tbl>
              <a:tblPr/>
              <a:tblGrid>
                <a:gridCol w="702506"/>
                <a:gridCol w="2053396"/>
                <a:gridCol w="1234286"/>
                <a:gridCol w="860209"/>
                <a:gridCol w="1677406"/>
              </a:tblGrid>
              <a:tr h="301400">
                <a:tc>
                  <a:txBody>
                    <a:bodyPr/>
                    <a:lstStyle/>
                    <a:p>
                      <a:pPr algn="ctr"/>
                      <a:r>
                        <a:rPr lang="zh-CN" altLang="en-US" sz="1600" b="1" dirty="0">
                          <a:solidFill>
                            <a:schemeClr val="bg1"/>
                          </a:solidFill>
                          <a:latin typeface="微软雅黑" pitchFamily="34" charset="-122"/>
                          <a:ea typeface="微软雅黑" pitchFamily="34" charset="-122"/>
                        </a:rPr>
                        <a:t>级别</a:t>
                      </a:r>
                    </a:p>
                  </a:txBody>
                  <a:tcPr marL="19922" marR="19922" marT="3984" marB="398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B w="9525" cap="flat" cmpd="sng" algn="ctr">
                      <a:solidFill>
                        <a:srgbClr val="E6E6E6"/>
                      </a:solidFill>
                      <a:prstDash val="solid"/>
                      <a:round/>
                      <a:headEnd type="none" w="med" len="med"/>
                      <a:tailEnd type="none" w="med" len="med"/>
                    </a:lnB>
                    <a:solidFill>
                      <a:srgbClr val="FC611F"/>
                    </a:solidFill>
                  </a:tcPr>
                </a:tc>
                <a:tc>
                  <a:txBody>
                    <a:bodyPr/>
                    <a:lstStyle/>
                    <a:p>
                      <a:pPr algn="ctr"/>
                      <a:r>
                        <a:rPr lang="zh-CN" altLang="en-US" sz="1600" b="1" dirty="0">
                          <a:solidFill>
                            <a:schemeClr val="bg1"/>
                          </a:solidFill>
                          <a:latin typeface="微软雅黑" pitchFamily="34" charset="-122"/>
                          <a:ea typeface="微软雅黑" pitchFamily="34" charset="-122"/>
                        </a:rPr>
                        <a:t>书名</a:t>
                      </a:r>
                    </a:p>
                  </a:txBody>
                  <a:tcPr marL="19922" marR="19922" marT="3984" marB="398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C611F"/>
                    </a:solidFill>
                  </a:tcPr>
                </a:tc>
                <a:tc>
                  <a:txBody>
                    <a:bodyPr/>
                    <a:lstStyle/>
                    <a:p>
                      <a:pPr algn="ctr"/>
                      <a:r>
                        <a:rPr lang="zh-CN" altLang="en-US" sz="1600" b="1" dirty="0">
                          <a:solidFill>
                            <a:schemeClr val="bg1"/>
                          </a:solidFill>
                          <a:latin typeface="微软雅黑" pitchFamily="34" charset="-122"/>
                          <a:ea typeface="微软雅黑" pitchFamily="34" charset="-122"/>
                        </a:rPr>
                        <a:t>定价（元）</a:t>
                      </a:r>
                    </a:p>
                  </a:txBody>
                  <a:tcPr marL="19922" marR="19922" marT="3984" marB="398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C611F"/>
                    </a:solidFill>
                  </a:tcPr>
                </a:tc>
                <a:tc>
                  <a:txBody>
                    <a:bodyPr/>
                    <a:lstStyle/>
                    <a:p>
                      <a:pPr algn="ctr"/>
                      <a:r>
                        <a:rPr lang="zh-CN" altLang="en-US" sz="1600" b="1" dirty="0">
                          <a:solidFill>
                            <a:schemeClr val="bg1"/>
                          </a:solidFill>
                          <a:latin typeface="微软雅黑" pitchFamily="34" charset="-122"/>
                          <a:ea typeface="微软雅黑" pitchFamily="34" charset="-122"/>
                        </a:rPr>
                        <a:t>作者</a:t>
                      </a:r>
                    </a:p>
                  </a:txBody>
                  <a:tcPr marL="19922" marR="19922" marT="3984" marB="398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C611F"/>
                    </a:solidFill>
                  </a:tcPr>
                </a:tc>
                <a:tc>
                  <a:txBody>
                    <a:bodyPr/>
                    <a:lstStyle/>
                    <a:p>
                      <a:pPr algn="ctr"/>
                      <a:r>
                        <a:rPr lang="zh-CN" altLang="en-US" sz="1600" b="1" dirty="0">
                          <a:solidFill>
                            <a:schemeClr val="bg1"/>
                          </a:solidFill>
                          <a:latin typeface="微软雅黑" pitchFamily="34" charset="-122"/>
                          <a:ea typeface="微软雅黑" pitchFamily="34" charset="-122"/>
                        </a:rPr>
                        <a:t>出版</a:t>
                      </a:r>
                      <a:r>
                        <a:rPr lang="en-US" altLang="zh-CN" sz="1600" b="1" dirty="0">
                          <a:solidFill>
                            <a:schemeClr val="bg1"/>
                          </a:solidFill>
                          <a:latin typeface="微软雅黑" pitchFamily="34" charset="-122"/>
                          <a:ea typeface="微软雅黑" pitchFamily="34" charset="-122"/>
                        </a:rPr>
                        <a:t>/</a:t>
                      </a:r>
                      <a:r>
                        <a:rPr lang="zh-CN" altLang="en-US" sz="1600" b="1" dirty="0">
                          <a:solidFill>
                            <a:schemeClr val="bg1"/>
                          </a:solidFill>
                          <a:latin typeface="微软雅黑" pitchFamily="34" charset="-122"/>
                          <a:ea typeface="微软雅黑" pitchFamily="34" charset="-122"/>
                        </a:rPr>
                        <a:t>再版日期</a:t>
                      </a:r>
                    </a:p>
                  </a:txBody>
                  <a:tcPr marL="19922" marR="19922" marT="3984" marB="398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C611F"/>
                    </a:solidFill>
                  </a:tcPr>
                </a:tc>
              </a:tr>
              <a:tr h="449678">
                <a:tc rowSpan="4">
                  <a:txBody>
                    <a:bodyPr/>
                    <a:lstStyle/>
                    <a:p>
                      <a:pPr algn="ctr"/>
                      <a:r>
                        <a:rPr lang="zh-CN" altLang="en-US" sz="1600" b="1" dirty="0">
                          <a:solidFill>
                            <a:schemeClr val="bg1"/>
                          </a:solidFill>
                          <a:latin typeface="微软雅黑" pitchFamily="34" charset="-122"/>
                          <a:ea typeface="微软雅黑" pitchFamily="34" charset="-122"/>
                        </a:rPr>
                        <a:t>高级</a:t>
                      </a:r>
                      <a:endParaRPr lang="zh-CN" altLang="en-US" sz="1600" dirty="0">
                        <a:solidFill>
                          <a:schemeClr val="bg1"/>
                        </a:solidFill>
                        <a:latin typeface="微软雅黑" pitchFamily="34" charset="-122"/>
                        <a:ea typeface="微软雅黑" pitchFamily="34" charset="-122"/>
                      </a:endParaRPr>
                    </a:p>
                  </a:txBody>
                  <a:tcPr marL="19922" marR="19922" marT="3984" marB="398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C611F"/>
                    </a:solidFill>
                  </a:tcPr>
                </a:tc>
                <a:tc>
                  <a:txBody>
                    <a:bodyPr/>
                    <a:lstStyle/>
                    <a:p>
                      <a:pPr algn="l"/>
                      <a:r>
                        <a:rPr lang="zh-CN" altLang="en-US" sz="1600" dirty="0">
                          <a:latin typeface="微软雅黑" pitchFamily="34" charset="-122"/>
                          <a:ea typeface="微软雅黑" pitchFamily="34" charset="-122"/>
                        </a:rPr>
                        <a:t>信息系统项目管理师教程（第 </a:t>
                      </a:r>
                      <a:r>
                        <a:rPr lang="en-US" altLang="zh-CN" sz="1600" dirty="0">
                          <a:latin typeface="微软雅黑" pitchFamily="34" charset="-122"/>
                          <a:ea typeface="微软雅黑" pitchFamily="34" charset="-122"/>
                        </a:rPr>
                        <a:t>2 </a:t>
                      </a:r>
                      <a:r>
                        <a:rPr lang="zh-CN" altLang="en-US" sz="1600" dirty="0">
                          <a:latin typeface="微软雅黑" pitchFamily="34" charset="-122"/>
                          <a:ea typeface="微软雅黑" pitchFamily="34" charset="-122"/>
                        </a:rPr>
                        <a:t>版）</a:t>
                      </a:r>
                    </a:p>
                  </a:txBody>
                  <a:tcPr marL="19922" marR="19922" marT="3984" marB="398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bg1"/>
                    </a:solidFill>
                  </a:tcPr>
                </a:tc>
                <a:tc>
                  <a:txBody>
                    <a:bodyPr/>
                    <a:lstStyle/>
                    <a:p>
                      <a:pPr algn="ctr"/>
                      <a:r>
                        <a:rPr lang="en-US" altLang="zh-CN" sz="1600">
                          <a:latin typeface="微软雅黑" pitchFamily="34" charset="-122"/>
                          <a:ea typeface="微软雅黑" pitchFamily="34" charset="-122"/>
                        </a:rPr>
                        <a:t>69.00</a:t>
                      </a:r>
                    </a:p>
                  </a:txBody>
                  <a:tcPr marL="19922" marR="19922" marT="3984" marB="398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bg1"/>
                    </a:solidFill>
                  </a:tcPr>
                </a:tc>
                <a:tc>
                  <a:txBody>
                    <a:bodyPr/>
                    <a:lstStyle/>
                    <a:p>
                      <a:pPr algn="l"/>
                      <a:r>
                        <a:rPr lang="zh-CN" altLang="en-US" sz="1600">
                          <a:latin typeface="微软雅黑" pitchFamily="34" charset="-122"/>
                          <a:ea typeface="微软雅黑" pitchFamily="34" charset="-122"/>
                        </a:rPr>
                        <a:t>柳纯录</a:t>
                      </a:r>
                    </a:p>
                  </a:txBody>
                  <a:tcPr marL="19922" marR="19922" marT="3984" marB="398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bg1"/>
                    </a:solidFill>
                  </a:tcPr>
                </a:tc>
                <a:tc>
                  <a:txBody>
                    <a:bodyPr/>
                    <a:lstStyle/>
                    <a:p>
                      <a:pPr algn="l"/>
                      <a:r>
                        <a:rPr lang="en-US" altLang="zh-CN" sz="1600" dirty="0">
                          <a:latin typeface="微软雅黑" pitchFamily="34" charset="-122"/>
                          <a:ea typeface="微软雅黑" pitchFamily="34" charset="-122"/>
                        </a:rPr>
                        <a:t>2013 </a:t>
                      </a:r>
                      <a:r>
                        <a:rPr lang="zh-CN" altLang="en-US" sz="1600" dirty="0">
                          <a:latin typeface="微软雅黑" pitchFamily="34" charset="-122"/>
                          <a:ea typeface="微软雅黑" pitchFamily="34" charset="-122"/>
                        </a:rPr>
                        <a:t>年 </a:t>
                      </a:r>
                      <a:r>
                        <a:rPr lang="en-US" altLang="zh-CN" sz="1600" dirty="0">
                          <a:latin typeface="微软雅黑" pitchFamily="34" charset="-122"/>
                          <a:ea typeface="微软雅黑" pitchFamily="34" charset="-122"/>
                        </a:rPr>
                        <a:t>9 </a:t>
                      </a:r>
                      <a:r>
                        <a:rPr lang="zh-CN" altLang="en-US" sz="1600" dirty="0">
                          <a:latin typeface="微软雅黑" pitchFamily="34" charset="-122"/>
                          <a:ea typeface="微软雅黑" pitchFamily="34" charset="-122"/>
                        </a:rPr>
                        <a:t>月</a:t>
                      </a:r>
                    </a:p>
                  </a:txBody>
                  <a:tcPr marL="19922" marR="19922" marT="3984" marB="398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bg1"/>
                    </a:solidFill>
                  </a:tcPr>
                </a:tc>
              </a:tr>
              <a:tr h="301400">
                <a:tc vMerge="1">
                  <a:txBody>
                    <a:bodyPr/>
                    <a:lstStyle/>
                    <a:p>
                      <a:endParaRPr lang="zh-CN" altLang="en-US"/>
                    </a:p>
                  </a:txBody>
                  <a:tcPr/>
                </a:tc>
                <a:tc>
                  <a:txBody>
                    <a:bodyPr/>
                    <a:lstStyle/>
                    <a:p>
                      <a:pPr algn="l"/>
                      <a:r>
                        <a:rPr lang="zh-CN" altLang="en-US" sz="1600" dirty="0">
                          <a:latin typeface="微软雅黑" pitchFamily="34" charset="-122"/>
                          <a:ea typeface="微软雅黑" pitchFamily="34" charset="-122"/>
                        </a:rPr>
                        <a:t>系统分析师教程</a:t>
                      </a:r>
                    </a:p>
                  </a:txBody>
                  <a:tcPr marL="19922" marR="19922" marT="3984" marB="398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bg1"/>
                    </a:solidFill>
                  </a:tcPr>
                </a:tc>
                <a:tc>
                  <a:txBody>
                    <a:bodyPr/>
                    <a:lstStyle/>
                    <a:p>
                      <a:pPr algn="ctr"/>
                      <a:r>
                        <a:rPr lang="en-US" altLang="zh-CN" sz="1600">
                          <a:latin typeface="微软雅黑" pitchFamily="34" charset="-122"/>
                          <a:ea typeface="微软雅黑" pitchFamily="34" charset="-122"/>
                        </a:rPr>
                        <a:t>98.00</a:t>
                      </a:r>
                    </a:p>
                  </a:txBody>
                  <a:tcPr marL="19922" marR="19922" marT="3984" marB="398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bg1"/>
                    </a:solidFill>
                  </a:tcPr>
                </a:tc>
                <a:tc>
                  <a:txBody>
                    <a:bodyPr/>
                    <a:lstStyle/>
                    <a:p>
                      <a:pPr algn="l"/>
                      <a:r>
                        <a:rPr lang="zh-CN" altLang="en-US" sz="1600">
                          <a:latin typeface="微软雅黑" pitchFamily="34" charset="-122"/>
                          <a:ea typeface="微软雅黑" pitchFamily="34" charset="-122"/>
                        </a:rPr>
                        <a:t>张友生</a:t>
                      </a:r>
                    </a:p>
                  </a:txBody>
                  <a:tcPr marL="19922" marR="19922" marT="3984" marB="398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bg1"/>
                    </a:solidFill>
                  </a:tcPr>
                </a:tc>
                <a:tc>
                  <a:txBody>
                    <a:bodyPr/>
                    <a:lstStyle/>
                    <a:p>
                      <a:pPr algn="l"/>
                      <a:r>
                        <a:rPr lang="en-US" altLang="zh-CN" sz="1600" dirty="0">
                          <a:latin typeface="微软雅黑" pitchFamily="34" charset="-122"/>
                          <a:ea typeface="微软雅黑" pitchFamily="34" charset="-122"/>
                        </a:rPr>
                        <a:t>2014 </a:t>
                      </a:r>
                      <a:r>
                        <a:rPr lang="zh-CN" altLang="en-US" sz="1600" dirty="0">
                          <a:latin typeface="微软雅黑" pitchFamily="34" charset="-122"/>
                          <a:ea typeface="微软雅黑" pitchFamily="34" charset="-122"/>
                        </a:rPr>
                        <a:t>年 </a:t>
                      </a:r>
                      <a:r>
                        <a:rPr lang="en-US" altLang="zh-CN" sz="1600" dirty="0">
                          <a:latin typeface="微软雅黑" pitchFamily="34" charset="-122"/>
                          <a:ea typeface="微软雅黑" pitchFamily="34" charset="-122"/>
                        </a:rPr>
                        <a:t>3 </a:t>
                      </a:r>
                      <a:r>
                        <a:rPr lang="zh-CN" altLang="en-US" sz="1600" dirty="0">
                          <a:latin typeface="微软雅黑" pitchFamily="34" charset="-122"/>
                          <a:ea typeface="微软雅黑" pitchFamily="34" charset="-122"/>
                        </a:rPr>
                        <a:t>月</a:t>
                      </a:r>
                    </a:p>
                  </a:txBody>
                  <a:tcPr marL="19922" marR="19922" marT="3984" marB="398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bg1"/>
                    </a:solidFill>
                  </a:tcPr>
                </a:tc>
              </a:tr>
              <a:tr h="301400">
                <a:tc vMerge="1">
                  <a:txBody>
                    <a:bodyPr/>
                    <a:lstStyle/>
                    <a:p>
                      <a:endParaRPr lang="zh-CN" altLang="en-US"/>
                    </a:p>
                  </a:txBody>
                  <a:tcPr/>
                </a:tc>
                <a:tc>
                  <a:txBody>
                    <a:bodyPr/>
                    <a:lstStyle/>
                    <a:p>
                      <a:pPr algn="l"/>
                      <a:r>
                        <a:rPr lang="zh-CN" altLang="en-US" sz="1600">
                          <a:latin typeface="微软雅黑" pitchFamily="34" charset="-122"/>
                          <a:ea typeface="微软雅黑" pitchFamily="34" charset="-122"/>
                        </a:rPr>
                        <a:t>系统架构设计师教程</a:t>
                      </a:r>
                    </a:p>
                  </a:txBody>
                  <a:tcPr marL="19922" marR="19922" marT="3984" marB="398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bg1"/>
                    </a:solidFill>
                  </a:tcPr>
                </a:tc>
                <a:tc>
                  <a:txBody>
                    <a:bodyPr/>
                    <a:lstStyle/>
                    <a:p>
                      <a:pPr algn="ctr"/>
                      <a:r>
                        <a:rPr lang="en-US" altLang="zh-CN" sz="1600" dirty="0">
                          <a:latin typeface="微软雅黑" pitchFamily="34" charset="-122"/>
                          <a:ea typeface="微软雅黑" pitchFamily="34" charset="-122"/>
                        </a:rPr>
                        <a:t>75.00</a:t>
                      </a:r>
                    </a:p>
                  </a:txBody>
                  <a:tcPr marL="19922" marR="19922" marT="3984" marB="398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bg1"/>
                    </a:solidFill>
                  </a:tcPr>
                </a:tc>
                <a:tc>
                  <a:txBody>
                    <a:bodyPr/>
                    <a:lstStyle/>
                    <a:p>
                      <a:pPr algn="l"/>
                      <a:r>
                        <a:rPr lang="zh-CN" altLang="en-US" sz="1600">
                          <a:latin typeface="微软雅黑" pitchFamily="34" charset="-122"/>
                          <a:ea typeface="微软雅黑" pitchFamily="34" charset="-122"/>
                        </a:rPr>
                        <a:t>杨春晖</a:t>
                      </a:r>
                    </a:p>
                  </a:txBody>
                  <a:tcPr marL="19922" marR="19922" marT="3984" marB="398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bg1"/>
                    </a:solidFill>
                  </a:tcPr>
                </a:tc>
                <a:tc>
                  <a:txBody>
                    <a:bodyPr/>
                    <a:lstStyle/>
                    <a:p>
                      <a:pPr algn="l"/>
                      <a:r>
                        <a:rPr lang="en-US" altLang="zh-CN" sz="1600">
                          <a:latin typeface="微软雅黑" pitchFamily="34" charset="-122"/>
                          <a:ea typeface="微软雅黑" pitchFamily="34" charset="-122"/>
                        </a:rPr>
                        <a:t>2012 </a:t>
                      </a:r>
                      <a:r>
                        <a:rPr lang="zh-CN" altLang="en-US" sz="1600">
                          <a:latin typeface="微软雅黑" pitchFamily="34" charset="-122"/>
                          <a:ea typeface="微软雅黑" pitchFamily="34" charset="-122"/>
                        </a:rPr>
                        <a:t>年 </a:t>
                      </a:r>
                      <a:r>
                        <a:rPr lang="en-US" altLang="zh-CN" sz="1600">
                          <a:latin typeface="微软雅黑" pitchFamily="34" charset="-122"/>
                          <a:ea typeface="微软雅黑" pitchFamily="34" charset="-122"/>
                        </a:rPr>
                        <a:t>9 </a:t>
                      </a:r>
                      <a:r>
                        <a:rPr lang="zh-CN" altLang="en-US" sz="1600">
                          <a:latin typeface="微软雅黑" pitchFamily="34" charset="-122"/>
                          <a:ea typeface="微软雅黑" pitchFamily="34" charset="-122"/>
                        </a:rPr>
                        <a:t>月</a:t>
                      </a:r>
                    </a:p>
                  </a:txBody>
                  <a:tcPr marL="19922" marR="19922" marT="3984" marB="398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bg1"/>
                    </a:solidFill>
                  </a:tcPr>
                </a:tc>
              </a:tr>
              <a:tr h="301400">
                <a:tc vMerge="1">
                  <a:txBody>
                    <a:bodyPr/>
                    <a:lstStyle/>
                    <a:p>
                      <a:endParaRPr lang="zh-CN" altLang="en-US"/>
                    </a:p>
                  </a:txBody>
                  <a:tcPr/>
                </a:tc>
                <a:tc>
                  <a:txBody>
                    <a:bodyPr/>
                    <a:lstStyle/>
                    <a:p>
                      <a:pPr algn="l"/>
                      <a:r>
                        <a:rPr lang="zh-CN" altLang="en-US" sz="1600" dirty="0">
                          <a:latin typeface="微软雅黑" pitchFamily="34" charset="-122"/>
                          <a:ea typeface="微软雅黑" pitchFamily="34" charset="-122"/>
                        </a:rPr>
                        <a:t>网络规划设计师教程</a:t>
                      </a:r>
                    </a:p>
                  </a:txBody>
                  <a:tcPr marL="19922" marR="19922" marT="3984" marB="398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bg1"/>
                    </a:solidFill>
                  </a:tcPr>
                </a:tc>
                <a:tc>
                  <a:txBody>
                    <a:bodyPr/>
                    <a:lstStyle/>
                    <a:p>
                      <a:pPr algn="ctr"/>
                      <a:r>
                        <a:rPr lang="en-US" altLang="zh-CN" sz="1600" dirty="0">
                          <a:latin typeface="微软雅黑" pitchFamily="34" charset="-122"/>
                          <a:ea typeface="微软雅黑" pitchFamily="34" charset="-122"/>
                        </a:rPr>
                        <a:t>96.00</a:t>
                      </a:r>
                    </a:p>
                  </a:txBody>
                  <a:tcPr marL="19922" marR="19922" marT="3984" marB="398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bg1"/>
                    </a:solidFill>
                  </a:tcPr>
                </a:tc>
                <a:tc>
                  <a:txBody>
                    <a:bodyPr/>
                    <a:lstStyle/>
                    <a:p>
                      <a:pPr algn="l"/>
                      <a:r>
                        <a:rPr lang="zh-CN" altLang="en-US" sz="1600">
                          <a:latin typeface="微软雅黑" pitchFamily="34" charset="-122"/>
                          <a:ea typeface="微软雅黑" pitchFamily="34" charset="-122"/>
                        </a:rPr>
                        <a:t>黄传河</a:t>
                      </a:r>
                    </a:p>
                  </a:txBody>
                  <a:tcPr marL="19922" marR="19922" marT="3984" marB="398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bg1"/>
                    </a:solidFill>
                  </a:tcPr>
                </a:tc>
                <a:tc>
                  <a:txBody>
                    <a:bodyPr/>
                    <a:lstStyle/>
                    <a:p>
                      <a:pPr algn="l"/>
                      <a:r>
                        <a:rPr lang="en-US" altLang="zh-CN" sz="1600" dirty="0">
                          <a:latin typeface="微软雅黑" pitchFamily="34" charset="-122"/>
                          <a:ea typeface="微软雅黑" pitchFamily="34" charset="-122"/>
                        </a:rPr>
                        <a:t>2013 </a:t>
                      </a:r>
                      <a:r>
                        <a:rPr lang="zh-CN" altLang="en-US" sz="1600" dirty="0">
                          <a:latin typeface="微软雅黑" pitchFamily="34" charset="-122"/>
                          <a:ea typeface="微软雅黑" pitchFamily="34" charset="-122"/>
                        </a:rPr>
                        <a:t>年 </a:t>
                      </a:r>
                      <a:r>
                        <a:rPr lang="en-US" altLang="zh-CN" sz="1600" dirty="0">
                          <a:latin typeface="微软雅黑" pitchFamily="34" charset="-122"/>
                          <a:ea typeface="微软雅黑" pitchFamily="34" charset="-122"/>
                        </a:rPr>
                        <a:t>11 </a:t>
                      </a:r>
                      <a:r>
                        <a:rPr lang="zh-CN" altLang="en-US" sz="1600" dirty="0">
                          <a:latin typeface="微软雅黑" pitchFamily="34" charset="-122"/>
                          <a:ea typeface="微软雅黑" pitchFamily="34" charset="-122"/>
                        </a:rPr>
                        <a:t>月</a:t>
                      </a:r>
                    </a:p>
                  </a:txBody>
                  <a:tcPr marL="19922" marR="19922" marT="3984" marB="398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bg1"/>
                    </a:solidFill>
                  </a:tcPr>
                </a:tc>
              </a:tr>
            </a:tbl>
          </a:graphicData>
        </a:graphic>
      </p:graphicFrame>
      <p:sp>
        <p:nvSpPr>
          <p:cNvPr id="63489"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charset="0"/>
                <a:ea typeface="宋体" charset="-122"/>
                <a:cs typeface="宋体" charset="-122"/>
              </a:rPr>
              <a:t/>
            </a:r>
            <a:br>
              <a:rPr kumimoji="0" lang="zh-CN" altLang="zh-CN" sz="1800" b="0" i="0" u="none" strike="noStrike" cap="none" normalizeH="0" baseline="0" smtClean="0">
                <a:ln>
                  <a:noFill/>
                </a:ln>
                <a:solidFill>
                  <a:schemeClr val="tx1"/>
                </a:solidFill>
                <a:effectLst/>
                <a:latin typeface="Arial" charset="0"/>
                <a:ea typeface="宋体" charset="-122"/>
                <a:cs typeface="宋体" charset="-122"/>
              </a:rPr>
            </a:br>
            <a:endParaRPr kumimoji="0" lang="zh-CN" altLang="zh-CN" sz="1800" b="0" i="0" u="none" strike="noStrike" cap="none" normalizeH="0" baseline="0" smtClean="0">
              <a:ln>
                <a:noFill/>
              </a:ln>
              <a:solidFill>
                <a:schemeClr val="tx1"/>
              </a:solidFill>
              <a:effectLst/>
              <a:latin typeface="Arial" charset="0"/>
              <a:ea typeface="宋体" charset="-122"/>
              <a:cs typeface="宋体" charset="-122"/>
            </a:endParaRPr>
          </a:p>
        </p:txBody>
      </p:sp>
      <p:sp>
        <p:nvSpPr>
          <p:cNvPr id="11" name="TextBox 10"/>
          <p:cNvSpPr txBox="1"/>
          <p:nvPr/>
        </p:nvSpPr>
        <p:spPr>
          <a:xfrm>
            <a:off x="1066800" y="1524000"/>
            <a:ext cx="4339650" cy="369332"/>
          </a:xfrm>
          <a:prstGeom prst="rect">
            <a:avLst/>
          </a:prstGeom>
          <a:noFill/>
        </p:spPr>
        <p:txBody>
          <a:bodyPr wrap="none" rtlCol="0">
            <a:spAutoFit/>
          </a:bodyPr>
          <a:lstStyle/>
          <a:p>
            <a:r>
              <a:rPr lang="zh-CN" altLang="en-US" dirty="0" smtClean="0">
                <a:latin typeface="微软雅黑" pitchFamily="34" charset="-122"/>
                <a:ea typeface="迷你简中黑" pitchFamily="49" charset="-122"/>
              </a:rPr>
              <a:t>计算机资格</a:t>
            </a:r>
            <a:r>
              <a:rPr lang="zh-CN" altLang="en-US" dirty="0" smtClean="0">
                <a:solidFill>
                  <a:srgbClr val="FC611F"/>
                </a:solidFill>
                <a:latin typeface="微软雅黑" pitchFamily="34" charset="-122"/>
                <a:ea typeface="迷你简中黑" pitchFamily="49" charset="-122"/>
              </a:rPr>
              <a:t>考试教程</a:t>
            </a:r>
            <a:r>
              <a:rPr lang="zh-CN" altLang="en-US" dirty="0" smtClean="0">
                <a:latin typeface="微软雅黑" pitchFamily="34" charset="-122"/>
                <a:ea typeface="迷你简中黑" pitchFamily="49" charset="-122"/>
              </a:rPr>
              <a:t>（清华大学出版社）</a:t>
            </a:r>
            <a:endParaRPr lang="en-US" altLang="zh-CN" dirty="0" smtClean="0">
              <a:latin typeface="微软雅黑" pitchFamily="34" charset="-122"/>
              <a:ea typeface="迷你简中黑"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nvGraphicFramePr>
        <p:xfrm>
          <a:off x="1181100" y="1385094"/>
          <a:ext cx="6527803" cy="4286640"/>
        </p:xfrm>
        <a:graphic>
          <a:graphicData uri="http://schemas.openxmlformats.org/drawingml/2006/table">
            <a:tbl>
              <a:tblPr/>
              <a:tblGrid>
                <a:gridCol w="702506"/>
                <a:gridCol w="2142294"/>
                <a:gridCol w="1145388"/>
                <a:gridCol w="860209"/>
                <a:gridCol w="1677406"/>
              </a:tblGrid>
              <a:tr h="301400">
                <a:tc>
                  <a:txBody>
                    <a:bodyPr/>
                    <a:lstStyle/>
                    <a:p>
                      <a:pPr algn="ctr"/>
                      <a:r>
                        <a:rPr lang="zh-CN" altLang="en-US" sz="1600" b="1" dirty="0">
                          <a:solidFill>
                            <a:schemeClr val="bg1"/>
                          </a:solidFill>
                          <a:latin typeface="微软雅黑" pitchFamily="34" charset="-122"/>
                          <a:ea typeface="微软雅黑" pitchFamily="34" charset="-122"/>
                        </a:rPr>
                        <a:t>级别</a:t>
                      </a:r>
                    </a:p>
                  </a:txBody>
                  <a:tcPr marL="19922" marR="19922" marT="3984" marB="398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tx1">
                        <a:lumMod val="50000"/>
                        <a:lumOff val="50000"/>
                      </a:schemeClr>
                    </a:solidFill>
                  </a:tcPr>
                </a:tc>
                <a:tc>
                  <a:txBody>
                    <a:bodyPr/>
                    <a:lstStyle/>
                    <a:p>
                      <a:pPr algn="ctr"/>
                      <a:r>
                        <a:rPr lang="zh-CN" altLang="en-US" sz="1600" b="1" dirty="0">
                          <a:solidFill>
                            <a:schemeClr val="bg1"/>
                          </a:solidFill>
                          <a:latin typeface="微软雅黑" pitchFamily="34" charset="-122"/>
                          <a:ea typeface="微软雅黑" pitchFamily="34" charset="-122"/>
                        </a:rPr>
                        <a:t>书名</a:t>
                      </a:r>
                    </a:p>
                  </a:txBody>
                  <a:tcPr marL="19922" marR="19922" marT="3984" marB="398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tx1">
                        <a:lumMod val="50000"/>
                        <a:lumOff val="50000"/>
                      </a:schemeClr>
                    </a:solidFill>
                  </a:tcPr>
                </a:tc>
                <a:tc>
                  <a:txBody>
                    <a:bodyPr/>
                    <a:lstStyle/>
                    <a:p>
                      <a:pPr algn="ctr"/>
                      <a:r>
                        <a:rPr lang="zh-CN" altLang="en-US" sz="1600" b="1" dirty="0">
                          <a:solidFill>
                            <a:schemeClr val="bg1"/>
                          </a:solidFill>
                          <a:latin typeface="微软雅黑" pitchFamily="34" charset="-122"/>
                          <a:ea typeface="微软雅黑" pitchFamily="34" charset="-122"/>
                        </a:rPr>
                        <a:t>定价（元）</a:t>
                      </a:r>
                    </a:p>
                  </a:txBody>
                  <a:tcPr marL="19922" marR="19922" marT="3984" marB="398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tx1">
                        <a:lumMod val="50000"/>
                        <a:lumOff val="50000"/>
                      </a:schemeClr>
                    </a:solidFill>
                  </a:tcPr>
                </a:tc>
                <a:tc>
                  <a:txBody>
                    <a:bodyPr/>
                    <a:lstStyle/>
                    <a:p>
                      <a:pPr algn="ctr"/>
                      <a:r>
                        <a:rPr lang="zh-CN" altLang="en-US" sz="1600" b="1" dirty="0">
                          <a:solidFill>
                            <a:schemeClr val="bg1"/>
                          </a:solidFill>
                          <a:latin typeface="微软雅黑" pitchFamily="34" charset="-122"/>
                          <a:ea typeface="微软雅黑" pitchFamily="34" charset="-122"/>
                        </a:rPr>
                        <a:t>作者</a:t>
                      </a:r>
                    </a:p>
                  </a:txBody>
                  <a:tcPr marL="19922" marR="19922" marT="3984" marB="398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tx1">
                        <a:lumMod val="50000"/>
                        <a:lumOff val="50000"/>
                      </a:schemeClr>
                    </a:solidFill>
                  </a:tcPr>
                </a:tc>
                <a:tc>
                  <a:txBody>
                    <a:bodyPr/>
                    <a:lstStyle/>
                    <a:p>
                      <a:pPr algn="ctr"/>
                      <a:r>
                        <a:rPr lang="zh-CN" altLang="en-US" sz="1600" b="1" dirty="0">
                          <a:solidFill>
                            <a:schemeClr val="bg1"/>
                          </a:solidFill>
                          <a:latin typeface="微软雅黑" pitchFamily="34" charset="-122"/>
                          <a:ea typeface="微软雅黑" pitchFamily="34" charset="-122"/>
                        </a:rPr>
                        <a:t>出版</a:t>
                      </a:r>
                      <a:r>
                        <a:rPr lang="en-US" altLang="zh-CN" sz="1600" b="1" dirty="0">
                          <a:solidFill>
                            <a:schemeClr val="bg1"/>
                          </a:solidFill>
                          <a:latin typeface="微软雅黑" pitchFamily="34" charset="-122"/>
                          <a:ea typeface="微软雅黑" pitchFamily="34" charset="-122"/>
                        </a:rPr>
                        <a:t>/</a:t>
                      </a:r>
                      <a:r>
                        <a:rPr lang="zh-CN" altLang="en-US" sz="1600" b="1" dirty="0">
                          <a:solidFill>
                            <a:schemeClr val="bg1"/>
                          </a:solidFill>
                          <a:latin typeface="微软雅黑" pitchFamily="34" charset="-122"/>
                          <a:ea typeface="微软雅黑" pitchFamily="34" charset="-122"/>
                        </a:rPr>
                        <a:t>再版日期</a:t>
                      </a:r>
                    </a:p>
                  </a:txBody>
                  <a:tcPr marL="19922" marR="19922" marT="3984" marB="398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tx1">
                        <a:lumMod val="50000"/>
                        <a:lumOff val="50000"/>
                      </a:schemeClr>
                    </a:solidFill>
                  </a:tcPr>
                </a:tc>
              </a:tr>
              <a:tr h="301400">
                <a:tc rowSpan="10">
                  <a:txBody>
                    <a:bodyPr/>
                    <a:lstStyle/>
                    <a:p>
                      <a:pPr algn="ctr"/>
                      <a:r>
                        <a:rPr lang="zh-CN" altLang="en-US" sz="1600" b="1" kern="1200" dirty="0">
                          <a:solidFill>
                            <a:schemeClr val="bg1"/>
                          </a:solidFill>
                          <a:latin typeface="微软雅黑" pitchFamily="34" charset="-122"/>
                          <a:ea typeface="微软雅黑" pitchFamily="34" charset="-122"/>
                          <a:cs typeface="+mn-cs"/>
                        </a:rPr>
                        <a:t>中级</a:t>
                      </a:r>
                    </a:p>
                  </a:txBody>
                  <a:tcPr marL="19922" marR="19922" marT="3984" marB="398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tx1">
                        <a:lumMod val="50000"/>
                        <a:lumOff val="50000"/>
                      </a:schemeClr>
                    </a:solidFill>
                  </a:tcPr>
                </a:tc>
                <a:tc>
                  <a:txBody>
                    <a:bodyPr/>
                    <a:lstStyle/>
                    <a:p>
                      <a:pPr algn="l"/>
                      <a:r>
                        <a:rPr lang="zh-CN" altLang="en-US" sz="1600" dirty="0">
                          <a:latin typeface="微软雅黑" pitchFamily="34" charset="-122"/>
                          <a:ea typeface="微软雅黑" pitchFamily="34" charset="-122"/>
                        </a:rPr>
                        <a:t>信息系统管理工程师教程</a:t>
                      </a:r>
                    </a:p>
                  </a:txBody>
                  <a:tcPr marL="19922" marR="19922" marT="3984" marB="398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bg1"/>
                    </a:solidFill>
                  </a:tcPr>
                </a:tc>
                <a:tc>
                  <a:txBody>
                    <a:bodyPr/>
                    <a:lstStyle/>
                    <a:p>
                      <a:pPr algn="ctr"/>
                      <a:r>
                        <a:rPr lang="en-US" altLang="zh-CN" sz="1600" dirty="0">
                          <a:latin typeface="微软雅黑" pitchFamily="34" charset="-122"/>
                          <a:ea typeface="微软雅黑" pitchFamily="34" charset="-122"/>
                        </a:rPr>
                        <a:t>46.00</a:t>
                      </a:r>
                    </a:p>
                  </a:txBody>
                  <a:tcPr marL="19922" marR="19922" marT="3984" marB="398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bg1"/>
                    </a:solidFill>
                  </a:tcPr>
                </a:tc>
                <a:tc>
                  <a:txBody>
                    <a:bodyPr/>
                    <a:lstStyle/>
                    <a:p>
                      <a:pPr algn="l"/>
                      <a:r>
                        <a:rPr lang="zh-CN" altLang="en-US" sz="1600" dirty="0">
                          <a:latin typeface="微软雅黑" pitchFamily="34" charset="-122"/>
                          <a:ea typeface="微软雅黑" pitchFamily="34" charset="-122"/>
                        </a:rPr>
                        <a:t>陈禹</a:t>
                      </a:r>
                    </a:p>
                  </a:txBody>
                  <a:tcPr marL="19922" marR="19922" marT="3984" marB="398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bg1"/>
                    </a:solidFill>
                  </a:tcPr>
                </a:tc>
                <a:tc>
                  <a:txBody>
                    <a:bodyPr/>
                    <a:lstStyle/>
                    <a:p>
                      <a:pPr algn="l"/>
                      <a:r>
                        <a:rPr lang="en-US" altLang="zh-CN" sz="1600">
                          <a:latin typeface="微软雅黑" pitchFamily="34" charset="-122"/>
                          <a:ea typeface="微软雅黑" pitchFamily="34" charset="-122"/>
                        </a:rPr>
                        <a:t>2014 </a:t>
                      </a:r>
                      <a:r>
                        <a:rPr lang="zh-CN" altLang="en-US" sz="1600">
                          <a:latin typeface="微软雅黑" pitchFamily="34" charset="-122"/>
                          <a:ea typeface="微软雅黑" pitchFamily="34" charset="-122"/>
                        </a:rPr>
                        <a:t>年 </a:t>
                      </a:r>
                      <a:r>
                        <a:rPr lang="en-US" altLang="zh-CN" sz="1600">
                          <a:latin typeface="微软雅黑" pitchFamily="34" charset="-122"/>
                          <a:ea typeface="微软雅黑" pitchFamily="34" charset="-122"/>
                        </a:rPr>
                        <a:t>3 </a:t>
                      </a:r>
                      <a:r>
                        <a:rPr lang="zh-CN" altLang="en-US" sz="1600">
                          <a:latin typeface="微软雅黑" pitchFamily="34" charset="-122"/>
                          <a:ea typeface="微软雅黑" pitchFamily="34" charset="-122"/>
                        </a:rPr>
                        <a:t>月</a:t>
                      </a:r>
                    </a:p>
                  </a:txBody>
                  <a:tcPr marL="19922" marR="19922" marT="3984" marB="398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bg1"/>
                    </a:solidFill>
                  </a:tcPr>
                </a:tc>
              </a:tr>
              <a:tr h="301400">
                <a:tc vMerge="1">
                  <a:txBody>
                    <a:bodyPr/>
                    <a:lstStyle/>
                    <a:p>
                      <a:endParaRPr lang="zh-CN" altLang="en-US"/>
                    </a:p>
                  </a:txBody>
                  <a:tcPr/>
                </a:tc>
                <a:tc>
                  <a:txBody>
                    <a:bodyPr/>
                    <a:lstStyle/>
                    <a:p>
                      <a:pPr algn="l"/>
                      <a:r>
                        <a:rPr lang="zh-CN" altLang="en-US" sz="1600" dirty="0">
                          <a:latin typeface="微软雅黑" pitchFamily="34" charset="-122"/>
                          <a:ea typeface="微软雅黑" pitchFamily="34" charset="-122"/>
                        </a:rPr>
                        <a:t>嵌入式系统设计师教程</a:t>
                      </a:r>
                    </a:p>
                  </a:txBody>
                  <a:tcPr marL="19922" marR="19922" marT="3984" marB="398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bg1"/>
                    </a:solidFill>
                  </a:tcPr>
                </a:tc>
                <a:tc>
                  <a:txBody>
                    <a:bodyPr/>
                    <a:lstStyle/>
                    <a:p>
                      <a:pPr algn="ctr"/>
                      <a:r>
                        <a:rPr lang="en-US" altLang="zh-CN" sz="1600" dirty="0">
                          <a:latin typeface="微软雅黑" pitchFamily="34" charset="-122"/>
                          <a:ea typeface="微软雅黑" pitchFamily="34" charset="-122"/>
                        </a:rPr>
                        <a:t>55.00</a:t>
                      </a:r>
                    </a:p>
                  </a:txBody>
                  <a:tcPr marL="19922" marR="19922" marT="3984" marB="398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bg1"/>
                    </a:solidFill>
                  </a:tcPr>
                </a:tc>
                <a:tc>
                  <a:txBody>
                    <a:bodyPr/>
                    <a:lstStyle/>
                    <a:p>
                      <a:pPr algn="l"/>
                      <a:r>
                        <a:rPr lang="zh-CN" altLang="en-US" sz="1600" dirty="0">
                          <a:latin typeface="微软雅黑" pitchFamily="34" charset="-122"/>
                          <a:ea typeface="微软雅黑" pitchFamily="34" charset="-122"/>
                        </a:rPr>
                        <a:t>魏洪兴</a:t>
                      </a:r>
                    </a:p>
                  </a:txBody>
                  <a:tcPr marL="19922" marR="19922" marT="3984" marB="398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bg1"/>
                    </a:solidFill>
                  </a:tcPr>
                </a:tc>
                <a:tc>
                  <a:txBody>
                    <a:bodyPr/>
                    <a:lstStyle/>
                    <a:p>
                      <a:pPr algn="l"/>
                      <a:r>
                        <a:rPr lang="en-US" altLang="zh-CN" sz="1600">
                          <a:latin typeface="微软雅黑" pitchFamily="34" charset="-122"/>
                          <a:ea typeface="微软雅黑" pitchFamily="34" charset="-122"/>
                        </a:rPr>
                        <a:t>2013 </a:t>
                      </a:r>
                      <a:r>
                        <a:rPr lang="zh-CN" altLang="en-US" sz="1600">
                          <a:latin typeface="微软雅黑" pitchFamily="34" charset="-122"/>
                          <a:ea typeface="微软雅黑" pitchFamily="34" charset="-122"/>
                        </a:rPr>
                        <a:t>年 </a:t>
                      </a:r>
                      <a:r>
                        <a:rPr lang="en-US" altLang="zh-CN" sz="1600">
                          <a:latin typeface="微软雅黑" pitchFamily="34" charset="-122"/>
                          <a:ea typeface="微软雅黑" pitchFamily="34" charset="-122"/>
                        </a:rPr>
                        <a:t>6 </a:t>
                      </a:r>
                      <a:r>
                        <a:rPr lang="zh-CN" altLang="en-US" sz="1600">
                          <a:latin typeface="微软雅黑" pitchFamily="34" charset="-122"/>
                          <a:ea typeface="微软雅黑" pitchFamily="34" charset="-122"/>
                        </a:rPr>
                        <a:t>月</a:t>
                      </a:r>
                    </a:p>
                  </a:txBody>
                  <a:tcPr marL="19922" marR="19922" marT="3984" marB="398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bg1"/>
                    </a:solidFill>
                  </a:tcPr>
                </a:tc>
              </a:tr>
              <a:tr h="449678">
                <a:tc vMerge="1">
                  <a:txBody>
                    <a:bodyPr/>
                    <a:lstStyle/>
                    <a:p>
                      <a:endParaRPr lang="zh-CN" altLang="en-US"/>
                    </a:p>
                  </a:txBody>
                  <a:tcPr/>
                </a:tc>
                <a:tc>
                  <a:txBody>
                    <a:bodyPr/>
                    <a:lstStyle/>
                    <a:p>
                      <a:pPr algn="l"/>
                      <a:r>
                        <a:rPr lang="zh-CN" altLang="en-US" sz="1600" dirty="0">
                          <a:latin typeface="微软雅黑" pitchFamily="34" charset="-122"/>
                          <a:ea typeface="微软雅黑" pitchFamily="34" charset="-122"/>
                        </a:rPr>
                        <a:t>系统集成项目管理工程师教程</a:t>
                      </a:r>
                    </a:p>
                  </a:txBody>
                  <a:tcPr marL="19922" marR="19922" marT="3984" marB="398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bg1"/>
                    </a:solidFill>
                  </a:tcPr>
                </a:tc>
                <a:tc>
                  <a:txBody>
                    <a:bodyPr/>
                    <a:lstStyle/>
                    <a:p>
                      <a:pPr algn="ctr"/>
                      <a:r>
                        <a:rPr lang="en-US" altLang="zh-CN" sz="1600" dirty="0">
                          <a:latin typeface="微软雅黑" pitchFamily="34" charset="-122"/>
                          <a:ea typeface="微软雅黑" pitchFamily="34" charset="-122"/>
                        </a:rPr>
                        <a:t>75.00</a:t>
                      </a:r>
                    </a:p>
                  </a:txBody>
                  <a:tcPr marL="19922" marR="19922" marT="3984" marB="398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bg1"/>
                    </a:solidFill>
                  </a:tcPr>
                </a:tc>
                <a:tc>
                  <a:txBody>
                    <a:bodyPr/>
                    <a:lstStyle/>
                    <a:p>
                      <a:pPr algn="l"/>
                      <a:r>
                        <a:rPr lang="zh-CN" altLang="en-US" sz="1600" dirty="0">
                          <a:latin typeface="微软雅黑" pitchFamily="34" charset="-122"/>
                          <a:ea typeface="微软雅黑" pitchFamily="34" charset="-122"/>
                        </a:rPr>
                        <a:t>柳纯录</a:t>
                      </a:r>
                    </a:p>
                  </a:txBody>
                  <a:tcPr marL="19922" marR="19922" marT="3984" marB="398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bg1"/>
                    </a:solidFill>
                  </a:tcPr>
                </a:tc>
                <a:tc>
                  <a:txBody>
                    <a:bodyPr/>
                    <a:lstStyle/>
                    <a:p>
                      <a:pPr algn="l"/>
                      <a:r>
                        <a:rPr lang="en-US" altLang="zh-CN" sz="1600" dirty="0">
                          <a:latin typeface="微软雅黑" pitchFamily="34" charset="-122"/>
                          <a:ea typeface="微软雅黑" pitchFamily="34" charset="-122"/>
                        </a:rPr>
                        <a:t>2014 </a:t>
                      </a:r>
                      <a:r>
                        <a:rPr lang="zh-CN" altLang="en-US" sz="1600" dirty="0">
                          <a:latin typeface="微软雅黑" pitchFamily="34" charset="-122"/>
                          <a:ea typeface="微软雅黑" pitchFamily="34" charset="-122"/>
                        </a:rPr>
                        <a:t>年 </a:t>
                      </a:r>
                      <a:r>
                        <a:rPr lang="en-US" altLang="zh-CN" sz="1600" dirty="0">
                          <a:latin typeface="微软雅黑" pitchFamily="34" charset="-122"/>
                          <a:ea typeface="微软雅黑" pitchFamily="34" charset="-122"/>
                        </a:rPr>
                        <a:t>3 </a:t>
                      </a:r>
                      <a:r>
                        <a:rPr lang="zh-CN" altLang="en-US" sz="1600" dirty="0">
                          <a:latin typeface="微软雅黑" pitchFamily="34" charset="-122"/>
                          <a:ea typeface="微软雅黑" pitchFamily="34" charset="-122"/>
                        </a:rPr>
                        <a:t>月</a:t>
                      </a:r>
                    </a:p>
                  </a:txBody>
                  <a:tcPr marL="19922" marR="19922" marT="3984" marB="398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bg1"/>
                    </a:solidFill>
                  </a:tcPr>
                </a:tc>
              </a:tr>
              <a:tr h="301400">
                <a:tc vMerge="1">
                  <a:txBody>
                    <a:bodyPr/>
                    <a:lstStyle/>
                    <a:p>
                      <a:endParaRPr lang="zh-CN" altLang="en-US"/>
                    </a:p>
                  </a:txBody>
                  <a:tcPr/>
                </a:tc>
                <a:tc>
                  <a:txBody>
                    <a:bodyPr/>
                    <a:lstStyle/>
                    <a:p>
                      <a:pPr algn="l"/>
                      <a:r>
                        <a:rPr lang="zh-CN" altLang="en-US" sz="1600" dirty="0">
                          <a:latin typeface="微软雅黑" pitchFamily="34" charset="-122"/>
                          <a:ea typeface="微软雅黑" pitchFamily="34" charset="-122"/>
                        </a:rPr>
                        <a:t>信息系统监理师教程</a:t>
                      </a:r>
                    </a:p>
                  </a:txBody>
                  <a:tcPr marL="19922" marR="19922" marT="3984" marB="398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bg1"/>
                    </a:solidFill>
                  </a:tcPr>
                </a:tc>
                <a:tc>
                  <a:txBody>
                    <a:bodyPr/>
                    <a:lstStyle/>
                    <a:p>
                      <a:pPr algn="ctr"/>
                      <a:r>
                        <a:rPr lang="en-US" altLang="zh-CN" sz="1600" dirty="0">
                          <a:latin typeface="微软雅黑" pitchFamily="34" charset="-122"/>
                          <a:ea typeface="微软雅黑" pitchFamily="34" charset="-122"/>
                        </a:rPr>
                        <a:t>55.00</a:t>
                      </a:r>
                    </a:p>
                  </a:txBody>
                  <a:tcPr marL="19922" marR="19922" marT="3984" marB="398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bg1"/>
                    </a:solidFill>
                  </a:tcPr>
                </a:tc>
                <a:tc>
                  <a:txBody>
                    <a:bodyPr/>
                    <a:lstStyle/>
                    <a:p>
                      <a:pPr algn="l"/>
                      <a:r>
                        <a:rPr lang="zh-CN" altLang="en-US" sz="1600" dirty="0">
                          <a:latin typeface="微软雅黑" pitchFamily="34" charset="-122"/>
                          <a:ea typeface="微软雅黑" pitchFamily="34" charset="-122"/>
                        </a:rPr>
                        <a:t>柳纯录</a:t>
                      </a:r>
                    </a:p>
                  </a:txBody>
                  <a:tcPr marL="19922" marR="19922" marT="3984" marB="398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bg1"/>
                    </a:solidFill>
                  </a:tcPr>
                </a:tc>
                <a:tc>
                  <a:txBody>
                    <a:bodyPr/>
                    <a:lstStyle/>
                    <a:p>
                      <a:pPr algn="l"/>
                      <a:r>
                        <a:rPr lang="en-US" altLang="zh-CN" sz="1600">
                          <a:latin typeface="微软雅黑" pitchFamily="34" charset="-122"/>
                          <a:ea typeface="微软雅黑" pitchFamily="34" charset="-122"/>
                        </a:rPr>
                        <a:t>2014 </a:t>
                      </a:r>
                      <a:r>
                        <a:rPr lang="zh-CN" altLang="en-US" sz="1600">
                          <a:latin typeface="微软雅黑" pitchFamily="34" charset="-122"/>
                          <a:ea typeface="微软雅黑" pitchFamily="34" charset="-122"/>
                        </a:rPr>
                        <a:t>年 </a:t>
                      </a:r>
                      <a:r>
                        <a:rPr lang="en-US" altLang="zh-CN" sz="1600">
                          <a:latin typeface="微软雅黑" pitchFamily="34" charset="-122"/>
                          <a:ea typeface="微软雅黑" pitchFamily="34" charset="-122"/>
                        </a:rPr>
                        <a:t>6 </a:t>
                      </a:r>
                      <a:r>
                        <a:rPr lang="zh-CN" altLang="en-US" sz="1600">
                          <a:latin typeface="微软雅黑" pitchFamily="34" charset="-122"/>
                          <a:ea typeface="微软雅黑" pitchFamily="34" charset="-122"/>
                        </a:rPr>
                        <a:t>月</a:t>
                      </a:r>
                    </a:p>
                  </a:txBody>
                  <a:tcPr marL="19922" marR="19922" marT="3984" marB="398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bg1"/>
                    </a:solidFill>
                  </a:tcPr>
                </a:tc>
              </a:tr>
              <a:tr h="301400">
                <a:tc vMerge="1">
                  <a:txBody>
                    <a:bodyPr/>
                    <a:lstStyle/>
                    <a:p>
                      <a:endParaRPr lang="zh-CN" altLang="en-US"/>
                    </a:p>
                  </a:txBody>
                  <a:tcPr/>
                </a:tc>
                <a:tc>
                  <a:txBody>
                    <a:bodyPr/>
                    <a:lstStyle/>
                    <a:p>
                      <a:pPr algn="l"/>
                      <a:r>
                        <a:rPr lang="zh-CN" altLang="en-US" sz="1600">
                          <a:latin typeface="微软雅黑" pitchFamily="34" charset="-122"/>
                          <a:ea typeface="微软雅黑" pitchFamily="34" charset="-122"/>
                        </a:rPr>
                        <a:t>多媒体应用设计师教程</a:t>
                      </a:r>
                    </a:p>
                  </a:txBody>
                  <a:tcPr marL="19922" marR="19922" marT="3984" marB="398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bg1"/>
                    </a:solidFill>
                  </a:tcPr>
                </a:tc>
                <a:tc>
                  <a:txBody>
                    <a:bodyPr/>
                    <a:lstStyle/>
                    <a:p>
                      <a:pPr algn="ctr"/>
                      <a:r>
                        <a:rPr lang="en-US" altLang="zh-CN" sz="1600" dirty="0">
                          <a:latin typeface="微软雅黑" pitchFamily="34" charset="-122"/>
                          <a:ea typeface="微软雅黑" pitchFamily="34" charset="-122"/>
                        </a:rPr>
                        <a:t>35.00</a:t>
                      </a:r>
                    </a:p>
                  </a:txBody>
                  <a:tcPr marL="19922" marR="19922" marT="3984" marB="398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bg1"/>
                    </a:solidFill>
                  </a:tcPr>
                </a:tc>
                <a:tc>
                  <a:txBody>
                    <a:bodyPr/>
                    <a:lstStyle/>
                    <a:p>
                      <a:pPr algn="l"/>
                      <a:r>
                        <a:rPr lang="zh-CN" altLang="en-US" sz="1600" dirty="0">
                          <a:latin typeface="微软雅黑" pitchFamily="34" charset="-122"/>
                          <a:ea typeface="微软雅黑" pitchFamily="34" charset="-122"/>
                        </a:rPr>
                        <a:t>钟玉琢</a:t>
                      </a:r>
                    </a:p>
                  </a:txBody>
                  <a:tcPr marL="19922" marR="19922" marT="3984" marB="398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bg1"/>
                    </a:solidFill>
                  </a:tcPr>
                </a:tc>
                <a:tc>
                  <a:txBody>
                    <a:bodyPr/>
                    <a:lstStyle/>
                    <a:p>
                      <a:pPr algn="l"/>
                      <a:r>
                        <a:rPr lang="en-US" altLang="zh-CN" sz="1600" dirty="0">
                          <a:latin typeface="微软雅黑" pitchFamily="34" charset="-122"/>
                          <a:ea typeface="微软雅黑" pitchFamily="34" charset="-122"/>
                        </a:rPr>
                        <a:t>2005 </a:t>
                      </a:r>
                      <a:r>
                        <a:rPr lang="zh-CN" altLang="en-US" sz="1600" dirty="0">
                          <a:latin typeface="微软雅黑" pitchFamily="34" charset="-122"/>
                          <a:ea typeface="微软雅黑" pitchFamily="34" charset="-122"/>
                        </a:rPr>
                        <a:t>年 </a:t>
                      </a:r>
                      <a:r>
                        <a:rPr lang="en-US" altLang="zh-CN" sz="1600" dirty="0">
                          <a:latin typeface="微软雅黑" pitchFamily="34" charset="-122"/>
                          <a:ea typeface="微软雅黑" pitchFamily="34" charset="-122"/>
                        </a:rPr>
                        <a:t>3 </a:t>
                      </a:r>
                      <a:r>
                        <a:rPr lang="zh-CN" altLang="en-US" sz="1600" dirty="0">
                          <a:latin typeface="微软雅黑" pitchFamily="34" charset="-122"/>
                          <a:ea typeface="微软雅黑" pitchFamily="34" charset="-122"/>
                        </a:rPr>
                        <a:t>月</a:t>
                      </a:r>
                    </a:p>
                  </a:txBody>
                  <a:tcPr marL="19922" marR="19922" marT="3984" marB="398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bg1"/>
                    </a:solidFill>
                  </a:tcPr>
                </a:tc>
              </a:tr>
              <a:tr h="301400">
                <a:tc vMerge="1">
                  <a:txBody>
                    <a:bodyPr/>
                    <a:lstStyle/>
                    <a:p>
                      <a:endParaRPr lang="zh-CN" altLang="en-US"/>
                    </a:p>
                  </a:txBody>
                  <a:tcPr/>
                </a:tc>
                <a:tc>
                  <a:txBody>
                    <a:bodyPr/>
                    <a:lstStyle/>
                    <a:p>
                      <a:pPr algn="l"/>
                      <a:r>
                        <a:rPr lang="zh-CN" altLang="en-US" sz="1600" dirty="0">
                          <a:latin typeface="微软雅黑" pitchFamily="34" charset="-122"/>
                          <a:ea typeface="微软雅黑" pitchFamily="34" charset="-122"/>
                        </a:rPr>
                        <a:t>软件评测师教程</a:t>
                      </a:r>
                    </a:p>
                  </a:txBody>
                  <a:tcPr marL="19922" marR="19922" marT="3984" marB="398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bg1"/>
                    </a:solidFill>
                  </a:tcPr>
                </a:tc>
                <a:tc>
                  <a:txBody>
                    <a:bodyPr/>
                    <a:lstStyle/>
                    <a:p>
                      <a:pPr algn="ctr"/>
                      <a:r>
                        <a:rPr lang="en-US" altLang="zh-CN" sz="1600">
                          <a:latin typeface="微软雅黑" pitchFamily="34" charset="-122"/>
                          <a:ea typeface="微软雅黑" pitchFamily="34" charset="-122"/>
                        </a:rPr>
                        <a:t>79.00</a:t>
                      </a:r>
                    </a:p>
                  </a:txBody>
                  <a:tcPr marL="19922" marR="19922" marT="3984" marB="398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bg1"/>
                    </a:solidFill>
                  </a:tcPr>
                </a:tc>
                <a:tc>
                  <a:txBody>
                    <a:bodyPr/>
                    <a:lstStyle/>
                    <a:p>
                      <a:pPr algn="l"/>
                      <a:r>
                        <a:rPr lang="zh-CN" altLang="en-US" sz="1600" dirty="0">
                          <a:latin typeface="微软雅黑" pitchFamily="34" charset="-122"/>
                          <a:ea typeface="微软雅黑" pitchFamily="34" charset="-122"/>
                        </a:rPr>
                        <a:t>柳纯录</a:t>
                      </a:r>
                    </a:p>
                  </a:txBody>
                  <a:tcPr marL="19922" marR="19922" marT="3984" marB="398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bg1"/>
                    </a:solidFill>
                  </a:tcPr>
                </a:tc>
                <a:tc>
                  <a:txBody>
                    <a:bodyPr/>
                    <a:lstStyle/>
                    <a:p>
                      <a:pPr algn="l"/>
                      <a:r>
                        <a:rPr lang="en-US" altLang="zh-CN" sz="1600" dirty="0">
                          <a:latin typeface="微软雅黑" pitchFamily="34" charset="-122"/>
                          <a:ea typeface="微软雅黑" pitchFamily="34" charset="-122"/>
                        </a:rPr>
                        <a:t>2014 </a:t>
                      </a:r>
                      <a:r>
                        <a:rPr lang="zh-CN" altLang="en-US" sz="1600" dirty="0">
                          <a:latin typeface="微软雅黑" pitchFamily="34" charset="-122"/>
                          <a:ea typeface="微软雅黑" pitchFamily="34" charset="-122"/>
                        </a:rPr>
                        <a:t>年 </a:t>
                      </a:r>
                      <a:r>
                        <a:rPr lang="en-US" altLang="zh-CN" sz="1600" dirty="0">
                          <a:latin typeface="微软雅黑" pitchFamily="34" charset="-122"/>
                          <a:ea typeface="微软雅黑" pitchFamily="34" charset="-122"/>
                        </a:rPr>
                        <a:t>7 </a:t>
                      </a:r>
                      <a:r>
                        <a:rPr lang="zh-CN" altLang="en-US" sz="1600" dirty="0">
                          <a:latin typeface="微软雅黑" pitchFamily="34" charset="-122"/>
                          <a:ea typeface="微软雅黑" pitchFamily="34" charset="-122"/>
                        </a:rPr>
                        <a:t>月</a:t>
                      </a:r>
                    </a:p>
                  </a:txBody>
                  <a:tcPr marL="19922" marR="19922" marT="3984" marB="398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bg1"/>
                    </a:solidFill>
                  </a:tcPr>
                </a:tc>
              </a:tr>
              <a:tr h="301400">
                <a:tc vMerge="1">
                  <a:txBody>
                    <a:bodyPr/>
                    <a:lstStyle/>
                    <a:p>
                      <a:endParaRPr lang="zh-CN" altLang="en-US"/>
                    </a:p>
                  </a:txBody>
                  <a:tcPr/>
                </a:tc>
                <a:tc>
                  <a:txBody>
                    <a:bodyPr/>
                    <a:lstStyle/>
                    <a:p>
                      <a:pPr algn="l"/>
                      <a:r>
                        <a:rPr lang="zh-CN" altLang="en-US" sz="1600">
                          <a:latin typeface="微软雅黑" pitchFamily="34" charset="-122"/>
                          <a:ea typeface="微软雅黑" pitchFamily="34" charset="-122"/>
                        </a:rPr>
                        <a:t>软件设计师教程（第 </a:t>
                      </a:r>
                      <a:r>
                        <a:rPr lang="en-US" altLang="zh-CN" sz="1600">
                          <a:latin typeface="微软雅黑" pitchFamily="34" charset="-122"/>
                          <a:ea typeface="微软雅黑" pitchFamily="34" charset="-122"/>
                        </a:rPr>
                        <a:t>4 </a:t>
                      </a:r>
                      <a:r>
                        <a:rPr lang="zh-CN" altLang="en-US" sz="1600">
                          <a:latin typeface="微软雅黑" pitchFamily="34" charset="-122"/>
                          <a:ea typeface="微软雅黑" pitchFamily="34" charset="-122"/>
                        </a:rPr>
                        <a:t>版）</a:t>
                      </a:r>
                    </a:p>
                  </a:txBody>
                  <a:tcPr marL="19922" marR="19922" marT="3984" marB="398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bg1"/>
                    </a:solidFill>
                  </a:tcPr>
                </a:tc>
                <a:tc>
                  <a:txBody>
                    <a:bodyPr/>
                    <a:lstStyle/>
                    <a:p>
                      <a:pPr algn="ctr"/>
                      <a:r>
                        <a:rPr lang="en-US" altLang="zh-CN" sz="1600">
                          <a:latin typeface="微软雅黑" pitchFamily="34" charset="-122"/>
                          <a:ea typeface="微软雅黑" pitchFamily="34" charset="-122"/>
                        </a:rPr>
                        <a:t>79.00</a:t>
                      </a:r>
                    </a:p>
                  </a:txBody>
                  <a:tcPr marL="19922" marR="19922" marT="3984" marB="398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bg1"/>
                    </a:solidFill>
                  </a:tcPr>
                </a:tc>
                <a:tc>
                  <a:txBody>
                    <a:bodyPr/>
                    <a:lstStyle/>
                    <a:p>
                      <a:pPr algn="l"/>
                      <a:r>
                        <a:rPr lang="zh-CN" altLang="en-US" sz="1600" dirty="0">
                          <a:latin typeface="微软雅黑" pitchFamily="34" charset="-122"/>
                          <a:ea typeface="微软雅黑" pitchFamily="34" charset="-122"/>
                        </a:rPr>
                        <a:t>褚华</a:t>
                      </a:r>
                    </a:p>
                  </a:txBody>
                  <a:tcPr marL="19922" marR="19922" marT="3984" marB="398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bg1"/>
                    </a:solidFill>
                  </a:tcPr>
                </a:tc>
                <a:tc>
                  <a:txBody>
                    <a:bodyPr/>
                    <a:lstStyle/>
                    <a:p>
                      <a:pPr algn="l"/>
                      <a:r>
                        <a:rPr lang="en-US" altLang="zh-CN" sz="1600" dirty="0">
                          <a:latin typeface="微软雅黑" pitchFamily="34" charset="-122"/>
                          <a:ea typeface="微软雅黑" pitchFamily="34" charset="-122"/>
                        </a:rPr>
                        <a:t>2014 </a:t>
                      </a:r>
                      <a:r>
                        <a:rPr lang="zh-CN" altLang="en-US" sz="1600" dirty="0">
                          <a:latin typeface="微软雅黑" pitchFamily="34" charset="-122"/>
                          <a:ea typeface="微软雅黑" pitchFamily="34" charset="-122"/>
                        </a:rPr>
                        <a:t>年 </a:t>
                      </a:r>
                      <a:r>
                        <a:rPr lang="en-US" altLang="zh-CN" sz="1600" dirty="0">
                          <a:latin typeface="微软雅黑" pitchFamily="34" charset="-122"/>
                          <a:ea typeface="微软雅黑" pitchFamily="34" charset="-122"/>
                        </a:rPr>
                        <a:t>9 </a:t>
                      </a:r>
                      <a:r>
                        <a:rPr lang="zh-CN" altLang="en-US" sz="1600" dirty="0">
                          <a:latin typeface="微软雅黑" pitchFamily="34" charset="-122"/>
                          <a:ea typeface="微软雅黑" pitchFamily="34" charset="-122"/>
                        </a:rPr>
                        <a:t>月</a:t>
                      </a:r>
                    </a:p>
                  </a:txBody>
                  <a:tcPr marL="19922" marR="19922" marT="3984" marB="398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bg1"/>
                    </a:solidFill>
                  </a:tcPr>
                </a:tc>
              </a:tr>
              <a:tr h="301400">
                <a:tc vMerge="1">
                  <a:txBody>
                    <a:bodyPr/>
                    <a:lstStyle/>
                    <a:p>
                      <a:endParaRPr lang="zh-CN" altLang="en-US"/>
                    </a:p>
                  </a:txBody>
                  <a:tcPr/>
                </a:tc>
                <a:tc>
                  <a:txBody>
                    <a:bodyPr/>
                    <a:lstStyle/>
                    <a:p>
                      <a:pPr algn="l"/>
                      <a:r>
                        <a:rPr lang="zh-CN" altLang="en-US" sz="1600">
                          <a:latin typeface="微软雅黑" pitchFamily="34" charset="-122"/>
                          <a:ea typeface="微软雅黑" pitchFamily="34" charset="-122"/>
                        </a:rPr>
                        <a:t>网络工程师教程（第 </a:t>
                      </a:r>
                      <a:r>
                        <a:rPr lang="en-US" altLang="zh-CN" sz="1600">
                          <a:latin typeface="微软雅黑" pitchFamily="34" charset="-122"/>
                          <a:ea typeface="微软雅黑" pitchFamily="34" charset="-122"/>
                        </a:rPr>
                        <a:t>4 </a:t>
                      </a:r>
                      <a:r>
                        <a:rPr lang="zh-CN" altLang="en-US" sz="1600">
                          <a:latin typeface="微软雅黑" pitchFamily="34" charset="-122"/>
                          <a:ea typeface="微软雅黑" pitchFamily="34" charset="-122"/>
                        </a:rPr>
                        <a:t>版）</a:t>
                      </a:r>
                    </a:p>
                  </a:txBody>
                  <a:tcPr marL="19922" marR="19922" marT="3984" marB="398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bg1"/>
                    </a:solidFill>
                  </a:tcPr>
                </a:tc>
                <a:tc>
                  <a:txBody>
                    <a:bodyPr/>
                    <a:lstStyle/>
                    <a:p>
                      <a:pPr algn="ctr"/>
                      <a:r>
                        <a:rPr lang="en-US" altLang="zh-CN" sz="1600">
                          <a:latin typeface="微软雅黑" pitchFamily="34" charset="-122"/>
                          <a:ea typeface="微软雅黑" pitchFamily="34" charset="-122"/>
                        </a:rPr>
                        <a:t>89.00</a:t>
                      </a:r>
                    </a:p>
                  </a:txBody>
                  <a:tcPr marL="19922" marR="19922" marT="3984" marB="398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bg1"/>
                    </a:solidFill>
                  </a:tcPr>
                </a:tc>
                <a:tc>
                  <a:txBody>
                    <a:bodyPr/>
                    <a:lstStyle/>
                    <a:p>
                      <a:pPr algn="l"/>
                      <a:r>
                        <a:rPr lang="zh-CN" altLang="en-US" sz="1600">
                          <a:latin typeface="微软雅黑" pitchFamily="34" charset="-122"/>
                          <a:ea typeface="微软雅黑" pitchFamily="34" charset="-122"/>
                        </a:rPr>
                        <a:t>雷震甲</a:t>
                      </a:r>
                    </a:p>
                  </a:txBody>
                  <a:tcPr marL="19922" marR="19922" marT="3984" marB="398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bg1"/>
                    </a:solidFill>
                  </a:tcPr>
                </a:tc>
                <a:tc>
                  <a:txBody>
                    <a:bodyPr/>
                    <a:lstStyle/>
                    <a:p>
                      <a:pPr algn="l"/>
                      <a:r>
                        <a:rPr lang="en-US" altLang="zh-CN" sz="1600" dirty="0">
                          <a:latin typeface="微软雅黑" pitchFamily="34" charset="-122"/>
                          <a:ea typeface="微软雅黑" pitchFamily="34" charset="-122"/>
                        </a:rPr>
                        <a:t>2014 </a:t>
                      </a:r>
                      <a:r>
                        <a:rPr lang="zh-CN" altLang="en-US" sz="1600" dirty="0">
                          <a:latin typeface="微软雅黑" pitchFamily="34" charset="-122"/>
                          <a:ea typeface="微软雅黑" pitchFamily="34" charset="-122"/>
                        </a:rPr>
                        <a:t>年 </a:t>
                      </a:r>
                      <a:r>
                        <a:rPr lang="en-US" altLang="zh-CN" sz="1600" dirty="0">
                          <a:latin typeface="微软雅黑" pitchFamily="34" charset="-122"/>
                          <a:ea typeface="微软雅黑" pitchFamily="34" charset="-122"/>
                        </a:rPr>
                        <a:t>9 </a:t>
                      </a:r>
                      <a:r>
                        <a:rPr lang="zh-CN" altLang="en-US" sz="1600" dirty="0">
                          <a:latin typeface="微软雅黑" pitchFamily="34" charset="-122"/>
                          <a:ea typeface="微软雅黑" pitchFamily="34" charset="-122"/>
                        </a:rPr>
                        <a:t>月</a:t>
                      </a:r>
                    </a:p>
                  </a:txBody>
                  <a:tcPr marL="19922" marR="19922" marT="3984" marB="398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bg1"/>
                    </a:solidFill>
                  </a:tcPr>
                </a:tc>
              </a:tr>
              <a:tr h="449678">
                <a:tc vMerge="1">
                  <a:txBody>
                    <a:bodyPr/>
                    <a:lstStyle/>
                    <a:p>
                      <a:endParaRPr lang="zh-CN" altLang="en-US"/>
                    </a:p>
                  </a:txBody>
                  <a:tcPr/>
                </a:tc>
                <a:tc>
                  <a:txBody>
                    <a:bodyPr/>
                    <a:lstStyle/>
                    <a:p>
                      <a:pPr algn="l"/>
                      <a:r>
                        <a:rPr lang="zh-CN" altLang="en-US" sz="1600">
                          <a:latin typeface="微软雅黑" pitchFamily="34" charset="-122"/>
                          <a:ea typeface="微软雅黑" pitchFamily="34" charset="-122"/>
                        </a:rPr>
                        <a:t>数据库系统工程师教程（第 </a:t>
                      </a:r>
                      <a:r>
                        <a:rPr lang="en-US" altLang="zh-CN" sz="1600">
                          <a:latin typeface="微软雅黑" pitchFamily="34" charset="-122"/>
                          <a:ea typeface="微软雅黑" pitchFamily="34" charset="-122"/>
                        </a:rPr>
                        <a:t>2 </a:t>
                      </a:r>
                      <a:r>
                        <a:rPr lang="zh-CN" altLang="en-US" sz="1600">
                          <a:latin typeface="微软雅黑" pitchFamily="34" charset="-122"/>
                          <a:ea typeface="微软雅黑" pitchFamily="34" charset="-122"/>
                        </a:rPr>
                        <a:t>版）</a:t>
                      </a:r>
                    </a:p>
                  </a:txBody>
                  <a:tcPr marL="19922" marR="19922" marT="3984" marB="398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bg1"/>
                    </a:solidFill>
                  </a:tcPr>
                </a:tc>
                <a:tc>
                  <a:txBody>
                    <a:bodyPr/>
                    <a:lstStyle/>
                    <a:p>
                      <a:pPr algn="ctr"/>
                      <a:r>
                        <a:rPr lang="en-US" altLang="zh-CN" sz="1600">
                          <a:latin typeface="微软雅黑" pitchFamily="34" charset="-122"/>
                          <a:ea typeface="微软雅黑" pitchFamily="34" charset="-122"/>
                        </a:rPr>
                        <a:t>72.00</a:t>
                      </a:r>
                    </a:p>
                  </a:txBody>
                  <a:tcPr marL="19922" marR="19922" marT="3984" marB="398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bg1"/>
                    </a:solidFill>
                  </a:tcPr>
                </a:tc>
                <a:tc>
                  <a:txBody>
                    <a:bodyPr/>
                    <a:lstStyle/>
                    <a:p>
                      <a:pPr algn="l"/>
                      <a:r>
                        <a:rPr lang="zh-CN" altLang="en-US" sz="1600">
                          <a:latin typeface="微软雅黑" pitchFamily="34" charset="-122"/>
                          <a:ea typeface="微软雅黑" pitchFamily="34" charset="-122"/>
                        </a:rPr>
                        <a:t>王亚平</a:t>
                      </a:r>
                    </a:p>
                  </a:txBody>
                  <a:tcPr marL="19922" marR="19922" marT="3984" marB="398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bg1"/>
                    </a:solidFill>
                  </a:tcPr>
                </a:tc>
                <a:tc>
                  <a:txBody>
                    <a:bodyPr/>
                    <a:lstStyle/>
                    <a:p>
                      <a:pPr algn="l"/>
                      <a:r>
                        <a:rPr lang="en-US" altLang="zh-CN" sz="1600" dirty="0">
                          <a:latin typeface="微软雅黑" pitchFamily="34" charset="-122"/>
                          <a:ea typeface="微软雅黑" pitchFamily="34" charset="-122"/>
                        </a:rPr>
                        <a:t>2013 </a:t>
                      </a:r>
                      <a:r>
                        <a:rPr lang="zh-CN" altLang="en-US" sz="1600" dirty="0">
                          <a:latin typeface="微软雅黑" pitchFamily="34" charset="-122"/>
                          <a:ea typeface="微软雅黑" pitchFamily="34" charset="-122"/>
                        </a:rPr>
                        <a:t>年 </a:t>
                      </a:r>
                      <a:r>
                        <a:rPr lang="en-US" altLang="zh-CN" sz="1600" dirty="0">
                          <a:latin typeface="微软雅黑" pitchFamily="34" charset="-122"/>
                          <a:ea typeface="微软雅黑" pitchFamily="34" charset="-122"/>
                        </a:rPr>
                        <a:t>8 </a:t>
                      </a:r>
                      <a:r>
                        <a:rPr lang="zh-CN" altLang="en-US" sz="1600" dirty="0">
                          <a:latin typeface="微软雅黑" pitchFamily="34" charset="-122"/>
                          <a:ea typeface="微软雅黑" pitchFamily="34" charset="-122"/>
                        </a:rPr>
                        <a:t>月</a:t>
                      </a:r>
                    </a:p>
                  </a:txBody>
                  <a:tcPr marL="19922" marR="19922" marT="3984" marB="398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bg1"/>
                    </a:solidFill>
                  </a:tcPr>
                </a:tc>
              </a:tr>
              <a:tr h="301400">
                <a:tc vMerge="1">
                  <a:txBody>
                    <a:bodyPr/>
                    <a:lstStyle/>
                    <a:p>
                      <a:endParaRPr lang="zh-CN" altLang="en-US"/>
                    </a:p>
                  </a:txBody>
                  <a:tcPr/>
                </a:tc>
                <a:tc>
                  <a:txBody>
                    <a:bodyPr/>
                    <a:lstStyle/>
                    <a:p>
                      <a:pPr algn="l"/>
                      <a:r>
                        <a:rPr lang="zh-CN" altLang="en-US" sz="1600">
                          <a:latin typeface="微软雅黑" pitchFamily="34" charset="-122"/>
                          <a:ea typeface="微软雅黑" pitchFamily="34" charset="-122"/>
                        </a:rPr>
                        <a:t>电子商务设计师教程</a:t>
                      </a:r>
                    </a:p>
                  </a:txBody>
                  <a:tcPr marL="19922" marR="19922" marT="3984" marB="398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bg1"/>
                    </a:solidFill>
                  </a:tcPr>
                </a:tc>
                <a:tc>
                  <a:txBody>
                    <a:bodyPr/>
                    <a:lstStyle/>
                    <a:p>
                      <a:pPr algn="ctr"/>
                      <a:r>
                        <a:rPr lang="en-US" altLang="zh-CN" sz="1600">
                          <a:latin typeface="微软雅黑" pitchFamily="34" charset="-122"/>
                          <a:ea typeface="微软雅黑" pitchFamily="34" charset="-122"/>
                        </a:rPr>
                        <a:t>99.00</a:t>
                      </a:r>
                    </a:p>
                  </a:txBody>
                  <a:tcPr marL="19922" marR="19922" marT="3984" marB="398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bg1"/>
                    </a:solidFill>
                  </a:tcPr>
                </a:tc>
                <a:tc>
                  <a:txBody>
                    <a:bodyPr/>
                    <a:lstStyle/>
                    <a:p>
                      <a:pPr algn="l"/>
                      <a:r>
                        <a:rPr lang="zh-CN" altLang="en-US" sz="1600">
                          <a:latin typeface="微软雅黑" pitchFamily="34" charset="-122"/>
                          <a:ea typeface="微软雅黑" pitchFamily="34" charset="-122"/>
                        </a:rPr>
                        <a:t>张利</a:t>
                      </a:r>
                    </a:p>
                  </a:txBody>
                  <a:tcPr marL="19922" marR="19922" marT="3984" marB="398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bg1"/>
                    </a:solidFill>
                  </a:tcPr>
                </a:tc>
                <a:tc>
                  <a:txBody>
                    <a:bodyPr/>
                    <a:lstStyle/>
                    <a:p>
                      <a:pPr algn="l"/>
                      <a:r>
                        <a:rPr lang="en-US" altLang="zh-CN" sz="1600" dirty="0">
                          <a:latin typeface="微软雅黑" pitchFamily="34" charset="-122"/>
                          <a:ea typeface="微软雅黑" pitchFamily="34" charset="-122"/>
                        </a:rPr>
                        <a:t>2013 </a:t>
                      </a:r>
                      <a:r>
                        <a:rPr lang="zh-CN" altLang="en-US" sz="1600" dirty="0">
                          <a:latin typeface="微软雅黑" pitchFamily="34" charset="-122"/>
                          <a:ea typeface="微软雅黑" pitchFamily="34" charset="-122"/>
                        </a:rPr>
                        <a:t>年 </a:t>
                      </a:r>
                      <a:r>
                        <a:rPr lang="en-US" altLang="zh-CN" sz="1600" dirty="0">
                          <a:latin typeface="微软雅黑" pitchFamily="34" charset="-122"/>
                          <a:ea typeface="微软雅黑" pitchFamily="34" charset="-122"/>
                        </a:rPr>
                        <a:t>8 </a:t>
                      </a:r>
                      <a:r>
                        <a:rPr lang="zh-CN" altLang="en-US" sz="1600" dirty="0">
                          <a:latin typeface="微软雅黑" pitchFamily="34" charset="-122"/>
                          <a:ea typeface="微软雅黑" pitchFamily="34" charset="-122"/>
                        </a:rPr>
                        <a:t>月</a:t>
                      </a:r>
                    </a:p>
                  </a:txBody>
                  <a:tcPr marL="19922" marR="19922" marT="3984" marB="398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bg1"/>
                    </a:solidFill>
                  </a:tcPr>
                </a:tc>
              </a:tr>
            </a:tbl>
          </a:graphicData>
        </a:graphic>
      </p:graphicFrame>
      <p:grpSp>
        <p:nvGrpSpPr>
          <p:cNvPr id="4" name="组合 3"/>
          <p:cNvGrpSpPr/>
          <p:nvPr/>
        </p:nvGrpSpPr>
        <p:grpSpPr>
          <a:xfrm>
            <a:off x="678575" y="574017"/>
            <a:ext cx="1593224" cy="609741"/>
            <a:chOff x="283464" y="286512"/>
            <a:chExt cx="1593224" cy="457200"/>
          </a:xfrm>
        </p:grpSpPr>
        <p:cxnSp>
          <p:nvCxnSpPr>
            <p:cNvPr id="5" name="直接连接符 4"/>
            <p:cNvCxnSpPr/>
            <p:nvPr/>
          </p:nvCxnSpPr>
          <p:spPr>
            <a:xfrm>
              <a:off x="502920" y="286512"/>
              <a:ext cx="0" cy="457200"/>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283464" y="286512"/>
              <a:ext cx="155448" cy="457200"/>
            </a:xfrm>
            <a:prstGeom prst="rect">
              <a:avLst/>
            </a:prstGeom>
            <a:solidFill>
              <a:srgbClr val="FC61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12211" y="359583"/>
              <a:ext cx="1364477" cy="230779"/>
            </a:xfrm>
            <a:prstGeom prst="rect">
              <a:avLst/>
            </a:prstGeom>
          </p:spPr>
          <p:txBody>
            <a:bodyPr wrap="none">
              <a:spAutoFit/>
            </a:bodyPr>
            <a:lstStyle/>
            <a:p>
              <a:pPr algn="ctr"/>
              <a:r>
                <a:rPr lang="zh-CN" altLang="en-US" sz="1400" b="1" kern="800" spc="300" dirty="0" smtClean="0">
                  <a:solidFill>
                    <a:srgbClr val="FC611F"/>
                  </a:solidFill>
                  <a:latin typeface="微软雅黑" pitchFamily="34" charset="-122"/>
                  <a:ea typeface="微软雅黑" pitchFamily="34" charset="-122"/>
                </a:rPr>
                <a:t>五</a:t>
              </a:r>
              <a:r>
                <a:rPr lang="en-US" altLang="zh-CN" sz="1400" b="1" kern="800" spc="300" dirty="0" smtClean="0">
                  <a:solidFill>
                    <a:srgbClr val="FC611F"/>
                  </a:solidFill>
                  <a:latin typeface="微软雅黑" pitchFamily="34" charset="-122"/>
                  <a:ea typeface="微软雅黑" pitchFamily="34" charset="-122"/>
                </a:rPr>
                <a:t>.</a:t>
              </a:r>
              <a:r>
                <a:rPr lang="zh-CN" altLang="en-US" sz="1400" b="1" kern="800" spc="300" dirty="0" smtClean="0">
                  <a:solidFill>
                    <a:srgbClr val="FC611F"/>
                  </a:solidFill>
                  <a:latin typeface="微软雅黑" pitchFamily="34" charset="-122"/>
                  <a:ea typeface="微软雅黑" pitchFamily="34" charset="-122"/>
                </a:rPr>
                <a:t>考试用书</a:t>
              </a:r>
              <a:endParaRPr lang="zh-CN" altLang="en-US" sz="1400" b="1" kern="800" spc="300" dirty="0">
                <a:solidFill>
                  <a:srgbClr val="FC611F"/>
                </a:solidFill>
                <a:latin typeface="微软雅黑" pitchFamily="34" charset="-122"/>
                <a:ea typeface="微软雅黑" pitchFamily="34" charset="-122"/>
              </a:endParaRPr>
            </a:p>
          </p:txBody>
        </p:sp>
        <p:sp>
          <p:nvSpPr>
            <p:cNvPr id="8" name="TextBox 9"/>
            <p:cNvSpPr txBox="1"/>
            <p:nvPr/>
          </p:nvSpPr>
          <p:spPr>
            <a:xfrm>
              <a:off x="516268" y="538529"/>
              <a:ext cx="1002198" cy="173084"/>
            </a:xfrm>
            <a:prstGeom prst="rect">
              <a:avLst/>
            </a:prstGeom>
            <a:noFill/>
          </p:spPr>
          <p:txBody>
            <a:bodyPr wrap="none" rtlCol="0">
              <a:spAutoFit/>
            </a:bodyPr>
            <a:lstStyle/>
            <a:p>
              <a:pPr algn="ctr"/>
              <a:r>
                <a:rPr lang="en-US" sz="900" b="1" dirty="0" smtClean="0">
                  <a:solidFill>
                    <a:srgbClr val="F34D03"/>
                  </a:solidFill>
                </a:rPr>
                <a:t>Book </a:t>
              </a:r>
              <a:r>
                <a:rPr lang="en-US" sz="900" b="1" dirty="0" smtClean="0">
                  <a:solidFill>
                    <a:srgbClr val="FC611F"/>
                  </a:solidFill>
                </a:rPr>
                <a:t>Of The Test</a:t>
              </a:r>
              <a:endParaRPr lang="zh-CN" altLang="en-US" sz="900" b="1" dirty="0">
                <a:solidFill>
                  <a:srgbClr val="FC611F"/>
                </a:solidFill>
                <a:latin typeface="微软雅黑" pitchFamily="34" charset="-122"/>
                <a:ea typeface="微软雅黑" pitchFamily="34" charset="-122"/>
              </a:endParaRPr>
            </a:p>
          </p:txBody>
        </p:sp>
      </p:grpSp>
      <p:sp>
        <p:nvSpPr>
          <p:cNvPr id="9"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charset="0"/>
                <a:ea typeface="宋体" charset="-122"/>
                <a:cs typeface="宋体" charset="-122"/>
              </a:rPr>
              <a:t/>
            </a:r>
            <a:br>
              <a:rPr kumimoji="0" lang="zh-CN" altLang="zh-CN" sz="1800" b="0" i="0" u="none" strike="noStrike" cap="none" normalizeH="0" baseline="0" smtClean="0">
                <a:ln>
                  <a:noFill/>
                </a:ln>
                <a:solidFill>
                  <a:schemeClr val="tx1"/>
                </a:solidFill>
                <a:effectLst/>
                <a:latin typeface="Arial" charset="0"/>
                <a:ea typeface="宋体" charset="-122"/>
                <a:cs typeface="宋体" charset="-122"/>
              </a:rPr>
            </a:br>
            <a:endParaRPr kumimoji="0" lang="zh-CN" altLang="zh-CN" sz="1800" b="0" i="0" u="none" strike="noStrike" cap="none" normalizeH="0" baseline="0" smtClean="0">
              <a:ln>
                <a:noFill/>
              </a:ln>
              <a:solidFill>
                <a:schemeClr val="tx1"/>
              </a:solidFill>
              <a:effectLst/>
              <a:latin typeface="Arial" charset="0"/>
              <a:ea typeface="宋体" charset="-122"/>
              <a:cs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678575" y="574017"/>
            <a:ext cx="1593224" cy="609741"/>
            <a:chOff x="283464" y="286512"/>
            <a:chExt cx="1593224" cy="457200"/>
          </a:xfrm>
        </p:grpSpPr>
        <p:cxnSp>
          <p:nvCxnSpPr>
            <p:cNvPr id="6" name="直接连接符 5"/>
            <p:cNvCxnSpPr/>
            <p:nvPr/>
          </p:nvCxnSpPr>
          <p:spPr>
            <a:xfrm>
              <a:off x="502920" y="286512"/>
              <a:ext cx="0" cy="457200"/>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83464" y="286512"/>
              <a:ext cx="155448" cy="457200"/>
            </a:xfrm>
            <a:prstGeom prst="rect">
              <a:avLst/>
            </a:prstGeom>
            <a:solidFill>
              <a:srgbClr val="FC61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12211" y="359583"/>
              <a:ext cx="1364477" cy="230779"/>
            </a:xfrm>
            <a:prstGeom prst="rect">
              <a:avLst/>
            </a:prstGeom>
          </p:spPr>
          <p:txBody>
            <a:bodyPr wrap="none">
              <a:spAutoFit/>
            </a:bodyPr>
            <a:lstStyle/>
            <a:p>
              <a:pPr algn="ctr"/>
              <a:r>
                <a:rPr lang="zh-CN" altLang="en-US" sz="1400" b="1" kern="800" spc="300" dirty="0" smtClean="0">
                  <a:solidFill>
                    <a:srgbClr val="FC611F"/>
                  </a:solidFill>
                  <a:latin typeface="微软雅黑" pitchFamily="34" charset="-122"/>
                  <a:ea typeface="微软雅黑" pitchFamily="34" charset="-122"/>
                </a:rPr>
                <a:t>五</a:t>
              </a:r>
              <a:r>
                <a:rPr lang="en-US" altLang="zh-CN" sz="1400" b="1" kern="800" spc="300" dirty="0" smtClean="0">
                  <a:solidFill>
                    <a:srgbClr val="FC611F"/>
                  </a:solidFill>
                  <a:latin typeface="微软雅黑" pitchFamily="34" charset="-122"/>
                  <a:ea typeface="微软雅黑" pitchFamily="34" charset="-122"/>
                </a:rPr>
                <a:t>.</a:t>
              </a:r>
              <a:r>
                <a:rPr lang="zh-CN" altLang="en-US" sz="1400" b="1" kern="800" spc="300" dirty="0" smtClean="0">
                  <a:solidFill>
                    <a:srgbClr val="FC611F"/>
                  </a:solidFill>
                  <a:latin typeface="微软雅黑" pitchFamily="34" charset="-122"/>
                  <a:ea typeface="微软雅黑" pitchFamily="34" charset="-122"/>
                </a:rPr>
                <a:t>考试用书</a:t>
              </a:r>
              <a:endParaRPr lang="zh-CN" altLang="en-US" sz="1400" b="1" kern="800" spc="300" dirty="0">
                <a:solidFill>
                  <a:srgbClr val="FC611F"/>
                </a:solidFill>
                <a:latin typeface="微软雅黑" pitchFamily="34" charset="-122"/>
                <a:ea typeface="微软雅黑" pitchFamily="34" charset="-122"/>
              </a:endParaRPr>
            </a:p>
          </p:txBody>
        </p:sp>
        <p:sp>
          <p:nvSpPr>
            <p:cNvPr id="9" name="TextBox 9"/>
            <p:cNvSpPr txBox="1"/>
            <p:nvPr/>
          </p:nvSpPr>
          <p:spPr>
            <a:xfrm>
              <a:off x="516268" y="538529"/>
              <a:ext cx="1002198" cy="173084"/>
            </a:xfrm>
            <a:prstGeom prst="rect">
              <a:avLst/>
            </a:prstGeom>
            <a:noFill/>
          </p:spPr>
          <p:txBody>
            <a:bodyPr wrap="none" rtlCol="0">
              <a:spAutoFit/>
            </a:bodyPr>
            <a:lstStyle/>
            <a:p>
              <a:pPr algn="ctr"/>
              <a:r>
                <a:rPr lang="en-US" sz="900" b="1" dirty="0" smtClean="0">
                  <a:solidFill>
                    <a:srgbClr val="F34D03"/>
                  </a:solidFill>
                </a:rPr>
                <a:t>Book </a:t>
              </a:r>
              <a:r>
                <a:rPr lang="en-US" sz="900" b="1" dirty="0" smtClean="0">
                  <a:solidFill>
                    <a:srgbClr val="FC611F"/>
                  </a:solidFill>
                </a:rPr>
                <a:t>Of The Test</a:t>
              </a:r>
              <a:endParaRPr lang="zh-CN" altLang="en-US" sz="900" b="1" dirty="0">
                <a:solidFill>
                  <a:srgbClr val="FC611F"/>
                </a:solidFill>
                <a:latin typeface="微软雅黑" pitchFamily="34" charset="-122"/>
                <a:ea typeface="微软雅黑" pitchFamily="34" charset="-122"/>
              </a:endParaRPr>
            </a:p>
          </p:txBody>
        </p:sp>
      </p:grpSp>
      <p:graphicFrame>
        <p:nvGraphicFramePr>
          <p:cNvPr id="3" name="表格 2"/>
          <p:cNvGraphicFramePr>
            <a:graphicFrameLocks noGrp="1"/>
          </p:cNvGraphicFramePr>
          <p:nvPr/>
        </p:nvGraphicFramePr>
        <p:xfrm>
          <a:off x="1206500" y="1766094"/>
          <a:ext cx="6527803" cy="1399848"/>
        </p:xfrm>
        <a:graphic>
          <a:graphicData uri="http://schemas.openxmlformats.org/drawingml/2006/table">
            <a:tbl>
              <a:tblPr/>
              <a:tblGrid>
                <a:gridCol w="702506"/>
                <a:gridCol w="2142294"/>
                <a:gridCol w="1145388"/>
                <a:gridCol w="860209"/>
                <a:gridCol w="1677406"/>
              </a:tblGrid>
              <a:tr h="301400">
                <a:tc>
                  <a:txBody>
                    <a:bodyPr/>
                    <a:lstStyle/>
                    <a:p>
                      <a:pPr algn="ctr"/>
                      <a:r>
                        <a:rPr lang="zh-CN" altLang="en-US" sz="1600" b="1" dirty="0">
                          <a:solidFill>
                            <a:schemeClr val="bg1"/>
                          </a:solidFill>
                          <a:latin typeface="微软雅黑" pitchFamily="34" charset="-122"/>
                          <a:ea typeface="微软雅黑" pitchFamily="34" charset="-122"/>
                        </a:rPr>
                        <a:t>级别</a:t>
                      </a:r>
                    </a:p>
                  </a:txBody>
                  <a:tcPr marL="19922" marR="19922" marT="3984" marB="398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C611F"/>
                    </a:solidFill>
                  </a:tcPr>
                </a:tc>
                <a:tc>
                  <a:txBody>
                    <a:bodyPr/>
                    <a:lstStyle/>
                    <a:p>
                      <a:pPr algn="ctr"/>
                      <a:r>
                        <a:rPr lang="zh-CN" altLang="en-US" sz="1600" b="1" dirty="0">
                          <a:solidFill>
                            <a:schemeClr val="bg1"/>
                          </a:solidFill>
                          <a:latin typeface="微软雅黑" pitchFamily="34" charset="-122"/>
                          <a:ea typeface="微软雅黑" pitchFamily="34" charset="-122"/>
                        </a:rPr>
                        <a:t>书名</a:t>
                      </a:r>
                    </a:p>
                  </a:txBody>
                  <a:tcPr marL="19922" marR="19922" marT="3984" marB="398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C611F"/>
                    </a:solidFill>
                  </a:tcPr>
                </a:tc>
                <a:tc>
                  <a:txBody>
                    <a:bodyPr/>
                    <a:lstStyle/>
                    <a:p>
                      <a:pPr algn="ctr"/>
                      <a:r>
                        <a:rPr lang="zh-CN" altLang="en-US" sz="1600" b="1" dirty="0">
                          <a:solidFill>
                            <a:schemeClr val="bg1"/>
                          </a:solidFill>
                          <a:latin typeface="微软雅黑" pitchFamily="34" charset="-122"/>
                          <a:ea typeface="微软雅黑" pitchFamily="34" charset="-122"/>
                        </a:rPr>
                        <a:t>定价（元）</a:t>
                      </a:r>
                    </a:p>
                  </a:txBody>
                  <a:tcPr marL="19922" marR="19922" marT="3984" marB="398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C611F"/>
                    </a:solidFill>
                  </a:tcPr>
                </a:tc>
                <a:tc>
                  <a:txBody>
                    <a:bodyPr/>
                    <a:lstStyle/>
                    <a:p>
                      <a:pPr algn="ctr"/>
                      <a:r>
                        <a:rPr lang="zh-CN" altLang="en-US" sz="1600" b="1" dirty="0">
                          <a:solidFill>
                            <a:schemeClr val="bg1"/>
                          </a:solidFill>
                          <a:latin typeface="微软雅黑" pitchFamily="34" charset="-122"/>
                          <a:ea typeface="微软雅黑" pitchFamily="34" charset="-122"/>
                        </a:rPr>
                        <a:t>作者</a:t>
                      </a:r>
                    </a:p>
                  </a:txBody>
                  <a:tcPr marL="19922" marR="19922" marT="3984" marB="398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C611F"/>
                    </a:solidFill>
                  </a:tcPr>
                </a:tc>
                <a:tc>
                  <a:txBody>
                    <a:bodyPr/>
                    <a:lstStyle/>
                    <a:p>
                      <a:pPr algn="ctr"/>
                      <a:r>
                        <a:rPr lang="zh-CN" altLang="en-US" sz="1600" b="1" dirty="0">
                          <a:solidFill>
                            <a:schemeClr val="bg1"/>
                          </a:solidFill>
                          <a:latin typeface="微软雅黑" pitchFamily="34" charset="-122"/>
                          <a:ea typeface="微软雅黑" pitchFamily="34" charset="-122"/>
                        </a:rPr>
                        <a:t>出版</a:t>
                      </a:r>
                      <a:r>
                        <a:rPr lang="en-US" altLang="zh-CN" sz="1600" b="1" dirty="0">
                          <a:solidFill>
                            <a:schemeClr val="bg1"/>
                          </a:solidFill>
                          <a:latin typeface="微软雅黑" pitchFamily="34" charset="-122"/>
                          <a:ea typeface="微软雅黑" pitchFamily="34" charset="-122"/>
                        </a:rPr>
                        <a:t>/</a:t>
                      </a:r>
                      <a:r>
                        <a:rPr lang="zh-CN" altLang="en-US" sz="1600" b="1" dirty="0">
                          <a:solidFill>
                            <a:schemeClr val="bg1"/>
                          </a:solidFill>
                          <a:latin typeface="微软雅黑" pitchFamily="34" charset="-122"/>
                          <a:ea typeface="微软雅黑" pitchFamily="34" charset="-122"/>
                        </a:rPr>
                        <a:t>再版日期</a:t>
                      </a:r>
                    </a:p>
                  </a:txBody>
                  <a:tcPr marL="19922" marR="19922" marT="3984" marB="398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C611F"/>
                    </a:solidFill>
                  </a:tcPr>
                </a:tc>
              </a:tr>
              <a:tr h="301400">
                <a:tc rowSpan="3">
                  <a:txBody>
                    <a:bodyPr/>
                    <a:lstStyle/>
                    <a:p>
                      <a:pPr algn="ctr"/>
                      <a:r>
                        <a:rPr lang="zh-CN" altLang="en-US" sz="1600" b="1" dirty="0">
                          <a:solidFill>
                            <a:schemeClr val="bg1"/>
                          </a:solidFill>
                          <a:latin typeface="微软雅黑" pitchFamily="34" charset="-122"/>
                          <a:ea typeface="微软雅黑" pitchFamily="34" charset="-122"/>
                        </a:rPr>
                        <a:t>初级</a:t>
                      </a:r>
                      <a:endParaRPr lang="zh-CN" altLang="en-US" sz="1600" dirty="0">
                        <a:solidFill>
                          <a:schemeClr val="bg1"/>
                        </a:solidFill>
                        <a:latin typeface="微软雅黑" pitchFamily="34" charset="-122"/>
                        <a:ea typeface="微软雅黑" pitchFamily="34" charset="-122"/>
                      </a:endParaRPr>
                    </a:p>
                  </a:txBody>
                  <a:tcPr marL="19922" marR="19922" marT="3984" marB="398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C611F"/>
                    </a:solidFill>
                  </a:tcPr>
                </a:tc>
                <a:tc>
                  <a:txBody>
                    <a:bodyPr/>
                    <a:lstStyle/>
                    <a:p>
                      <a:pPr algn="l"/>
                      <a:r>
                        <a:rPr lang="zh-CN" altLang="en-US" sz="1600" dirty="0">
                          <a:latin typeface="微软雅黑" pitchFamily="34" charset="-122"/>
                          <a:ea typeface="微软雅黑" pitchFamily="34" charset="-122"/>
                        </a:rPr>
                        <a:t>程序员教程（第 </a:t>
                      </a:r>
                      <a:r>
                        <a:rPr lang="en-US" altLang="zh-CN" sz="1600" dirty="0">
                          <a:latin typeface="微软雅黑" pitchFamily="34" charset="-122"/>
                          <a:ea typeface="微软雅黑" pitchFamily="34" charset="-122"/>
                        </a:rPr>
                        <a:t>4 </a:t>
                      </a:r>
                      <a:r>
                        <a:rPr lang="zh-CN" altLang="en-US" sz="1600" dirty="0">
                          <a:latin typeface="微软雅黑" pitchFamily="34" charset="-122"/>
                          <a:ea typeface="微软雅黑" pitchFamily="34" charset="-122"/>
                        </a:rPr>
                        <a:t>版）</a:t>
                      </a:r>
                    </a:p>
                  </a:txBody>
                  <a:tcPr marL="19922" marR="19922" marT="3984" marB="398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bg1"/>
                    </a:solidFill>
                  </a:tcPr>
                </a:tc>
                <a:tc>
                  <a:txBody>
                    <a:bodyPr/>
                    <a:lstStyle/>
                    <a:p>
                      <a:pPr algn="ctr"/>
                      <a:r>
                        <a:rPr lang="en-US" altLang="zh-CN" sz="1600">
                          <a:latin typeface="微软雅黑" pitchFamily="34" charset="-122"/>
                          <a:ea typeface="微软雅黑" pitchFamily="34" charset="-122"/>
                        </a:rPr>
                        <a:t>59.00</a:t>
                      </a:r>
                    </a:p>
                  </a:txBody>
                  <a:tcPr marL="19922" marR="19922" marT="3984" marB="398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bg1"/>
                    </a:solidFill>
                  </a:tcPr>
                </a:tc>
                <a:tc>
                  <a:txBody>
                    <a:bodyPr/>
                    <a:lstStyle/>
                    <a:p>
                      <a:pPr algn="l"/>
                      <a:r>
                        <a:rPr lang="zh-CN" altLang="en-US" sz="1600">
                          <a:latin typeface="微软雅黑" pitchFamily="34" charset="-122"/>
                          <a:ea typeface="微软雅黑" pitchFamily="34" charset="-122"/>
                        </a:rPr>
                        <a:t>张淑平</a:t>
                      </a:r>
                    </a:p>
                  </a:txBody>
                  <a:tcPr marL="19922" marR="19922" marT="3984" marB="398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bg1"/>
                    </a:solidFill>
                  </a:tcPr>
                </a:tc>
                <a:tc>
                  <a:txBody>
                    <a:bodyPr/>
                    <a:lstStyle/>
                    <a:p>
                      <a:pPr algn="l"/>
                      <a:r>
                        <a:rPr lang="en-US" altLang="zh-CN" sz="1600" dirty="0">
                          <a:latin typeface="微软雅黑" pitchFamily="34" charset="-122"/>
                          <a:ea typeface="微软雅黑" pitchFamily="34" charset="-122"/>
                        </a:rPr>
                        <a:t>2014 </a:t>
                      </a:r>
                      <a:r>
                        <a:rPr lang="zh-CN" altLang="en-US" sz="1600" dirty="0">
                          <a:latin typeface="微软雅黑" pitchFamily="34" charset="-122"/>
                          <a:ea typeface="微软雅黑" pitchFamily="34" charset="-122"/>
                        </a:rPr>
                        <a:t>年 </a:t>
                      </a:r>
                      <a:r>
                        <a:rPr lang="en-US" altLang="zh-CN" sz="1600" dirty="0">
                          <a:latin typeface="微软雅黑" pitchFamily="34" charset="-122"/>
                          <a:ea typeface="微软雅黑" pitchFamily="34" charset="-122"/>
                        </a:rPr>
                        <a:t>9 </a:t>
                      </a:r>
                      <a:r>
                        <a:rPr lang="zh-CN" altLang="en-US" sz="1600" dirty="0">
                          <a:latin typeface="微软雅黑" pitchFamily="34" charset="-122"/>
                          <a:ea typeface="微软雅黑" pitchFamily="34" charset="-122"/>
                        </a:rPr>
                        <a:t>月</a:t>
                      </a:r>
                    </a:p>
                  </a:txBody>
                  <a:tcPr marL="19922" marR="19922" marT="3984" marB="398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bg1"/>
                    </a:solidFill>
                  </a:tcPr>
                </a:tc>
              </a:tr>
              <a:tr h="301400">
                <a:tc vMerge="1">
                  <a:txBody>
                    <a:bodyPr/>
                    <a:lstStyle/>
                    <a:p>
                      <a:endParaRPr lang="zh-CN" altLang="en-US"/>
                    </a:p>
                  </a:txBody>
                  <a:tcPr/>
                </a:tc>
                <a:tc>
                  <a:txBody>
                    <a:bodyPr/>
                    <a:lstStyle/>
                    <a:p>
                      <a:pPr algn="l"/>
                      <a:r>
                        <a:rPr lang="zh-CN" altLang="en-US" sz="1600" dirty="0">
                          <a:latin typeface="微软雅黑" pitchFamily="34" charset="-122"/>
                          <a:ea typeface="微软雅黑" pitchFamily="34" charset="-122"/>
                        </a:rPr>
                        <a:t>网络管理员教程（第 </a:t>
                      </a:r>
                      <a:r>
                        <a:rPr lang="en-US" altLang="zh-CN" sz="1600" dirty="0">
                          <a:latin typeface="微软雅黑" pitchFamily="34" charset="-122"/>
                          <a:ea typeface="微软雅黑" pitchFamily="34" charset="-122"/>
                        </a:rPr>
                        <a:t>4 </a:t>
                      </a:r>
                      <a:r>
                        <a:rPr lang="zh-CN" altLang="en-US" sz="1600" dirty="0">
                          <a:latin typeface="微软雅黑" pitchFamily="34" charset="-122"/>
                          <a:ea typeface="微软雅黑" pitchFamily="34" charset="-122"/>
                        </a:rPr>
                        <a:t>版）</a:t>
                      </a:r>
                    </a:p>
                  </a:txBody>
                  <a:tcPr marL="19922" marR="19922" marT="3984" marB="398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bg1"/>
                    </a:solidFill>
                  </a:tcPr>
                </a:tc>
                <a:tc>
                  <a:txBody>
                    <a:bodyPr/>
                    <a:lstStyle/>
                    <a:p>
                      <a:pPr algn="ctr"/>
                      <a:r>
                        <a:rPr lang="en-US" altLang="zh-CN" sz="1600" dirty="0">
                          <a:latin typeface="微软雅黑" pitchFamily="34" charset="-122"/>
                          <a:ea typeface="微软雅黑" pitchFamily="34" charset="-122"/>
                        </a:rPr>
                        <a:t>59.00</a:t>
                      </a:r>
                    </a:p>
                  </a:txBody>
                  <a:tcPr marL="19922" marR="19922" marT="3984" marB="398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bg1"/>
                    </a:solidFill>
                  </a:tcPr>
                </a:tc>
                <a:tc>
                  <a:txBody>
                    <a:bodyPr/>
                    <a:lstStyle/>
                    <a:p>
                      <a:pPr algn="l"/>
                      <a:r>
                        <a:rPr lang="zh-CN" altLang="en-US" sz="1600" dirty="0">
                          <a:latin typeface="微软雅黑" pitchFamily="34" charset="-122"/>
                          <a:ea typeface="微软雅黑" pitchFamily="34" charset="-122"/>
                        </a:rPr>
                        <a:t>严体华</a:t>
                      </a:r>
                    </a:p>
                  </a:txBody>
                  <a:tcPr marL="19922" marR="19922" marT="3984" marB="398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bg1"/>
                    </a:solidFill>
                  </a:tcPr>
                </a:tc>
                <a:tc>
                  <a:txBody>
                    <a:bodyPr/>
                    <a:lstStyle/>
                    <a:p>
                      <a:pPr algn="l"/>
                      <a:r>
                        <a:rPr lang="en-US" altLang="zh-CN" sz="1600" dirty="0">
                          <a:latin typeface="微软雅黑" pitchFamily="34" charset="-122"/>
                          <a:ea typeface="微软雅黑" pitchFamily="34" charset="-122"/>
                        </a:rPr>
                        <a:t>2014 </a:t>
                      </a:r>
                      <a:r>
                        <a:rPr lang="zh-CN" altLang="en-US" sz="1600" dirty="0">
                          <a:latin typeface="微软雅黑" pitchFamily="34" charset="-122"/>
                          <a:ea typeface="微软雅黑" pitchFamily="34" charset="-122"/>
                        </a:rPr>
                        <a:t>年 </a:t>
                      </a:r>
                      <a:r>
                        <a:rPr lang="en-US" altLang="zh-CN" sz="1600" dirty="0">
                          <a:latin typeface="微软雅黑" pitchFamily="34" charset="-122"/>
                          <a:ea typeface="微软雅黑" pitchFamily="34" charset="-122"/>
                        </a:rPr>
                        <a:t>9 </a:t>
                      </a:r>
                      <a:r>
                        <a:rPr lang="zh-CN" altLang="en-US" sz="1600" dirty="0">
                          <a:latin typeface="微软雅黑" pitchFamily="34" charset="-122"/>
                          <a:ea typeface="微软雅黑" pitchFamily="34" charset="-122"/>
                        </a:rPr>
                        <a:t>月</a:t>
                      </a:r>
                    </a:p>
                  </a:txBody>
                  <a:tcPr marL="19922" marR="19922" marT="3984" marB="398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bg1"/>
                    </a:solidFill>
                  </a:tcPr>
                </a:tc>
              </a:tr>
              <a:tr h="301400">
                <a:tc vMerge="1">
                  <a:txBody>
                    <a:bodyPr/>
                    <a:lstStyle/>
                    <a:p>
                      <a:endParaRPr lang="zh-CN" altLang="en-US"/>
                    </a:p>
                  </a:txBody>
                  <a:tcPr/>
                </a:tc>
                <a:tc>
                  <a:txBody>
                    <a:bodyPr/>
                    <a:lstStyle/>
                    <a:p>
                      <a:pPr algn="l"/>
                      <a:r>
                        <a:rPr lang="zh-CN" altLang="en-US" sz="1600">
                          <a:latin typeface="微软雅黑" pitchFamily="34" charset="-122"/>
                          <a:ea typeface="微软雅黑" pitchFamily="34" charset="-122"/>
                        </a:rPr>
                        <a:t>信息处理技术员教程</a:t>
                      </a:r>
                    </a:p>
                  </a:txBody>
                  <a:tcPr marL="19922" marR="19922" marT="3984" marB="398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bg1"/>
                    </a:solidFill>
                  </a:tcPr>
                </a:tc>
                <a:tc>
                  <a:txBody>
                    <a:bodyPr/>
                    <a:lstStyle/>
                    <a:p>
                      <a:pPr algn="ctr"/>
                      <a:r>
                        <a:rPr lang="en-US" altLang="zh-CN" sz="1600">
                          <a:latin typeface="微软雅黑" pitchFamily="34" charset="-122"/>
                          <a:ea typeface="微软雅黑" pitchFamily="34" charset="-122"/>
                        </a:rPr>
                        <a:t>44.50</a:t>
                      </a:r>
                    </a:p>
                  </a:txBody>
                  <a:tcPr marL="19922" marR="19922" marT="3984" marB="398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bg1"/>
                    </a:solidFill>
                  </a:tcPr>
                </a:tc>
                <a:tc>
                  <a:txBody>
                    <a:bodyPr/>
                    <a:lstStyle/>
                    <a:p>
                      <a:pPr algn="l"/>
                      <a:r>
                        <a:rPr lang="zh-CN" altLang="en-US" sz="1600">
                          <a:latin typeface="微软雅黑" pitchFamily="34" charset="-122"/>
                          <a:ea typeface="微软雅黑" pitchFamily="34" charset="-122"/>
                        </a:rPr>
                        <a:t>王亚平</a:t>
                      </a:r>
                    </a:p>
                  </a:txBody>
                  <a:tcPr marL="19922" marR="19922" marT="3984" marB="398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bg1"/>
                    </a:solidFill>
                  </a:tcPr>
                </a:tc>
                <a:tc>
                  <a:txBody>
                    <a:bodyPr/>
                    <a:lstStyle/>
                    <a:p>
                      <a:pPr algn="l"/>
                      <a:r>
                        <a:rPr lang="en-US" altLang="zh-CN" sz="1600" dirty="0">
                          <a:latin typeface="微软雅黑" pitchFamily="34" charset="-122"/>
                          <a:ea typeface="微软雅黑" pitchFamily="34" charset="-122"/>
                        </a:rPr>
                        <a:t>2013 </a:t>
                      </a:r>
                      <a:r>
                        <a:rPr lang="zh-CN" altLang="en-US" sz="1600" dirty="0">
                          <a:latin typeface="微软雅黑" pitchFamily="34" charset="-122"/>
                          <a:ea typeface="微软雅黑" pitchFamily="34" charset="-122"/>
                        </a:rPr>
                        <a:t>年 </a:t>
                      </a:r>
                      <a:r>
                        <a:rPr lang="en-US" altLang="zh-CN" sz="1600" dirty="0">
                          <a:latin typeface="微软雅黑" pitchFamily="34" charset="-122"/>
                          <a:ea typeface="微软雅黑" pitchFamily="34" charset="-122"/>
                        </a:rPr>
                        <a:t>1 </a:t>
                      </a:r>
                      <a:r>
                        <a:rPr lang="zh-CN" altLang="en-US" sz="1600" dirty="0">
                          <a:latin typeface="微软雅黑" pitchFamily="34" charset="-122"/>
                          <a:ea typeface="微软雅黑" pitchFamily="34" charset="-122"/>
                        </a:rPr>
                        <a:t>月</a:t>
                      </a:r>
                    </a:p>
                  </a:txBody>
                  <a:tcPr marL="19922" marR="19922" marT="3984" marB="398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9C689EE7-C798-4E5C-9338-2BD7BFF69A97}" type="slidenum">
              <a:rPr lang="zh-CN" altLang="en-US" smtClean="0"/>
              <a:pPr/>
              <a:t>25</a:t>
            </a:fld>
            <a:endParaRPr lang="zh-CN" altLang="en-US" dirty="0"/>
          </a:p>
        </p:txBody>
      </p:sp>
      <p:grpSp>
        <p:nvGrpSpPr>
          <p:cNvPr id="4" name="组合 3"/>
          <p:cNvGrpSpPr/>
          <p:nvPr/>
        </p:nvGrpSpPr>
        <p:grpSpPr>
          <a:xfrm>
            <a:off x="678575" y="574017"/>
            <a:ext cx="1593224" cy="609741"/>
            <a:chOff x="283464" y="286512"/>
            <a:chExt cx="1593224" cy="457200"/>
          </a:xfrm>
        </p:grpSpPr>
        <p:cxnSp>
          <p:nvCxnSpPr>
            <p:cNvPr id="5" name="直接连接符 4"/>
            <p:cNvCxnSpPr/>
            <p:nvPr/>
          </p:nvCxnSpPr>
          <p:spPr>
            <a:xfrm>
              <a:off x="502920" y="286512"/>
              <a:ext cx="0" cy="457200"/>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283464" y="286512"/>
              <a:ext cx="155448" cy="457200"/>
            </a:xfrm>
            <a:prstGeom prst="rect">
              <a:avLst/>
            </a:prstGeom>
            <a:solidFill>
              <a:srgbClr val="FC61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12211" y="359583"/>
              <a:ext cx="1364477" cy="230779"/>
            </a:xfrm>
            <a:prstGeom prst="rect">
              <a:avLst/>
            </a:prstGeom>
          </p:spPr>
          <p:txBody>
            <a:bodyPr wrap="none">
              <a:spAutoFit/>
            </a:bodyPr>
            <a:lstStyle/>
            <a:p>
              <a:pPr algn="ctr"/>
              <a:r>
                <a:rPr lang="zh-CN" altLang="en-US" sz="1400" b="1" kern="800" spc="300" dirty="0" smtClean="0">
                  <a:solidFill>
                    <a:srgbClr val="FC611F"/>
                  </a:solidFill>
                  <a:latin typeface="微软雅黑" pitchFamily="34" charset="-122"/>
                  <a:ea typeface="微软雅黑" pitchFamily="34" charset="-122"/>
                </a:rPr>
                <a:t>五</a:t>
              </a:r>
              <a:r>
                <a:rPr lang="en-US" altLang="zh-CN" sz="1400" b="1" kern="800" spc="300" dirty="0" smtClean="0">
                  <a:solidFill>
                    <a:srgbClr val="FC611F"/>
                  </a:solidFill>
                  <a:latin typeface="微软雅黑" pitchFamily="34" charset="-122"/>
                  <a:ea typeface="微软雅黑" pitchFamily="34" charset="-122"/>
                </a:rPr>
                <a:t>.</a:t>
              </a:r>
              <a:r>
                <a:rPr lang="zh-CN" altLang="en-US" sz="1400" b="1" kern="800" spc="300" dirty="0" smtClean="0">
                  <a:solidFill>
                    <a:srgbClr val="FC611F"/>
                  </a:solidFill>
                  <a:latin typeface="微软雅黑" pitchFamily="34" charset="-122"/>
                  <a:ea typeface="微软雅黑" pitchFamily="34" charset="-122"/>
                </a:rPr>
                <a:t>考试用书</a:t>
              </a:r>
              <a:endParaRPr lang="zh-CN" altLang="en-US" sz="1400" b="1" kern="800" spc="300" dirty="0">
                <a:solidFill>
                  <a:srgbClr val="FC611F"/>
                </a:solidFill>
                <a:latin typeface="微软雅黑" pitchFamily="34" charset="-122"/>
                <a:ea typeface="微软雅黑" pitchFamily="34" charset="-122"/>
              </a:endParaRPr>
            </a:p>
          </p:txBody>
        </p:sp>
        <p:sp>
          <p:nvSpPr>
            <p:cNvPr id="8" name="TextBox 9"/>
            <p:cNvSpPr txBox="1"/>
            <p:nvPr/>
          </p:nvSpPr>
          <p:spPr>
            <a:xfrm>
              <a:off x="516268" y="538529"/>
              <a:ext cx="1002198" cy="173084"/>
            </a:xfrm>
            <a:prstGeom prst="rect">
              <a:avLst/>
            </a:prstGeom>
            <a:noFill/>
          </p:spPr>
          <p:txBody>
            <a:bodyPr wrap="none" rtlCol="0">
              <a:spAutoFit/>
            </a:bodyPr>
            <a:lstStyle/>
            <a:p>
              <a:pPr algn="ctr"/>
              <a:r>
                <a:rPr lang="en-US" sz="900" b="1" dirty="0" smtClean="0">
                  <a:solidFill>
                    <a:srgbClr val="F34D03"/>
                  </a:solidFill>
                </a:rPr>
                <a:t>Book </a:t>
              </a:r>
              <a:r>
                <a:rPr lang="en-US" sz="900" b="1" dirty="0" smtClean="0">
                  <a:solidFill>
                    <a:srgbClr val="FC611F"/>
                  </a:solidFill>
                </a:rPr>
                <a:t>Of The Test</a:t>
              </a:r>
              <a:endParaRPr lang="zh-CN" altLang="en-US" sz="900" b="1" dirty="0">
                <a:solidFill>
                  <a:srgbClr val="FC611F"/>
                </a:solidFill>
                <a:latin typeface="微软雅黑" pitchFamily="34" charset="-122"/>
                <a:ea typeface="微软雅黑" pitchFamily="34" charset="-122"/>
              </a:endParaRPr>
            </a:p>
          </p:txBody>
        </p:sp>
      </p:grpSp>
      <p:sp>
        <p:nvSpPr>
          <p:cNvPr id="9" name="TextBox 8"/>
          <p:cNvSpPr txBox="1"/>
          <p:nvPr/>
        </p:nvSpPr>
        <p:spPr>
          <a:xfrm>
            <a:off x="1143000" y="1282700"/>
            <a:ext cx="5530681" cy="369332"/>
          </a:xfrm>
          <a:prstGeom prst="rect">
            <a:avLst/>
          </a:prstGeom>
          <a:noFill/>
        </p:spPr>
        <p:txBody>
          <a:bodyPr wrap="none" rtlCol="0">
            <a:spAutoFit/>
          </a:bodyPr>
          <a:lstStyle/>
          <a:p>
            <a:r>
              <a:rPr lang="zh-CN" altLang="en-US" dirty="0" smtClean="0">
                <a:latin typeface="微软雅黑" pitchFamily="34" charset="-122"/>
                <a:ea typeface="迷你简中黑" pitchFamily="49" charset="-122"/>
              </a:rPr>
              <a:t>计算机资格</a:t>
            </a:r>
            <a:r>
              <a:rPr lang="zh-CN" altLang="en-US" dirty="0" smtClean="0">
                <a:solidFill>
                  <a:srgbClr val="FC611F"/>
                </a:solidFill>
                <a:latin typeface="微软雅黑" pitchFamily="34" charset="-122"/>
                <a:ea typeface="迷你简中黑" pitchFamily="49" charset="-122"/>
              </a:rPr>
              <a:t>考试辅导与参考用书</a:t>
            </a:r>
            <a:r>
              <a:rPr lang="zh-CN" altLang="en-US" dirty="0" smtClean="0">
                <a:latin typeface="微软雅黑" pitchFamily="34" charset="-122"/>
                <a:ea typeface="迷你简中黑" pitchFamily="49" charset="-122"/>
              </a:rPr>
              <a:t>（清华大学出版社）</a:t>
            </a:r>
            <a:endParaRPr lang="en-US" altLang="zh-CN" dirty="0" smtClean="0">
              <a:latin typeface="微软雅黑" pitchFamily="34" charset="-122"/>
              <a:ea typeface="迷你简中黑" pitchFamily="49" charset="-122"/>
            </a:endParaRPr>
          </a:p>
        </p:txBody>
      </p:sp>
      <p:sp>
        <p:nvSpPr>
          <p:cNvPr id="68609"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charset="0"/>
                <a:ea typeface="宋体" charset="-122"/>
                <a:cs typeface="宋体" charset="-122"/>
              </a:rPr>
              <a:t/>
            </a:r>
            <a:br>
              <a:rPr kumimoji="0" lang="zh-CN" altLang="zh-CN" sz="1800" b="0" i="0" u="none" strike="noStrike" cap="none" normalizeH="0" baseline="0" smtClean="0">
                <a:ln>
                  <a:noFill/>
                </a:ln>
                <a:solidFill>
                  <a:schemeClr val="tx1"/>
                </a:solidFill>
                <a:effectLst/>
                <a:latin typeface="Arial" charset="0"/>
                <a:ea typeface="宋体" charset="-122"/>
                <a:cs typeface="宋体" charset="-122"/>
              </a:rPr>
            </a:br>
            <a:endParaRPr kumimoji="0" lang="zh-CN" altLang="zh-CN" sz="1800" b="0" i="0" u="none" strike="noStrike" cap="none" normalizeH="0" baseline="0" smtClean="0">
              <a:ln>
                <a:noFill/>
              </a:ln>
              <a:solidFill>
                <a:schemeClr val="tx1"/>
              </a:solidFill>
              <a:effectLst/>
              <a:latin typeface="Arial" charset="0"/>
              <a:ea typeface="宋体" charset="-122"/>
              <a:cs typeface="宋体" charset="-122"/>
            </a:endParaRPr>
          </a:p>
        </p:txBody>
      </p:sp>
      <p:graphicFrame>
        <p:nvGraphicFramePr>
          <p:cNvPr id="12" name="表格 11"/>
          <p:cNvGraphicFramePr>
            <a:graphicFrameLocks noGrp="1"/>
          </p:cNvGraphicFramePr>
          <p:nvPr/>
        </p:nvGraphicFramePr>
        <p:xfrm>
          <a:off x="1193800" y="1828801"/>
          <a:ext cx="6870699" cy="3660303"/>
        </p:xfrm>
        <a:graphic>
          <a:graphicData uri="http://schemas.openxmlformats.org/drawingml/2006/table">
            <a:tbl>
              <a:tblPr/>
              <a:tblGrid>
                <a:gridCol w="584200"/>
                <a:gridCol w="3022600"/>
                <a:gridCol w="1211609"/>
                <a:gridCol w="753373"/>
                <a:gridCol w="1298917"/>
              </a:tblGrid>
              <a:tr h="270005">
                <a:tc>
                  <a:txBody>
                    <a:bodyPr/>
                    <a:lstStyle/>
                    <a:p>
                      <a:pPr algn="ctr"/>
                      <a:r>
                        <a:rPr lang="zh-CN" altLang="en-US" sz="1400" b="1" dirty="0">
                          <a:solidFill>
                            <a:schemeClr val="bg1"/>
                          </a:solidFill>
                          <a:latin typeface="微软雅黑" pitchFamily="34" charset="-122"/>
                          <a:ea typeface="迷你简中黑" pitchFamily="49" charset="-122"/>
                        </a:rPr>
                        <a:t>级别</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B w="9525" cap="flat" cmpd="sng" algn="ctr">
                      <a:solidFill>
                        <a:srgbClr val="E6E6E6"/>
                      </a:solidFill>
                      <a:prstDash val="solid"/>
                      <a:round/>
                      <a:headEnd type="none" w="med" len="med"/>
                      <a:tailEnd type="none" w="med" len="med"/>
                    </a:lnB>
                    <a:solidFill>
                      <a:srgbClr val="FC611F"/>
                    </a:solidFill>
                  </a:tcPr>
                </a:tc>
                <a:tc>
                  <a:txBody>
                    <a:bodyPr/>
                    <a:lstStyle/>
                    <a:p>
                      <a:pPr algn="ctr"/>
                      <a:r>
                        <a:rPr lang="zh-CN" altLang="en-US" sz="1400" b="1" dirty="0">
                          <a:solidFill>
                            <a:schemeClr val="bg1"/>
                          </a:solidFill>
                          <a:latin typeface="微软雅黑" pitchFamily="34" charset="-122"/>
                          <a:ea typeface="迷你简中黑" pitchFamily="49" charset="-122"/>
                        </a:rPr>
                        <a:t>书名</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C611F"/>
                    </a:solidFill>
                  </a:tcPr>
                </a:tc>
                <a:tc>
                  <a:txBody>
                    <a:bodyPr/>
                    <a:lstStyle/>
                    <a:p>
                      <a:pPr algn="ctr"/>
                      <a:r>
                        <a:rPr lang="zh-CN" altLang="en-US" sz="1400" b="1" dirty="0">
                          <a:solidFill>
                            <a:schemeClr val="bg1"/>
                          </a:solidFill>
                          <a:latin typeface="微软雅黑" pitchFamily="34" charset="-122"/>
                          <a:ea typeface="迷你简中黑" pitchFamily="49" charset="-122"/>
                        </a:rPr>
                        <a:t>定价（元）</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C611F"/>
                    </a:solidFill>
                  </a:tcPr>
                </a:tc>
                <a:tc>
                  <a:txBody>
                    <a:bodyPr/>
                    <a:lstStyle/>
                    <a:p>
                      <a:pPr algn="ctr"/>
                      <a:r>
                        <a:rPr lang="zh-CN" altLang="en-US" sz="1400" b="1" dirty="0">
                          <a:solidFill>
                            <a:schemeClr val="bg1"/>
                          </a:solidFill>
                          <a:latin typeface="微软雅黑" pitchFamily="34" charset="-122"/>
                          <a:ea typeface="迷你简中黑" pitchFamily="49" charset="-122"/>
                        </a:rPr>
                        <a:t>作者</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C611F"/>
                    </a:solidFill>
                  </a:tcPr>
                </a:tc>
                <a:tc>
                  <a:txBody>
                    <a:bodyPr/>
                    <a:lstStyle/>
                    <a:p>
                      <a:pPr algn="ctr"/>
                      <a:r>
                        <a:rPr lang="zh-CN" altLang="en-US" sz="1400" b="1" dirty="0">
                          <a:solidFill>
                            <a:schemeClr val="bg1"/>
                          </a:solidFill>
                          <a:latin typeface="微软雅黑" pitchFamily="34" charset="-122"/>
                          <a:ea typeface="迷你简中黑" pitchFamily="49" charset="-122"/>
                        </a:rPr>
                        <a:t>出版</a:t>
                      </a:r>
                      <a:r>
                        <a:rPr lang="en-US" altLang="zh-CN" sz="1400" b="1" dirty="0">
                          <a:solidFill>
                            <a:schemeClr val="bg1"/>
                          </a:solidFill>
                          <a:latin typeface="微软雅黑" pitchFamily="34" charset="-122"/>
                          <a:ea typeface="迷你简中黑" pitchFamily="49" charset="-122"/>
                        </a:rPr>
                        <a:t>/</a:t>
                      </a:r>
                      <a:r>
                        <a:rPr lang="zh-CN" altLang="en-US" sz="1400" b="1" dirty="0">
                          <a:solidFill>
                            <a:schemeClr val="bg1"/>
                          </a:solidFill>
                          <a:latin typeface="微软雅黑" pitchFamily="34" charset="-122"/>
                          <a:ea typeface="迷你简中黑" pitchFamily="49" charset="-122"/>
                        </a:rPr>
                        <a:t>再版日期</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C611F"/>
                    </a:solidFill>
                  </a:tcPr>
                </a:tc>
              </a:tr>
              <a:tr h="421058">
                <a:tc rowSpan="8">
                  <a:txBody>
                    <a:bodyPr/>
                    <a:lstStyle/>
                    <a:p>
                      <a:pPr algn="ctr"/>
                      <a:r>
                        <a:rPr lang="zh-CN" altLang="en-US" sz="1400" b="1" dirty="0">
                          <a:solidFill>
                            <a:schemeClr val="bg1"/>
                          </a:solidFill>
                          <a:latin typeface="微软雅黑" pitchFamily="34" charset="-122"/>
                          <a:ea typeface="微软雅黑" pitchFamily="34" charset="-122"/>
                        </a:rPr>
                        <a:t>高级</a:t>
                      </a:r>
                      <a:endParaRPr lang="zh-CN" altLang="en-US" sz="1400" dirty="0">
                        <a:solidFill>
                          <a:schemeClr val="bg1"/>
                        </a:solidFill>
                        <a:latin typeface="微软雅黑" pitchFamily="34" charset="-122"/>
                        <a:ea typeface="微软雅黑" pitchFamily="34" charset="-122"/>
                      </a:endParaRP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C611F"/>
                    </a:solidFill>
                  </a:tcPr>
                </a:tc>
                <a:tc>
                  <a:txBody>
                    <a:bodyPr/>
                    <a:lstStyle/>
                    <a:p>
                      <a:pPr algn="l"/>
                      <a:r>
                        <a:rPr lang="zh-CN" altLang="en-US" sz="1400" dirty="0">
                          <a:solidFill>
                            <a:srgbClr val="333333"/>
                          </a:solidFill>
                          <a:latin typeface="微软雅黑" pitchFamily="34" charset="-122"/>
                          <a:ea typeface="微软雅黑" pitchFamily="34" charset="-122"/>
                        </a:rPr>
                        <a:t>信息系统项目管理师考试全程指导（第 </a:t>
                      </a:r>
                      <a:r>
                        <a:rPr lang="en-US" altLang="zh-CN" sz="1400" dirty="0">
                          <a:solidFill>
                            <a:srgbClr val="333333"/>
                          </a:solidFill>
                          <a:latin typeface="微软雅黑" pitchFamily="34" charset="-122"/>
                          <a:ea typeface="微软雅黑" pitchFamily="34" charset="-122"/>
                        </a:rPr>
                        <a:t>2 </a:t>
                      </a:r>
                      <a:r>
                        <a:rPr lang="zh-CN" altLang="en-US" sz="1400" dirty="0">
                          <a:solidFill>
                            <a:srgbClr val="333333"/>
                          </a:solidFill>
                          <a:latin typeface="微软雅黑" pitchFamily="34" charset="-122"/>
                          <a:ea typeface="微软雅黑" pitchFamily="34" charset="-122"/>
                        </a:rPr>
                        <a:t>版）</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400" dirty="0">
                          <a:latin typeface="微软雅黑" pitchFamily="34" charset="-122"/>
                          <a:ea typeface="微软雅黑" pitchFamily="34" charset="-122"/>
                        </a:rPr>
                        <a:t>69.00</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400">
                          <a:latin typeface="微软雅黑" pitchFamily="34" charset="-122"/>
                          <a:ea typeface="微软雅黑" pitchFamily="34" charset="-122"/>
                        </a:rPr>
                        <a:t>张友生</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400">
                          <a:latin typeface="微软雅黑" pitchFamily="34" charset="-122"/>
                          <a:ea typeface="微软雅黑" pitchFamily="34" charset="-122"/>
                        </a:rPr>
                        <a:t>2014 </a:t>
                      </a:r>
                      <a:r>
                        <a:rPr lang="zh-CN" altLang="en-US" sz="1400">
                          <a:latin typeface="微软雅黑" pitchFamily="34" charset="-122"/>
                          <a:ea typeface="微软雅黑" pitchFamily="34" charset="-122"/>
                        </a:rPr>
                        <a:t>年 </a:t>
                      </a:r>
                      <a:r>
                        <a:rPr lang="en-US" altLang="zh-CN" sz="1400">
                          <a:latin typeface="微软雅黑" pitchFamily="34" charset="-122"/>
                          <a:ea typeface="微软雅黑" pitchFamily="34" charset="-122"/>
                        </a:rPr>
                        <a:t>3 </a:t>
                      </a:r>
                      <a:r>
                        <a:rPr lang="zh-CN" altLang="en-US" sz="1400">
                          <a:latin typeface="微软雅黑" pitchFamily="34" charset="-122"/>
                          <a:ea typeface="微软雅黑" pitchFamily="34" charset="-122"/>
                        </a:rPr>
                        <a:t>月</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283541">
                <a:tc vMerge="1">
                  <a:txBody>
                    <a:bodyPr/>
                    <a:lstStyle/>
                    <a:p>
                      <a:endParaRPr lang="zh-CN" altLang="en-US"/>
                    </a:p>
                  </a:txBody>
                  <a:tcPr/>
                </a:tc>
                <a:tc>
                  <a:txBody>
                    <a:bodyPr/>
                    <a:lstStyle/>
                    <a:p>
                      <a:pPr algn="l"/>
                      <a:r>
                        <a:rPr lang="zh-CN" altLang="en-US" sz="1400" dirty="0">
                          <a:latin typeface="微软雅黑" pitchFamily="34" charset="-122"/>
                          <a:ea typeface="微软雅黑" pitchFamily="34" charset="-122"/>
                        </a:rPr>
                        <a:t>信息系统项目管理师备考百科</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400">
                          <a:latin typeface="微软雅黑" pitchFamily="34" charset="-122"/>
                          <a:ea typeface="微软雅黑" pitchFamily="34" charset="-122"/>
                        </a:rPr>
                        <a:t>59.00</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400">
                          <a:latin typeface="微软雅黑" pitchFamily="34" charset="-122"/>
                          <a:ea typeface="微软雅黑" pitchFamily="34" charset="-122"/>
                        </a:rPr>
                        <a:t>高章舜</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400" dirty="0">
                          <a:latin typeface="微软雅黑" pitchFamily="34" charset="-122"/>
                          <a:ea typeface="微软雅黑" pitchFamily="34" charset="-122"/>
                        </a:rPr>
                        <a:t>2013 </a:t>
                      </a:r>
                      <a:r>
                        <a:rPr lang="zh-CN" altLang="en-US" sz="1400" dirty="0">
                          <a:latin typeface="微软雅黑" pitchFamily="34" charset="-122"/>
                          <a:ea typeface="微软雅黑" pitchFamily="34" charset="-122"/>
                        </a:rPr>
                        <a:t>年 </a:t>
                      </a:r>
                      <a:r>
                        <a:rPr lang="en-US" altLang="zh-CN" sz="1400" dirty="0">
                          <a:latin typeface="微软雅黑" pitchFamily="34" charset="-122"/>
                          <a:ea typeface="微软雅黑" pitchFamily="34" charset="-122"/>
                        </a:rPr>
                        <a:t>3 </a:t>
                      </a:r>
                      <a:r>
                        <a:rPr lang="zh-CN" altLang="en-US" sz="1400" dirty="0">
                          <a:latin typeface="微软雅黑" pitchFamily="34" charset="-122"/>
                          <a:ea typeface="微软雅黑" pitchFamily="34" charset="-122"/>
                        </a:rPr>
                        <a:t>月</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491329">
                <a:tc vMerge="1">
                  <a:txBody>
                    <a:bodyPr/>
                    <a:lstStyle/>
                    <a:p>
                      <a:endParaRPr lang="zh-CN" altLang="en-US"/>
                    </a:p>
                  </a:txBody>
                  <a:tcPr/>
                </a:tc>
                <a:tc>
                  <a:txBody>
                    <a:bodyPr/>
                    <a:lstStyle/>
                    <a:p>
                      <a:pPr algn="l"/>
                      <a:r>
                        <a:rPr lang="zh-CN" altLang="en-US" sz="1400" dirty="0">
                          <a:latin typeface="微软雅黑" pitchFamily="34" charset="-122"/>
                          <a:ea typeface="微软雅黑" pitchFamily="34" charset="-122"/>
                        </a:rPr>
                        <a:t>信息系统项目管理师考试冲刺（习题与解答）</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400">
                          <a:latin typeface="微软雅黑" pitchFamily="34" charset="-122"/>
                          <a:ea typeface="微软雅黑" pitchFamily="34" charset="-122"/>
                        </a:rPr>
                        <a:t>43.00</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400">
                          <a:latin typeface="微软雅黑" pitchFamily="34" charset="-122"/>
                          <a:ea typeface="微软雅黑" pitchFamily="34" charset="-122"/>
                        </a:rPr>
                        <a:t>张友生</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400">
                          <a:latin typeface="微软雅黑" pitchFamily="34" charset="-122"/>
                          <a:ea typeface="微软雅黑" pitchFamily="34" charset="-122"/>
                        </a:rPr>
                        <a:t>2013 </a:t>
                      </a:r>
                      <a:r>
                        <a:rPr lang="zh-CN" altLang="en-US" sz="1400">
                          <a:latin typeface="微软雅黑" pitchFamily="34" charset="-122"/>
                          <a:ea typeface="微软雅黑" pitchFamily="34" charset="-122"/>
                        </a:rPr>
                        <a:t>年 </a:t>
                      </a:r>
                      <a:r>
                        <a:rPr lang="en-US" altLang="zh-CN" sz="1400">
                          <a:latin typeface="微软雅黑" pitchFamily="34" charset="-122"/>
                          <a:ea typeface="微软雅黑" pitchFamily="34" charset="-122"/>
                        </a:rPr>
                        <a:t>11 </a:t>
                      </a:r>
                      <a:r>
                        <a:rPr lang="zh-CN" altLang="en-US" sz="1400">
                          <a:latin typeface="微软雅黑" pitchFamily="34" charset="-122"/>
                          <a:ea typeface="微软雅黑" pitchFamily="34" charset="-122"/>
                        </a:rPr>
                        <a:t>月</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465331">
                <a:tc vMerge="1">
                  <a:txBody>
                    <a:bodyPr/>
                    <a:lstStyle/>
                    <a:p>
                      <a:endParaRPr lang="zh-CN" altLang="en-US"/>
                    </a:p>
                  </a:txBody>
                  <a:tcPr/>
                </a:tc>
                <a:tc>
                  <a:txBody>
                    <a:bodyPr/>
                    <a:lstStyle/>
                    <a:p>
                      <a:pPr algn="l"/>
                      <a:r>
                        <a:rPr lang="zh-CN" altLang="en-US" sz="1400" dirty="0">
                          <a:solidFill>
                            <a:srgbClr val="333333"/>
                          </a:solidFill>
                          <a:latin typeface="微软雅黑" pitchFamily="34" charset="-122"/>
                          <a:ea typeface="微软雅黑" pitchFamily="34" charset="-122"/>
                        </a:rPr>
                        <a:t>信息系统项目管理师考试</a:t>
                      </a:r>
                      <a:r>
                        <a:rPr lang="zh-CN" altLang="en-US" sz="1400" dirty="0" smtClean="0">
                          <a:solidFill>
                            <a:srgbClr val="333333"/>
                          </a:solidFill>
                          <a:latin typeface="微软雅黑" pitchFamily="34" charset="-122"/>
                          <a:ea typeface="微软雅黑" pitchFamily="34" charset="-122"/>
                        </a:rPr>
                        <a:t>辅导（</a:t>
                      </a:r>
                      <a:r>
                        <a:rPr lang="zh-CN" altLang="en-US" sz="1400" dirty="0">
                          <a:solidFill>
                            <a:srgbClr val="333333"/>
                          </a:solidFill>
                          <a:latin typeface="微软雅黑" pitchFamily="34" charset="-122"/>
                          <a:ea typeface="微软雅黑" pitchFamily="34" charset="-122"/>
                        </a:rPr>
                        <a:t>针对上午考试）（第 </a:t>
                      </a:r>
                      <a:r>
                        <a:rPr lang="en-US" altLang="zh-CN" sz="1400" dirty="0">
                          <a:solidFill>
                            <a:srgbClr val="333333"/>
                          </a:solidFill>
                          <a:latin typeface="微软雅黑" pitchFamily="34" charset="-122"/>
                          <a:ea typeface="微软雅黑" pitchFamily="34" charset="-122"/>
                        </a:rPr>
                        <a:t>2 </a:t>
                      </a:r>
                      <a:r>
                        <a:rPr lang="zh-CN" altLang="en-US" sz="1400" dirty="0">
                          <a:solidFill>
                            <a:srgbClr val="333333"/>
                          </a:solidFill>
                          <a:latin typeface="微软雅黑" pitchFamily="34" charset="-122"/>
                          <a:ea typeface="微软雅黑" pitchFamily="34" charset="-122"/>
                        </a:rPr>
                        <a:t>版）</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400" dirty="0">
                          <a:latin typeface="微软雅黑" pitchFamily="34" charset="-122"/>
                          <a:ea typeface="微软雅黑" pitchFamily="34" charset="-122"/>
                        </a:rPr>
                        <a:t>69.00</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400">
                          <a:latin typeface="微软雅黑" pitchFamily="34" charset="-122"/>
                          <a:ea typeface="微软雅黑" pitchFamily="34" charset="-122"/>
                        </a:rPr>
                        <a:t>曹济</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400">
                          <a:latin typeface="微软雅黑" pitchFamily="34" charset="-122"/>
                          <a:ea typeface="微软雅黑" pitchFamily="34" charset="-122"/>
                        </a:rPr>
                        <a:t>2013 </a:t>
                      </a:r>
                      <a:r>
                        <a:rPr lang="zh-CN" altLang="en-US" sz="1400">
                          <a:latin typeface="微软雅黑" pitchFamily="34" charset="-122"/>
                          <a:ea typeface="微软雅黑" pitchFamily="34" charset="-122"/>
                        </a:rPr>
                        <a:t>年 </a:t>
                      </a:r>
                      <a:r>
                        <a:rPr lang="en-US" altLang="zh-CN" sz="1400">
                          <a:latin typeface="微软雅黑" pitchFamily="34" charset="-122"/>
                          <a:ea typeface="微软雅黑" pitchFamily="34" charset="-122"/>
                        </a:rPr>
                        <a:t>11 </a:t>
                      </a:r>
                      <a:r>
                        <a:rPr lang="zh-CN" altLang="en-US" sz="1400">
                          <a:latin typeface="微软雅黑" pitchFamily="34" charset="-122"/>
                          <a:ea typeface="微软雅黑" pitchFamily="34" charset="-122"/>
                        </a:rPr>
                        <a:t>月</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613701">
                <a:tc vMerge="1">
                  <a:txBody>
                    <a:bodyPr/>
                    <a:lstStyle/>
                    <a:p>
                      <a:endParaRPr lang="zh-CN" altLang="en-US"/>
                    </a:p>
                  </a:txBody>
                  <a:tcPr/>
                </a:tc>
                <a:tc>
                  <a:txBody>
                    <a:bodyPr/>
                    <a:lstStyle/>
                    <a:p>
                      <a:pPr algn="l"/>
                      <a:r>
                        <a:rPr lang="zh-CN" altLang="en-US" sz="1400" dirty="0">
                          <a:solidFill>
                            <a:srgbClr val="333333"/>
                          </a:solidFill>
                          <a:latin typeface="微软雅黑" pitchFamily="34" charset="-122"/>
                          <a:ea typeface="微软雅黑" pitchFamily="34" charset="-122"/>
                        </a:rPr>
                        <a:t>信息系统项目管理师考试</a:t>
                      </a:r>
                      <a:r>
                        <a:rPr lang="zh-CN" altLang="en-US" sz="1400" dirty="0" smtClean="0">
                          <a:solidFill>
                            <a:srgbClr val="333333"/>
                          </a:solidFill>
                          <a:latin typeface="微软雅黑" pitchFamily="34" charset="-122"/>
                          <a:ea typeface="微软雅黑" pitchFamily="34" charset="-122"/>
                        </a:rPr>
                        <a:t>辅导（</a:t>
                      </a:r>
                      <a:r>
                        <a:rPr lang="zh-CN" altLang="en-US" sz="1400" dirty="0">
                          <a:solidFill>
                            <a:srgbClr val="333333"/>
                          </a:solidFill>
                          <a:latin typeface="微软雅黑" pitchFamily="34" charset="-122"/>
                          <a:ea typeface="微软雅黑" pitchFamily="34" charset="-122"/>
                        </a:rPr>
                        <a:t>针对下午考试）（第 </a:t>
                      </a:r>
                      <a:r>
                        <a:rPr lang="en-US" altLang="zh-CN" sz="1400" dirty="0">
                          <a:solidFill>
                            <a:srgbClr val="333333"/>
                          </a:solidFill>
                          <a:latin typeface="微软雅黑" pitchFamily="34" charset="-122"/>
                          <a:ea typeface="微软雅黑" pitchFamily="34" charset="-122"/>
                        </a:rPr>
                        <a:t>2 </a:t>
                      </a:r>
                      <a:r>
                        <a:rPr lang="zh-CN" altLang="en-US" sz="1400" dirty="0">
                          <a:solidFill>
                            <a:srgbClr val="333333"/>
                          </a:solidFill>
                          <a:latin typeface="微软雅黑" pitchFamily="34" charset="-122"/>
                          <a:ea typeface="微软雅黑" pitchFamily="34" charset="-122"/>
                        </a:rPr>
                        <a:t>版）</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400">
                          <a:latin typeface="微软雅黑" pitchFamily="34" charset="-122"/>
                          <a:ea typeface="微软雅黑" pitchFamily="34" charset="-122"/>
                        </a:rPr>
                        <a:t>55.00</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400" dirty="0">
                          <a:latin typeface="微软雅黑" pitchFamily="34" charset="-122"/>
                          <a:ea typeface="微软雅黑" pitchFamily="34" charset="-122"/>
                        </a:rPr>
                        <a:t>曹济</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400" dirty="0">
                          <a:latin typeface="微软雅黑" pitchFamily="34" charset="-122"/>
                          <a:ea typeface="微软雅黑" pitchFamily="34" charset="-122"/>
                        </a:rPr>
                        <a:t>2013 </a:t>
                      </a:r>
                      <a:r>
                        <a:rPr lang="zh-CN" altLang="en-US" sz="1400" dirty="0">
                          <a:latin typeface="微软雅黑" pitchFamily="34" charset="-122"/>
                          <a:ea typeface="微软雅黑" pitchFamily="34" charset="-122"/>
                        </a:rPr>
                        <a:t>年 </a:t>
                      </a:r>
                      <a:r>
                        <a:rPr lang="en-US" altLang="zh-CN" sz="1400" dirty="0">
                          <a:latin typeface="微软雅黑" pitchFamily="34" charset="-122"/>
                          <a:ea typeface="微软雅黑" pitchFamily="34" charset="-122"/>
                        </a:rPr>
                        <a:t>5 </a:t>
                      </a:r>
                      <a:r>
                        <a:rPr lang="zh-CN" altLang="en-US" sz="1400" dirty="0">
                          <a:latin typeface="微软雅黑" pitchFamily="34" charset="-122"/>
                          <a:ea typeface="微软雅黑" pitchFamily="34" charset="-122"/>
                        </a:rPr>
                        <a:t>月</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246588">
                <a:tc vMerge="1">
                  <a:txBody>
                    <a:bodyPr/>
                    <a:lstStyle/>
                    <a:p>
                      <a:endParaRPr lang="zh-CN" altLang="en-US"/>
                    </a:p>
                  </a:txBody>
                  <a:tcPr/>
                </a:tc>
                <a:tc>
                  <a:txBody>
                    <a:bodyPr/>
                    <a:lstStyle/>
                    <a:p>
                      <a:pPr algn="l"/>
                      <a:r>
                        <a:rPr lang="zh-CN" altLang="en-US" sz="1400" dirty="0">
                          <a:latin typeface="微软雅黑" pitchFamily="34" charset="-122"/>
                          <a:ea typeface="微软雅黑" pitchFamily="34" charset="-122"/>
                        </a:rPr>
                        <a:t>系统分析师考试全程指导</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400">
                          <a:latin typeface="微软雅黑" pitchFamily="34" charset="-122"/>
                          <a:ea typeface="微软雅黑" pitchFamily="34" charset="-122"/>
                        </a:rPr>
                        <a:t>62.00</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400">
                          <a:latin typeface="微软雅黑" pitchFamily="34" charset="-122"/>
                          <a:ea typeface="微软雅黑" pitchFamily="34" charset="-122"/>
                        </a:rPr>
                        <a:t>张友生</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400" dirty="0">
                          <a:latin typeface="微软雅黑" pitchFamily="34" charset="-122"/>
                          <a:ea typeface="微软雅黑" pitchFamily="34" charset="-122"/>
                        </a:rPr>
                        <a:t>2010 </a:t>
                      </a:r>
                      <a:r>
                        <a:rPr lang="zh-CN" altLang="en-US" sz="1400" dirty="0">
                          <a:latin typeface="微软雅黑" pitchFamily="34" charset="-122"/>
                          <a:ea typeface="微软雅黑" pitchFamily="34" charset="-122"/>
                        </a:rPr>
                        <a:t>年 </a:t>
                      </a:r>
                      <a:r>
                        <a:rPr lang="en-US" altLang="zh-CN" sz="1400" dirty="0">
                          <a:latin typeface="微软雅黑" pitchFamily="34" charset="-122"/>
                          <a:ea typeface="微软雅黑" pitchFamily="34" charset="-122"/>
                        </a:rPr>
                        <a:t>4 </a:t>
                      </a:r>
                      <a:r>
                        <a:rPr lang="zh-CN" altLang="en-US" sz="1400" dirty="0">
                          <a:latin typeface="微软雅黑" pitchFamily="34" charset="-122"/>
                          <a:ea typeface="微软雅黑" pitchFamily="34" charset="-122"/>
                        </a:rPr>
                        <a:t>月</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368958">
                <a:tc vMerge="1">
                  <a:txBody>
                    <a:bodyPr/>
                    <a:lstStyle/>
                    <a:p>
                      <a:endParaRPr lang="zh-CN" altLang="en-US"/>
                    </a:p>
                  </a:txBody>
                  <a:tcPr/>
                </a:tc>
                <a:tc>
                  <a:txBody>
                    <a:bodyPr/>
                    <a:lstStyle/>
                    <a:p>
                      <a:pPr algn="l"/>
                      <a:r>
                        <a:rPr lang="zh-CN" altLang="en-US" sz="1400" dirty="0">
                          <a:latin typeface="微软雅黑" pitchFamily="34" charset="-122"/>
                          <a:ea typeface="微软雅黑" pitchFamily="34" charset="-122"/>
                        </a:rPr>
                        <a:t>系统架构设计师考试全程指导（第 </a:t>
                      </a:r>
                      <a:r>
                        <a:rPr lang="en-US" altLang="zh-CN" sz="1400" dirty="0">
                          <a:latin typeface="微软雅黑" pitchFamily="34" charset="-122"/>
                          <a:ea typeface="微软雅黑" pitchFamily="34" charset="-122"/>
                        </a:rPr>
                        <a:t>2 </a:t>
                      </a:r>
                      <a:r>
                        <a:rPr lang="zh-CN" altLang="en-US" sz="1400" dirty="0">
                          <a:latin typeface="微软雅黑" pitchFamily="34" charset="-122"/>
                          <a:ea typeface="微软雅黑" pitchFamily="34" charset="-122"/>
                        </a:rPr>
                        <a:t>版）</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400">
                          <a:latin typeface="微软雅黑" pitchFamily="34" charset="-122"/>
                          <a:ea typeface="微软雅黑" pitchFamily="34" charset="-122"/>
                        </a:rPr>
                        <a:t>89.00</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400">
                          <a:latin typeface="微软雅黑" pitchFamily="34" charset="-122"/>
                          <a:ea typeface="微软雅黑" pitchFamily="34" charset="-122"/>
                        </a:rPr>
                        <a:t>张友生</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400" dirty="0">
                          <a:latin typeface="微软雅黑" pitchFamily="34" charset="-122"/>
                          <a:ea typeface="微软雅黑" pitchFamily="34" charset="-122"/>
                        </a:rPr>
                        <a:t>2014 </a:t>
                      </a:r>
                      <a:r>
                        <a:rPr lang="zh-CN" altLang="en-US" sz="1400" dirty="0">
                          <a:latin typeface="微软雅黑" pitchFamily="34" charset="-122"/>
                          <a:ea typeface="微软雅黑" pitchFamily="34" charset="-122"/>
                        </a:rPr>
                        <a:t>年 </a:t>
                      </a:r>
                      <a:r>
                        <a:rPr lang="en-US" altLang="zh-CN" sz="1400" dirty="0">
                          <a:latin typeface="微软雅黑" pitchFamily="34" charset="-122"/>
                          <a:ea typeface="微软雅黑" pitchFamily="34" charset="-122"/>
                        </a:rPr>
                        <a:t>8 </a:t>
                      </a:r>
                      <a:r>
                        <a:rPr lang="zh-CN" altLang="en-US" sz="1400" dirty="0">
                          <a:latin typeface="微软雅黑" pitchFamily="34" charset="-122"/>
                          <a:ea typeface="微软雅黑" pitchFamily="34" charset="-122"/>
                        </a:rPr>
                        <a:t>月</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368958">
                <a:tc vMerge="1">
                  <a:txBody>
                    <a:bodyPr/>
                    <a:lstStyle/>
                    <a:p>
                      <a:endParaRPr lang="zh-CN" altLang="en-US"/>
                    </a:p>
                  </a:txBody>
                  <a:tcPr/>
                </a:tc>
                <a:tc>
                  <a:txBody>
                    <a:bodyPr/>
                    <a:lstStyle/>
                    <a:p>
                      <a:pPr algn="l"/>
                      <a:r>
                        <a:rPr lang="zh-CN" altLang="en-US" sz="1400" dirty="0">
                          <a:latin typeface="微软雅黑" pitchFamily="34" charset="-122"/>
                          <a:ea typeface="微软雅黑" pitchFamily="34" charset="-122"/>
                        </a:rPr>
                        <a:t>网络规划设计师考试全程指导（第 </a:t>
                      </a:r>
                      <a:r>
                        <a:rPr lang="en-US" altLang="zh-CN" sz="1400" dirty="0">
                          <a:latin typeface="微软雅黑" pitchFamily="34" charset="-122"/>
                          <a:ea typeface="微软雅黑" pitchFamily="34" charset="-122"/>
                        </a:rPr>
                        <a:t>2 </a:t>
                      </a:r>
                      <a:r>
                        <a:rPr lang="zh-CN" altLang="en-US" sz="1400" dirty="0">
                          <a:latin typeface="微软雅黑" pitchFamily="34" charset="-122"/>
                          <a:ea typeface="微软雅黑" pitchFamily="34" charset="-122"/>
                        </a:rPr>
                        <a:t>版）</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400">
                          <a:latin typeface="微软雅黑" pitchFamily="34" charset="-122"/>
                          <a:ea typeface="微软雅黑" pitchFamily="34" charset="-122"/>
                        </a:rPr>
                        <a:t>89.00</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400">
                          <a:latin typeface="微软雅黑" pitchFamily="34" charset="-122"/>
                          <a:ea typeface="微软雅黑" pitchFamily="34" charset="-122"/>
                        </a:rPr>
                        <a:t>张友生</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400" dirty="0">
                          <a:latin typeface="微软雅黑" pitchFamily="34" charset="-122"/>
                          <a:ea typeface="微软雅黑" pitchFamily="34" charset="-122"/>
                        </a:rPr>
                        <a:t>2014 </a:t>
                      </a:r>
                      <a:r>
                        <a:rPr lang="zh-CN" altLang="en-US" sz="1400" dirty="0">
                          <a:latin typeface="微软雅黑" pitchFamily="34" charset="-122"/>
                          <a:ea typeface="微软雅黑" pitchFamily="34" charset="-122"/>
                        </a:rPr>
                        <a:t>年 </a:t>
                      </a:r>
                      <a:r>
                        <a:rPr lang="en-US" altLang="zh-CN" sz="1400" dirty="0">
                          <a:latin typeface="微软雅黑" pitchFamily="34" charset="-122"/>
                          <a:ea typeface="微软雅黑" pitchFamily="34" charset="-122"/>
                        </a:rPr>
                        <a:t>8 </a:t>
                      </a:r>
                      <a:r>
                        <a:rPr lang="zh-CN" altLang="en-US" sz="1400" dirty="0">
                          <a:latin typeface="微软雅黑" pitchFamily="34" charset="-122"/>
                          <a:ea typeface="微软雅黑" pitchFamily="34" charset="-122"/>
                        </a:rPr>
                        <a:t>月</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9C689EE7-C798-4E5C-9338-2BD7BFF69A97}" type="slidenum">
              <a:rPr lang="zh-CN" altLang="en-US" smtClean="0"/>
              <a:pPr/>
              <a:t>26</a:t>
            </a:fld>
            <a:endParaRPr lang="zh-CN" altLang="en-US" dirty="0"/>
          </a:p>
        </p:txBody>
      </p:sp>
      <p:grpSp>
        <p:nvGrpSpPr>
          <p:cNvPr id="4" name="组合 3"/>
          <p:cNvGrpSpPr/>
          <p:nvPr/>
        </p:nvGrpSpPr>
        <p:grpSpPr>
          <a:xfrm>
            <a:off x="678575" y="574017"/>
            <a:ext cx="1593224" cy="609741"/>
            <a:chOff x="283464" y="286512"/>
            <a:chExt cx="1593224" cy="457200"/>
          </a:xfrm>
        </p:grpSpPr>
        <p:cxnSp>
          <p:nvCxnSpPr>
            <p:cNvPr id="5" name="直接连接符 4"/>
            <p:cNvCxnSpPr/>
            <p:nvPr/>
          </p:nvCxnSpPr>
          <p:spPr>
            <a:xfrm>
              <a:off x="502920" y="286512"/>
              <a:ext cx="0" cy="457200"/>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283464" y="286512"/>
              <a:ext cx="155448" cy="457200"/>
            </a:xfrm>
            <a:prstGeom prst="rect">
              <a:avLst/>
            </a:prstGeom>
            <a:solidFill>
              <a:srgbClr val="FC61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12211" y="359583"/>
              <a:ext cx="1364477" cy="230779"/>
            </a:xfrm>
            <a:prstGeom prst="rect">
              <a:avLst/>
            </a:prstGeom>
          </p:spPr>
          <p:txBody>
            <a:bodyPr wrap="none">
              <a:spAutoFit/>
            </a:bodyPr>
            <a:lstStyle/>
            <a:p>
              <a:pPr algn="ctr"/>
              <a:r>
                <a:rPr lang="zh-CN" altLang="en-US" sz="1400" b="1" kern="800" spc="300" dirty="0" smtClean="0">
                  <a:solidFill>
                    <a:srgbClr val="FC611F"/>
                  </a:solidFill>
                  <a:latin typeface="微软雅黑" pitchFamily="34" charset="-122"/>
                  <a:ea typeface="微软雅黑" pitchFamily="34" charset="-122"/>
                </a:rPr>
                <a:t>五</a:t>
              </a:r>
              <a:r>
                <a:rPr lang="en-US" altLang="zh-CN" sz="1400" b="1" kern="800" spc="300" dirty="0" smtClean="0">
                  <a:solidFill>
                    <a:srgbClr val="FC611F"/>
                  </a:solidFill>
                  <a:latin typeface="微软雅黑" pitchFamily="34" charset="-122"/>
                  <a:ea typeface="微软雅黑" pitchFamily="34" charset="-122"/>
                </a:rPr>
                <a:t>.</a:t>
              </a:r>
              <a:r>
                <a:rPr lang="zh-CN" altLang="en-US" sz="1400" b="1" kern="800" spc="300" dirty="0" smtClean="0">
                  <a:solidFill>
                    <a:srgbClr val="FC611F"/>
                  </a:solidFill>
                  <a:latin typeface="微软雅黑" pitchFamily="34" charset="-122"/>
                  <a:ea typeface="微软雅黑" pitchFamily="34" charset="-122"/>
                </a:rPr>
                <a:t>考试用书</a:t>
              </a:r>
              <a:endParaRPr lang="zh-CN" altLang="en-US" sz="1400" b="1" kern="800" spc="300" dirty="0">
                <a:solidFill>
                  <a:srgbClr val="FC611F"/>
                </a:solidFill>
                <a:latin typeface="微软雅黑" pitchFamily="34" charset="-122"/>
                <a:ea typeface="微软雅黑" pitchFamily="34" charset="-122"/>
              </a:endParaRPr>
            </a:p>
          </p:txBody>
        </p:sp>
        <p:sp>
          <p:nvSpPr>
            <p:cNvPr id="8" name="TextBox 9"/>
            <p:cNvSpPr txBox="1"/>
            <p:nvPr/>
          </p:nvSpPr>
          <p:spPr>
            <a:xfrm>
              <a:off x="516268" y="538529"/>
              <a:ext cx="1002198" cy="173084"/>
            </a:xfrm>
            <a:prstGeom prst="rect">
              <a:avLst/>
            </a:prstGeom>
            <a:noFill/>
          </p:spPr>
          <p:txBody>
            <a:bodyPr wrap="none" rtlCol="0">
              <a:spAutoFit/>
            </a:bodyPr>
            <a:lstStyle/>
            <a:p>
              <a:pPr algn="ctr"/>
              <a:r>
                <a:rPr lang="en-US" sz="900" b="1" dirty="0" smtClean="0">
                  <a:solidFill>
                    <a:srgbClr val="F34D03"/>
                  </a:solidFill>
                </a:rPr>
                <a:t>Book </a:t>
              </a:r>
              <a:r>
                <a:rPr lang="en-US" sz="900" b="1" dirty="0" smtClean="0">
                  <a:solidFill>
                    <a:srgbClr val="FC611F"/>
                  </a:solidFill>
                </a:rPr>
                <a:t>Of The Test</a:t>
              </a:r>
              <a:endParaRPr lang="zh-CN" altLang="en-US" sz="900" b="1" dirty="0">
                <a:solidFill>
                  <a:srgbClr val="FC611F"/>
                </a:solidFill>
                <a:latin typeface="微软雅黑" pitchFamily="34" charset="-122"/>
                <a:ea typeface="微软雅黑" pitchFamily="34" charset="-122"/>
              </a:endParaRPr>
            </a:p>
          </p:txBody>
        </p:sp>
      </p:grpSp>
      <p:graphicFrame>
        <p:nvGraphicFramePr>
          <p:cNvPr id="9" name="表格 8"/>
          <p:cNvGraphicFramePr>
            <a:graphicFrameLocks noGrp="1"/>
          </p:cNvGraphicFramePr>
          <p:nvPr/>
        </p:nvGraphicFramePr>
        <p:xfrm>
          <a:off x="1181100" y="1499394"/>
          <a:ext cx="6870699" cy="3746930"/>
        </p:xfrm>
        <a:graphic>
          <a:graphicData uri="http://schemas.openxmlformats.org/drawingml/2006/table">
            <a:tbl>
              <a:tblPr/>
              <a:tblGrid>
                <a:gridCol w="558800"/>
                <a:gridCol w="3340100"/>
                <a:gridCol w="919509"/>
                <a:gridCol w="753373"/>
                <a:gridCol w="1298917"/>
              </a:tblGrid>
              <a:tr h="246588">
                <a:tc>
                  <a:txBody>
                    <a:bodyPr/>
                    <a:lstStyle/>
                    <a:p>
                      <a:pPr algn="ctr"/>
                      <a:r>
                        <a:rPr lang="zh-CN" altLang="en-US" sz="1400" b="1" dirty="0">
                          <a:solidFill>
                            <a:schemeClr val="bg1"/>
                          </a:solidFill>
                          <a:latin typeface="微软雅黑" pitchFamily="34" charset="-122"/>
                          <a:ea typeface="迷你简中黑" pitchFamily="49" charset="-122"/>
                        </a:rPr>
                        <a:t>级别</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tx1">
                        <a:lumMod val="50000"/>
                        <a:lumOff val="50000"/>
                      </a:schemeClr>
                    </a:solidFill>
                  </a:tcPr>
                </a:tc>
                <a:tc>
                  <a:txBody>
                    <a:bodyPr/>
                    <a:lstStyle/>
                    <a:p>
                      <a:pPr algn="ctr"/>
                      <a:r>
                        <a:rPr lang="zh-CN" altLang="en-US" sz="1400" b="1" dirty="0">
                          <a:solidFill>
                            <a:schemeClr val="bg1"/>
                          </a:solidFill>
                          <a:latin typeface="微软雅黑" pitchFamily="34" charset="-122"/>
                          <a:ea typeface="迷你简中黑" pitchFamily="49" charset="-122"/>
                        </a:rPr>
                        <a:t>书名</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tx1">
                        <a:lumMod val="50000"/>
                        <a:lumOff val="50000"/>
                      </a:schemeClr>
                    </a:solidFill>
                  </a:tcPr>
                </a:tc>
                <a:tc>
                  <a:txBody>
                    <a:bodyPr/>
                    <a:lstStyle/>
                    <a:p>
                      <a:pPr algn="ctr"/>
                      <a:r>
                        <a:rPr lang="zh-CN" altLang="en-US" sz="1400" b="1" dirty="0">
                          <a:solidFill>
                            <a:schemeClr val="bg1"/>
                          </a:solidFill>
                          <a:latin typeface="微软雅黑" pitchFamily="34" charset="-122"/>
                          <a:ea typeface="迷你简中黑" pitchFamily="49" charset="-122"/>
                        </a:rPr>
                        <a:t>定价（元）</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tx1">
                        <a:lumMod val="50000"/>
                        <a:lumOff val="50000"/>
                      </a:schemeClr>
                    </a:solidFill>
                  </a:tcPr>
                </a:tc>
                <a:tc>
                  <a:txBody>
                    <a:bodyPr/>
                    <a:lstStyle/>
                    <a:p>
                      <a:pPr algn="ctr"/>
                      <a:r>
                        <a:rPr lang="zh-CN" altLang="en-US" sz="1400" b="1" dirty="0">
                          <a:solidFill>
                            <a:schemeClr val="bg1"/>
                          </a:solidFill>
                          <a:latin typeface="微软雅黑" pitchFamily="34" charset="-122"/>
                          <a:ea typeface="迷你简中黑" pitchFamily="49" charset="-122"/>
                        </a:rPr>
                        <a:t>作者</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tx1">
                        <a:lumMod val="50000"/>
                        <a:lumOff val="50000"/>
                      </a:schemeClr>
                    </a:solidFill>
                  </a:tcPr>
                </a:tc>
                <a:tc>
                  <a:txBody>
                    <a:bodyPr/>
                    <a:lstStyle/>
                    <a:p>
                      <a:pPr algn="ctr"/>
                      <a:r>
                        <a:rPr lang="zh-CN" altLang="en-US" sz="1400" b="1" dirty="0">
                          <a:solidFill>
                            <a:schemeClr val="bg1"/>
                          </a:solidFill>
                          <a:latin typeface="微软雅黑" pitchFamily="34" charset="-122"/>
                          <a:ea typeface="迷你简中黑" pitchFamily="49" charset="-122"/>
                        </a:rPr>
                        <a:t>出版</a:t>
                      </a:r>
                      <a:r>
                        <a:rPr lang="en-US" altLang="zh-CN" sz="1400" b="1" dirty="0">
                          <a:solidFill>
                            <a:schemeClr val="bg1"/>
                          </a:solidFill>
                          <a:latin typeface="微软雅黑" pitchFamily="34" charset="-122"/>
                          <a:ea typeface="迷你简中黑" pitchFamily="49" charset="-122"/>
                        </a:rPr>
                        <a:t>/</a:t>
                      </a:r>
                      <a:r>
                        <a:rPr lang="zh-CN" altLang="en-US" sz="1400" b="1" dirty="0">
                          <a:solidFill>
                            <a:schemeClr val="bg1"/>
                          </a:solidFill>
                          <a:latin typeface="微软雅黑" pitchFamily="34" charset="-122"/>
                          <a:ea typeface="迷你简中黑" pitchFamily="49" charset="-122"/>
                        </a:rPr>
                        <a:t>再版日期</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tx1">
                        <a:lumMod val="50000"/>
                        <a:lumOff val="50000"/>
                      </a:schemeClr>
                    </a:solidFill>
                  </a:tcPr>
                </a:tc>
              </a:tr>
              <a:tr h="246588">
                <a:tc rowSpan="8">
                  <a:txBody>
                    <a:bodyPr/>
                    <a:lstStyle/>
                    <a:p>
                      <a:pPr algn="ctr"/>
                      <a:r>
                        <a:rPr lang="zh-CN" altLang="en-US" sz="1400" b="1" dirty="0">
                          <a:solidFill>
                            <a:schemeClr val="bg1"/>
                          </a:solidFill>
                          <a:latin typeface="微软雅黑" pitchFamily="34" charset="-122"/>
                          <a:ea typeface="微软雅黑" pitchFamily="34" charset="-122"/>
                        </a:rPr>
                        <a:t>中级</a:t>
                      </a:r>
                      <a:endParaRPr lang="zh-CN" altLang="en-US" sz="1400" dirty="0">
                        <a:solidFill>
                          <a:schemeClr val="bg1"/>
                        </a:solidFill>
                        <a:latin typeface="微软雅黑" pitchFamily="34" charset="-122"/>
                        <a:ea typeface="微软雅黑" pitchFamily="34" charset="-122"/>
                      </a:endParaRP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tx1">
                        <a:lumMod val="50000"/>
                        <a:lumOff val="50000"/>
                      </a:schemeClr>
                    </a:solidFill>
                  </a:tcPr>
                </a:tc>
                <a:tc>
                  <a:txBody>
                    <a:bodyPr/>
                    <a:lstStyle/>
                    <a:p>
                      <a:pPr algn="l"/>
                      <a:r>
                        <a:rPr lang="zh-CN" altLang="en-US" sz="1400" dirty="0">
                          <a:latin typeface="微软雅黑" pitchFamily="34" charset="-122"/>
                          <a:ea typeface="微软雅黑" pitchFamily="34" charset="-122"/>
                        </a:rPr>
                        <a:t>软件设计师考试全程指导</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400">
                          <a:latin typeface="微软雅黑" pitchFamily="34" charset="-122"/>
                          <a:ea typeface="微软雅黑" pitchFamily="34" charset="-122"/>
                        </a:rPr>
                        <a:t>79.00</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400">
                          <a:latin typeface="微软雅黑" pitchFamily="34" charset="-122"/>
                          <a:ea typeface="微软雅黑" pitchFamily="34" charset="-122"/>
                        </a:rPr>
                        <a:t>王鹏</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400">
                          <a:latin typeface="微软雅黑" pitchFamily="34" charset="-122"/>
                          <a:ea typeface="微软雅黑" pitchFamily="34" charset="-122"/>
                        </a:rPr>
                        <a:t>2010 </a:t>
                      </a:r>
                      <a:r>
                        <a:rPr lang="zh-CN" altLang="en-US" sz="1400">
                          <a:latin typeface="微软雅黑" pitchFamily="34" charset="-122"/>
                          <a:ea typeface="微软雅黑" pitchFamily="34" charset="-122"/>
                        </a:rPr>
                        <a:t>年 </a:t>
                      </a:r>
                      <a:r>
                        <a:rPr lang="en-US" altLang="zh-CN" sz="1400">
                          <a:latin typeface="微软雅黑" pitchFamily="34" charset="-122"/>
                          <a:ea typeface="微软雅黑" pitchFamily="34" charset="-122"/>
                        </a:rPr>
                        <a:t>10 </a:t>
                      </a:r>
                      <a:r>
                        <a:rPr lang="zh-CN" altLang="en-US" sz="1400">
                          <a:latin typeface="微软雅黑" pitchFamily="34" charset="-122"/>
                          <a:ea typeface="微软雅黑" pitchFamily="34" charset="-122"/>
                        </a:rPr>
                        <a:t>月</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368958">
                <a:tc vMerge="1">
                  <a:txBody>
                    <a:bodyPr/>
                    <a:lstStyle/>
                    <a:p>
                      <a:endParaRPr lang="zh-CN" altLang="en-US"/>
                    </a:p>
                  </a:txBody>
                  <a:tcPr/>
                </a:tc>
                <a:tc>
                  <a:txBody>
                    <a:bodyPr/>
                    <a:lstStyle/>
                    <a:p>
                      <a:pPr algn="l"/>
                      <a:r>
                        <a:rPr lang="zh-CN" altLang="en-US" sz="1400" dirty="0">
                          <a:latin typeface="微软雅黑" pitchFamily="34" charset="-122"/>
                          <a:ea typeface="微软雅黑" pitchFamily="34" charset="-122"/>
                        </a:rPr>
                        <a:t>软件设计师考试冲刺（习题与解答）</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400">
                          <a:latin typeface="微软雅黑" pitchFamily="34" charset="-122"/>
                          <a:ea typeface="微软雅黑" pitchFamily="34" charset="-122"/>
                        </a:rPr>
                        <a:t>45.00</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400">
                          <a:latin typeface="微软雅黑" pitchFamily="34" charset="-122"/>
                          <a:ea typeface="微软雅黑" pitchFamily="34" charset="-122"/>
                        </a:rPr>
                        <a:t>张友生</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400">
                          <a:latin typeface="微软雅黑" pitchFamily="34" charset="-122"/>
                          <a:ea typeface="微软雅黑" pitchFamily="34" charset="-122"/>
                        </a:rPr>
                        <a:t>2014 </a:t>
                      </a:r>
                      <a:r>
                        <a:rPr lang="zh-CN" altLang="en-US" sz="1400">
                          <a:latin typeface="微软雅黑" pitchFamily="34" charset="-122"/>
                          <a:ea typeface="微软雅黑" pitchFamily="34" charset="-122"/>
                        </a:rPr>
                        <a:t>年 </a:t>
                      </a:r>
                      <a:r>
                        <a:rPr lang="en-US" altLang="zh-CN" sz="1400">
                          <a:latin typeface="微软雅黑" pitchFamily="34" charset="-122"/>
                          <a:ea typeface="微软雅黑" pitchFamily="34" charset="-122"/>
                        </a:rPr>
                        <a:t>7 </a:t>
                      </a:r>
                      <a:r>
                        <a:rPr lang="zh-CN" altLang="en-US" sz="1400">
                          <a:latin typeface="微软雅黑" pitchFamily="34" charset="-122"/>
                          <a:ea typeface="微软雅黑" pitchFamily="34" charset="-122"/>
                        </a:rPr>
                        <a:t>月</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246588">
                <a:tc vMerge="1">
                  <a:txBody>
                    <a:bodyPr/>
                    <a:lstStyle/>
                    <a:p>
                      <a:endParaRPr lang="zh-CN" altLang="en-US"/>
                    </a:p>
                  </a:txBody>
                  <a:tcPr/>
                </a:tc>
                <a:tc>
                  <a:txBody>
                    <a:bodyPr/>
                    <a:lstStyle/>
                    <a:p>
                      <a:pPr algn="l"/>
                      <a:r>
                        <a:rPr lang="zh-CN" altLang="en-US" sz="1400" dirty="0">
                          <a:latin typeface="微软雅黑" pitchFamily="34" charset="-122"/>
                          <a:ea typeface="微软雅黑" pitchFamily="34" charset="-122"/>
                        </a:rPr>
                        <a:t>新编软件设计师考试辅导</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400">
                          <a:latin typeface="微软雅黑" pitchFamily="34" charset="-122"/>
                          <a:ea typeface="微软雅黑" pitchFamily="34" charset="-122"/>
                        </a:rPr>
                        <a:t>79.00</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400">
                          <a:latin typeface="微软雅黑" pitchFamily="34" charset="-122"/>
                          <a:ea typeface="微软雅黑" pitchFamily="34" charset="-122"/>
                        </a:rPr>
                        <a:t>谢树煜</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400">
                          <a:latin typeface="微软雅黑" pitchFamily="34" charset="-122"/>
                          <a:ea typeface="微软雅黑" pitchFamily="34" charset="-122"/>
                        </a:rPr>
                        <a:t>2010 </a:t>
                      </a:r>
                      <a:r>
                        <a:rPr lang="zh-CN" altLang="en-US" sz="1400">
                          <a:latin typeface="微软雅黑" pitchFamily="34" charset="-122"/>
                          <a:ea typeface="微软雅黑" pitchFamily="34" charset="-122"/>
                        </a:rPr>
                        <a:t>年 </a:t>
                      </a:r>
                      <a:r>
                        <a:rPr lang="en-US" altLang="zh-CN" sz="1400">
                          <a:latin typeface="微软雅黑" pitchFamily="34" charset="-122"/>
                          <a:ea typeface="微软雅黑" pitchFamily="34" charset="-122"/>
                        </a:rPr>
                        <a:t>10 </a:t>
                      </a:r>
                      <a:r>
                        <a:rPr lang="zh-CN" altLang="en-US" sz="1400">
                          <a:latin typeface="微软雅黑" pitchFamily="34" charset="-122"/>
                          <a:ea typeface="微软雅黑" pitchFamily="34" charset="-122"/>
                        </a:rPr>
                        <a:t>月</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368958">
                <a:tc vMerge="1">
                  <a:txBody>
                    <a:bodyPr/>
                    <a:lstStyle/>
                    <a:p>
                      <a:endParaRPr lang="zh-CN" altLang="en-US"/>
                    </a:p>
                  </a:txBody>
                  <a:tcPr/>
                </a:tc>
                <a:tc>
                  <a:txBody>
                    <a:bodyPr/>
                    <a:lstStyle/>
                    <a:p>
                      <a:pPr algn="l"/>
                      <a:r>
                        <a:rPr lang="zh-CN" altLang="en-US" sz="1400" dirty="0">
                          <a:latin typeface="微软雅黑" pitchFamily="34" charset="-122"/>
                          <a:ea typeface="微软雅黑" pitchFamily="34" charset="-122"/>
                        </a:rPr>
                        <a:t>跨越软件设计师考试精讲精练</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400">
                          <a:latin typeface="微软雅黑" pitchFamily="34" charset="-122"/>
                          <a:ea typeface="微软雅黑" pitchFamily="34" charset="-122"/>
                        </a:rPr>
                        <a:t>69.00</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400">
                          <a:latin typeface="微软雅黑" pitchFamily="34" charset="-122"/>
                          <a:ea typeface="微软雅黑" pitchFamily="34" charset="-122"/>
                        </a:rPr>
                        <a:t>范立南</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400">
                          <a:latin typeface="微软雅黑" pitchFamily="34" charset="-122"/>
                          <a:ea typeface="微软雅黑" pitchFamily="34" charset="-122"/>
                        </a:rPr>
                        <a:t>2010 </a:t>
                      </a:r>
                      <a:r>
                        <a:rPr lang="zh-CN" altLang="en-US" sz="1400">
                          <a:latin typeface="微软雅黑" pitchFamily="34" charset="-122"/>
                          <a:ea typeface="微软雅黑" pitchFamily="34" charset="-122"/>
                        </a:rPr>
                        <a:t>年 </a:t>
                      </a:r>
                      <a:r>
                        <a:rPr lang="en-US" altLang="zh-CN" sz="1400">
                          <a:latin typeface="微软雅黑" pitchFamily="34" charset="-122"/>
                          <a:ea typeface="微软雅黑" pitchFamily="34" charset="-122"/>
                        </a:rPr>
                        <a:t>11 </a:t>
                      </a:r>
                      <a:r>
                        <a:rPr lang="zh-CN" altLang="en-US" sz="1400">
                          <a:latin typeface="微软雅黑" pitchFamily="34" charset="-122"/>
                          <a:ea typeface="微软雅黑" pitchFamily="34" charset="-122"/>
                        </a:rPr>
                        <a:t>月</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491329">
                <a:tc vMerge="1">
                  <a:txBody>
                    <a:bodyPr/>
                    <a:lstStyle/>
                    <a:p>
                      <a:endParaRPr lang="zh-CN" altLang="en-US"/>
                    </a:p>
                  </a:txBody>
                  <a:tcPr/>
                </a:tc>
                <a:tc>
                  <a:txBody>
                    <a:bodyPr/>
                    <a:lstStyle/>
                    <a:p>
                      <a:pPr algn="l"/>
                      <a:r>
                        <a:rPr lang="zh-CN" altLang="en-US" sz="1400" dirty="0">
                          <a:solidFill>
                            <a:srgbClr val="333333"/>
                          </a:solidFill>
                          <a:latin typeface="微软雅黑" pitchFamily="34" charset="-122"/>
                          <a:ea typeface="微软雅黑" pitchFamily="34" charset="-122"/>
                        </a:rPr>
                        <a:t>系统集成项目管理工程师考试全程指导（第 </a:t>
                      </a:r>
                      <a:r>
                        <a:rPr lang="en-US" altLang="zh-CN" sz="1400" dirty="0">
                          <a:solidFill>
                            <a:srgbClr val="333333"/>
                          </a:solidFill>
                          <a:latin typeface="微软雅黑" pitchFamily="34" charset="-122"/>
                          <a:ea typeface="微软雅黑" pitchFamily="34" charset="-122"/>
                        </a:rPr>
                        <a:t>2 </a:t>
                      </a:r>
                      <a:r>
                        <a:rPr lang="zh-CN" altLang="en-US" sz="1400" dirty="0">
                          <a:solidFill>
                            <a:srgbClr val="333333"/>
                          </a:solidFill>
                          <a:latin typeface="微软雅黑" pitchFamily="34" charset="-122"/>
                          <a:ea typeface="微软雅黑" pitchFamily="34" charset="-122"/>
                        </a:rPr>
                        <a:t>版）</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400" dirty="0">
                          <a:latin typeface="微软雅黑" pitchFamily="34" charset="-122"/>
                          <a:ea typeface="微软雅黑" pitchFamily="34" charset="-122"/>
                        </a:rPr>
                        <a:t>49.00</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400">
                          <a:latin typeface="微软雅黑" pitchFamily="34" charset="-122"/>
                          <a:ea typeface="微软雅黑" pitchFamily="34" charset="-122"/>
                        </a:rPr>
                        <a:t>张友生</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400">
                          <a:latin typeface="微软雅黑" pitchFamily="34" charset="-122"/>
                          <a:ea typeface="微软雅黑" pitchFamily="34" charset="-122"/>
                        </a:rPr>
                        <a:t>2013 </a:t>
                      </a:r>
                      <a:r>
                        <a:rPr lang="zh-CN" altLang="en-US" sz="1400">
                          <a:latin typeface="微软雅黑" pitchFamily="34" charset="-122"/>
                          <a:ea typeface="微软雅黑" pitchFamily="34" charset="-122"/>
                        </a:rPr>
                        <a:t>年 </a:t>
                      </a:r>
                      <a:r>
                        <a:rPr lang="en-US" altLang="zh-CN" sz="1400">
                          <a:latin typeface="微软雅黑" pitchFamily="34" charset="-122"/>
                          <a:ea typeface="微软雅黑" pitchFamily="34" charset="-122"/>
                        </a:rPr>
                        <a:t>5 </a:t>
                      </a:r>
                      <a:r>
                        <a:rPr lang="zh-CN" altLang="en-US" sz="1400">
                          <a:latin typeface="微软雅黑" pitchFamily="34" charset="-122"/>
                          <a:ea typeface="微软雅黑" pitchFamily="34" charset="-122"/>
                        </a:rPr>
                        <a:t>月</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491329">
                <a:tc vMerge="1">
                  <a:txBody>
                    <a:bodyPr/>
                    <a:lstStyle/>
                    <a:p>
                      <a:endParaRPr lang="zh-CN" altLang="en-US"/>
                    </a:p>
                  </a:txBody>
                  <a:tcPr/>
                </a:tc>
                <a:tc>
                  <a:txBody>
                    <a:bodyPr/>
                    <a:lstStyle/>
                    <a:p>
                      <a:pPr algn="l"/>
                      <a:r>
                        <a:rPr lang="zh-CN" altLang="en-US" sz="1400" dirty="0">
                          <a:latin typeface="微软雅黑" pitchFamily="34" charset="-122"/>
                          <a:ea typeface="微软雅黑" pitchFamily="34" charset="-122"/>
                        </a:rPr>
                        <a:t>系统集成项目管理工程师考试冲刺（习题与解答）</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400" dirty="0">
                          <a:latin typeface="微软雅黑" pitchFamily="34" charset="-122"/>
                          <a:ea typeface="微软雅黑" pitchFamily="34" charset="-122"/>
                        </a:rPr>
                        <a:t>30.00</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400" dirty="0">
                          <a:latin typeface="微软雅黑" pitchFamily="34" charset="-122"/>
                          <a:ea typeface="微软雅黑" pitchFamily="34" charset="-122"/>
                        </a:rPr>
                        <a:t>张友生</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400">
                          <a:latin typeface="微软雅黑" pitchFamily="34" charset="-122"/>
                          <a:ea typeface="微软雅黑" pitchFamily="34" charset="-122"/>
                        </a:rPr>
                        <a:t>2014 </a:t>
                      </a:r>
                      <a:r>
                        <a:rPr lang="zh-CN" altLang="en-US" sz="1400">
                          <a:latin typeface="微软雅黑" pitchFamily="34" charset="-122"/>
                          <a:ea typeface="微软雅黑" pitchFamily="34" charset="-122"/>
                        </a:rPr>
                        <a:t>年 </a:t>
                      </a:r>
                      <a:r>
                        <a:rPr lang="en-US" altLang="zh-CN" sz="1400">
                          <a:latin typeface="微软雅黑" pitchFamily="34" charset="-122"/>
                          <a:ea typeface="微软雅黑" pitchFamily="34" charset="-122"/>
                        </a:rPr>
                        <a:t>4 </a:t>
                      </a:r>
                      <a:r>
                        <a:rPr lang="zh-CN" altLang="en-US" sz="1400">
                          <a:latin typeface="微软雅黑" pitchFamily="34" charset="-122"/>
                          <a:ea typeface="微软雅黑" pitchFamily="34" charset="-122"/>
                        </a:rPr>
                        <a:t>月</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613701">
                <a:tc vMerge="1">
                  <a:txBody>
                    <a:bodyPr/>
                    <a:lstStyle/>
                    <a:p>
                      <a:endParaRPr lang="zh-CN" altLang="en-US"/>
                    </a:p>
                  </a:txBody>
                  <a:tcPr/>
                </a:tc>
                <a:tc>
                  <a:txBody>
                    <a:bodyPr/>
                    <a:lstStyle/>
                    <a:p>
                      <a:pPr algn="l"/>
                      <a:r>
                        <a:rPr lang="zh-CN" altLang="en-US" sz="1400" dirty="0">
                          <a:solidFill>
                            <a:srgbClr val="333333"/>
                          </a:solidFill>
                          <a:latin typeface="微软雅黑" pitchFamily="34" charset="-122"/>
                          <a:ea typeface="微软雅黑" pitchFamily="34" charset="-122"/>
                        </a:rPr>
                        <a:t>系统集成项目管理工程师备考指南与习题详解</a:t>
                      </a:r>
                    </a:p>
                    <a:p>
                      <a:pPr algn="l"/>
                      <a:r>
                        <a:rPr lang="zh-CN" altLang="en-US" sz="1400" dirty="0">
                          <a:solidFill>
                            <a:srgbClr val="333333"/>
                          </a:solidFill>
                          <a:latin typeface="微软雅黑" pitchFamily="34" charset="-122"/>
                          <a:ea typeface="微软雅黑" pitchFamily="34" charset="-122"/>
                        </a:rPr>
                        <a:t>（第 </a:t>
                      </a:r>
                      <a:r>
                        <a:rPr lang="en-US" altLang="zh-CN" sz="1400" dirty="0">
                          <a:solidFill>
                            <a:srgbClr val="333333"/>
                          </a:solidFill>
                          <a:latin typeface="微软雅黑" pitchFamily="34" charset="-122"/>
                          <a:ea typeface="微软雅黑" pitchFamily="34" charset="-122"/>
                        </a:rPr>
                        <a:t>2 </a:t>
                      </a:r>
                      <a:r>
                        <a:rPr lang="zh-CN" altLang="en-US" sz="1400" dirty="0">
                          <a:solidFill>
                            <a:srgbClr val="333333"/>
                          </a:solidFill>
                          <a:latin typeface="微软雅黑" pitchFamily="34" charset="-122"/>
                          <a:ea typeface="微软雅黑" pitchFamily="34" charset="-122"/>
                        </a:rPr>
                        <a:t>版）</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400" dirty="0">
                          <a:latin typeface="微软雅黑" pitchFamily="34" charset="-122"/>
                          <a:ea typeface="微软雅黑" pitchFamily="34" charset="-122"/>
                        </a:rPr>
                        <a:t>55.00</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400" dirty="0">
                          <a:latin typeface="微软雅黑" pitchFamily="34" charset="-122"/>
                          <a:ea typeface="微软雅黑" pitchFamily="34" charset="-122"/>
                        </a:rPr>
                        <a:t>高章舜</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400" dirty="0">
                          <a:latin typeface="微软雅黑" pitchFamily="34" charset="-122"/>
                          <a:ea typeface="微软雅黑" pitchFamily="34" charset="-122"/>
                        </a:rPr>
                        <a:t>2012 </a:t>
                      </a:r>
                      <a:r>
                        <a:rPr lang="zh-CN" altLang="en-US" sz="1400" dirty="0">
                          <a:latin typeface="微软雅黑" pitchFamily="34" charset="-122"/>
                          <a:ea typeface="微软雅黑" pitchFamily="34" charset="-122"/>
                        </a:rPr>
                        <a:t>年 </a:t>
                      </a:r>
                      <a:r>
                        <a:rPr lang="en-US" altLang="zh-CN" sz="1400" dirty="0">
                          <a:latin typeface="微软雅黑" pitchFamily="34" charset="-122"/>
                          <a:ea typeface="微软雅黑" pitchFamily="34" charset="-122"/>
                        </a:rPr>
                        <a:t>9 </a:t>
                      </a:r>
                      <a:r>
                        <a:rPr lang="zh-CN" altLang="en-US" sz="1400" dirty="0">
                          <a:latin typeface="微软雅黑" pitchFamily="34" charset="-122"/>
                          <a:ea typeface="微软雅黑" pitchFamily="34" charset="-122"/>
                        </a:rPr>
                        <a:t>月</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613701">
                <a:tc vMerge="1">
                  <a:txBody>
                    <a:bodyPr/>
                    <a:lstStyle/>
                    <a:p>
                      <a:endParaRPr lang="zh-CN" altLang="en-US"/>
                    </a:p>
                  </a:txBody>
                  <a:tcPr/>
                </a:tc>
                <a:tc>
                  <a:txBody>
                    <a:bodyPr/>
                    <a:lstStyle/>
                    <a:p>
                      <a:pPr algn="l"/>
                      <a:r>
                        <a:rPr lang="zh-CN" altLang="en-US" sz="1400" dirty="0">
                          <a:solidFill>
                            <a:srgbClr val="333333"/>
                          </a:solidFill>
                          <a:latin typeface="微软雅黑" pitchFamily="34" charset="-122"/>
                          <a:ea typeface="微软雅黑" pitchFamily="34" charset="-122"/>
                        </a:rPr>
                        <a:t>系统集成项目管理工程师备考指南与习题详解</a:t>
                      </a:r>
                    </a:p>
                    <a:p>
                      <a:pPr algn="l"/>
                      <a:r>
                        <a:rPr lang="zh-CN" altLang="en-US" sz="1400" dirty="0">
                          <a:solidFill>
                            <a:srgbClr val="333333"/>
                          </a:solidFill>
                          <a:latin typeface="微软雅黑" pitchFamily="34" charset="-122"/>
                          <a:ea typeface="微软雅黑" pitchFamily="34" charset="-122"/>
                        </a:rPr>
                        <a:t>（第 </a:t>
                      </a:r>
                      <a:r>
                        <a:rPr lang="en-US" altLang="zh-CN" sz="1400" dirty="0">
                          <a:solidFill>
                            <a:srgbClr val="333333"/>
                          </a:solidFill>
                          <a:latin typeface="微软雅黑" pitchFamily="34" charset="-122"/>
                          <a:ea typeface="微软雅黑" pitchFamily="34" charset="-122"/>
                        </a:rPr>
                        <a:t>2 </a:t>
                      </a:r>
                      <a:r>
                        <a:rPr lang="zh-CN" altLang="en-US" sz="1400" dirty="0">
                          <a:solidFill>
                            <a:srgbClr val="333333"/>
                          </a:solidFill>
                          <a:latin typeface="微软雅黑" pitchFamily="34" charset="-122"/>
                          <a:ea typeface="微软雅黑" pitchFamily="34" charset="-122"/>
                        </a:rPr>
                        <a:t>版）</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400" dirty="0">
                          <a:latin typeface="微软雅黑" pitchFamily="34" charset="-122"/>
                          <a:ea typeface="微软雅黑" pitchFamily="34" charset="-122"/>
                        </a:rPr>
                        <a:t>55.00</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400" dirty="0">
                          <a:latin typeface="微软雅黑" pitchFamily="34" charset="-122"/>
                          <a:ea typeface="微软雅黑" pitchFamily="34" charset="-122"/>
                        </a:rPr>
                        <a:t>高章舜</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400" dirty="0">
                          <a:latin typeface="微软雅黑" pitchFamily="34" charset="-122"/>
                          <a:ea typeface="微软雅黑" pitchFamily="34" charset="-122"/>
                        </a:rPr>
                        <a:t>2014 </a:t>
                      </a:r>
                      <a:r>
                        <a:rPr lang="zh-CN" altLang="en-US" sz="1400" dirty="0">
                          <a:latin typeface="微软雅黑" pitchFamily="34" charset="-122"/>
                          <a:ea typeface="微软雅黑" pitchFamily="34" charset="-122"/>
                        </a:rPr>
                        <a:t>年 </a:t>
                      </a:r>
                      <a:r>
                        <a:rPr lang="en-US" altLang="zh-CN" sz="1400" dirty="0">
                          <a:latin typeface="微软雅黑" pitchFamily="34" charset="-122"/>
                          <a:ea typeface="微软雅黑" pitchFamily="34" charset="-122"/>
                        </a:rPr>
                        <a:t>5 </a:t>
                      </a:r>
                      <a:r>
                        <a:rPr lang="zh-CN" altLang="en-US" sz="1400" dirty="0">
                          <a:latin typeface="微软雅黑" pitchFamily="34" charset="-122"/>
                          <a:ea typeface="微软雅黑" pitchFamily="34" charset="-122"/>
                        </a:rPr>
                        <a:t>月</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9C689EE7-C798-4E5C-9338-2BD7BFF69A97}" type="slidenum">
              <a:rPr lang="zh-CN" altLang="en-US" smtClean="0"/>
              <a:pPr/>
              <a:t>27</a:t>
            </a:fld>
            <a:endParaRPr lang="zh-CN" altLang="en-US" dirty="0"/>
          </a:p>
        </p:txBody>
      </p:sp>
      <p:grpSp>
        <p:nvGrpSpPr>
          <p:cNvPr id="4" name="组合 3"/>
          <p:cNvGrpSpPr/>
          <p:nvPr/>
        </p:nvGrpSpPr>
        <p:grpSpPr>
          <a:xfrm>
            <a:off x="678575" y="574017"/>
            <a:ext cx="1593224" cy="609741"/>
            <a:chOff x="283464" y="286512"/>
            <a:chExt cx="1593224" cy="457200"/>
          </a:xfrm>
        </p:grpSpPr>
        <p:cxnSp>
          <p:nvCxnSpPr>
            <p:cNvPr id="5" name="直接连接符 4"/>
            <p:cNvCxnSpPr/>
            <p:nvPr/>
          </p:nvCxnSpPr>
          <p:spPr>
            <a:xfrm>
              <a:off x="502920" y="286512"/>
              <a:ext cx="0" cy="457200"/>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283464" y="286512"/>
              <a:ext cx="155448" cy="457200"/>
            </a:xfrm>
            <a:prstGeom prst="rect">
              <a:avLst/>
            </a:prstGeom>
            <a:solidFill>
              <a:srgbClr val="FC61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12211" y="359583"/>
              <a:ext cx="1364477" cy="230779"/>
            </a:xfrm>
            <a:prstGeom prst="rect">
              <a:avLst/>
            </a:prstGeom>
          </p:spPr>
          <p:txBody>
            <a:bodyPr wrap="none">
              <a:spAutoFit/>
            </a:bodyPr>
            <a:lstStyle/>
            <a:p>
              <a:pPr algn="ctr"/>
              <a:r>
                <a:rPr lang="zh-CN" altLang="en-US" sz="1400" b="1" kern="800" spc="300" dirty="0" smtClean="0">
                  <a:solidFill>
                    <a:srgbClr val="FC611F"/>
                  </a:solidFill>
                  <a:latin typeface="微软雅黑" pitchFamily="34" charset="-122"/>
                  <a:ea typeface="微软雅黑" pitchFamily="34" charset="-122"/>
                </a:rPr>
                <a:t>五</a:t>
              </a:r>
              <a:r>
                <a:rPr lang="en-US" altLang="zh-CN" sz="1400" b="1" kern="800" spc="300" dirty="0" smtClean="0">
                  <a:solidFill>
                    <a:srgbClr val="FC611F"/>
                  </a:solidFill>
                  <a:latin typeface="微软雅黑" pitchFamily="34" charset="-122"/>
                  <a:ea typeface="微软雅黑" pitchFamily="34" charset="-122"/>
                </a:rPr>
                <a:t>.</a:t>
              </a:r>
              <a:r>
                <a:rPr lang="zh-CN" altLang="en-US" sz="1400" b="1" kern="800" spc="300" dirty="0" smtClean="0">
                  <a:solidFill>
                    <a:srgbClr val="FC611F"/>
                  </a:solidFill>
                  <a:latin typeface="微软雅黑" pitchFamily="34" charset="-122"/>
                  <a:ea typeface="微软雅黑" pitchFamily="34" charset="-122"/>
                </a:rPr>
                <a:t>考试用书</a:t>
              </a:r>
              <a:endParaRPr lang="zh-CN" altLang="en-US" sz="1400" b="1" kern="800" spc="300" dirty="0">
                <a:solidFill>
                  <a:srgbClr val="FC611F"/>
                </a:solidFill>
                <a:latin typeface="微软雅黑" pitchFamily="34" charset="-122"/>
                <a:ea typeface="微软雅黑" pitchFamily="34" charset="-122"/>
              </a:endParaRPr>
            </a:p>
          </p:txBody>
        </p:sp>
        <p:sp>
          <p:nvSpPr>
            <p:cNvPr id="8" name="TextBox 9"/>
            <p:cNvSpPr txBox="1"/>
            <p:nvPr/>
          </p:nvSpPr>
          <p:spPr>
            <a:xfrm>
              <a:off x="516268" y="538529"/>
              <a:ext cx="1002198" cy="173084"/>
            </a:xfrm>
            <a:prstGeom prst="rect">
              <a:avLst/>
            </a:prstGeom>
            <a:noFill/>
          </p:spPr>
          <p:txBody>
            <a:bodyPr wrap="none" rtlCol="0">
              <a:spAutoFit/>
            </a:bodyPr>
            <a:lstStyle/>
            <a:p>
              <a:pPr algn="ctr"/>
              <a:r>
                <a:rPr lang="en-US" sz="900" b="1" dirty="0" smtClean="0">
                  <a:solidFill>
                    <a:srgbClr val="F34D03"/>
                  </a:solidFill>
                </a:rPr>
                <a:t>Book </a:t>
              </a:r>
              <a:r>
                <a:rPr lang="en-US" sz="900" b="1" dirty="0" smtClean="0">
                  <a:solidFill>
                    <a:srgbClr val="FC611F"/>
                  </a:solidFill>
                </a:rPr>
                <a:t>Of The Test</a:t>
              </a:r>
              <a:endParaRPr lang="zh-CN" altLang="en-US" sz="900" b="1" dirty="0">
                <a:solidFill>
                  <a:srgbClr val="FC611F"/>
                </a:solidFill>
                <a:latin typeface="微软雅黑" pitchFamily="34" charset="-122"/>
                <a:ea typeface="微软雅黑" pitchFamily="34" charset="-122"/>
              </a:endParaRPr>
            </a:p>
          </p:txBody>
        </p:sp>
      </p:grpSp>
      <p:graphicFrame>
        <p:nvGraphicFramePr>
          <p:cNvPr id="9" name="表格 8"/>
          <p:cNvGraphicFramePr>
            <a:graphicFrameLocks noGrp="1"/>
          </p:cNvGraphicFramePr>
          <p:nvPr/>
        </p:nvGraphicFramePr>
        <p:xfrm>
          <a:off x="1181100" y="1499394"/>
          <a:ext cx="6870699" cy="3198253"/>
        </p:xfrm>
        <a:graphic>
          <a:graphicData uri="http://schemas.openxmlformats.org/drawingml/2006/table">
            <a:tbl>
              <a:tblPr/>
              <a:tblGrid>
                <a:gridCol w="660400"/>
                <a:gridCol w="3196809"/>
                <a:gridCol w="961200"/>
                <a:gridCol w="753373"/>
                <a:gridCol w="1298917"/>
              </a:tblGrid>
              <a:tr h="246588">
                <a:tc>
                  <a:txBody>
                    <a:bodyPr/>
                    <a:lstStyle/>
                    <a:p>
                      <a:pPr algn="ctr"/>
                      <a:r>
                        <a:rPr lang="zh-CN" altLang="en-US" sz="1400" b="1" dirty="0">
                          <a:solidFill>
                            <a:schemeClr val="bg1"/>
                          </a:solidFill>
                          <a:latin typeface="微软雅黑" pitchFamily="34" charset="-122"/>
                          <a:ea typeface="迷你简中黑" pitchFamily="49" charset="-122"/>
                        </a:rPr>
                        <a:t>级别</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tx1">
                        <a:lumMod val="50000"/>
                        <a:lumOff val="50000"/>
                      </a:schemeClr>
                    </a:solidFill>
                  </a:tcPr>
                </a:tc>
                <a:tc>
                  <a:txBody>
                    <a:bodyPr/>
                    <a:lstStyle/>
                    <a:p>
                      <a:pPr algn="ctr"/>
                      <a:r>
                        <a:rPr lang="zh-CN" altLang="en-US" sz="1400" b="1" dirty="0">
                          <a:solidFill>
                            <a:schemeClr val="bg1"/>
                          </a:solidFill>
                          <a:latin typeface="微软雅黑" pitchFamily="34" charset="-122"/>
                          <a:ea typeface="迷你简中黑" pitchFamily="49" charset="-122"/>
                        </a:rPr>
                        <a:t>书名</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tx1">
                        <a:lumMod val="50000"/>
                        <a:lumOff val="50000"/>
                      </a:schemeClr>
                    </a:solidFill>
                  </a:tcPr>
                </a:tc>
                <a:tc>
                  <a:txBody>
                    <a:bodyPr/>
                    <a:lstStyle/>
                    <a:p>
                      <a:pPr algn="ctr"/>
                      <a:r>
                        <a:rPr lang="zh-CN" altLang="en-US" sz="1400" b="1" dirty="0">
                          <a:solidFill>
                            <a:schemeClr val="bg1"/>
                          </a:solidFill>
                          <a:latin typeface="微软雅黑" pitchFamily="34" charset="-122"/>
                          <a:ea typeface="迷你简中黑" pitchFamily="49" charset="-122"/>
                        </a:rPr>
                        <a:t>定价（元）</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tx1">
                        <a:lumMod val="50000"/>
                        <a:lumOff val="50000"/>
                      </a:schemeClr>
                    </a:solidFill>
                  </a:tcPr>
                </a:tc>
                <a:tc>
                  <a:txBody>
                    <a:bodyPr/>
                    <a:lstStyle/>
                    <a:p>
                      <a:pPr algn="ctr"/>
                      <a:r>
                        <a:rPr lang="zh-CN" altLang="en-US" sz="1400" b="1" dirty="0">
                          <a:solidFill>
                            <a:schemeClr val="bg1"/>
                          </a:solidFill>
                          <a:latin typeface="微软雅黑" pitchFamily="34" charset="-122"/>
                          <a:ea typeface="迷你简中黑" pitchFamily="49" charset="-122"/>
                        </a:rPr>
                        <a:t>作者</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tx1">
                        <a:lumMod val="50000"/>
                        <a:lumOff val="50000"/>
                      </a:schemeClr>
                    </a:solidFill>
                  </a:tcPr>
                </a:tc>
                <a:tc>
                  <a:txBody>
                    <a:bodyPr/>
                    <a:lstStyle/>
                    <a:p>
                      <a:pPr algn="ctr"/>
                      <a:r>
                        <a:rPr lang="zh-CN" altLang="en-US" sz="1400" b="1" dirty="0">
                          <a:solidFill>
                            <a:schemeClr val="bg1"/>
                          </a:solidFill>
                          <a:latin typeface="微软雅黑" pitchFamily="34" charset="-122"/>
                          <a:ea typeface="迷你简中黑" pitchFamily="49" charset="-122"/>
                        </a:rPr>
                        <a:t>出版</a:t>
                      </a:r>
                      <a:r>
                        <a:rPr lang="en-US" altLang="zh-CN" sz="1400" b="1" dirty="0">
                          <a:solidFill>
                            <a:schemeClr val="bg1"/>
                          </a:solidFill>
                          <a:latin typeface="微软雅黑" pitchFamily="34" charset="-122"/>
                          <a:ea typeface="迷你简中黑" pitchFamily="49" charset="-122"/>
                        </a:rPr>
                        <a:t>/</a:t>
                      </a:r>
                      <a:r>
                        <a:rPr lang="zh-CN" altLang="en-US" sz="1400" b="1" dirty="0">
                          <a:solidFill>
                            <a:schemeClr val="bg1"/>
                          </a:solidFill>
                          <a:latin typeface="微软雅黑" pitchFamily="34" charset="-122"/>
                          <a:ea typeface="迷你简中黑" pitchFamily="49" charset="-122"/>
                        </a:rPr>
                        <a:t>再版日期</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tx1">
                        <a:lumMod val="50000"/>
                        <a:lumOff val="50000"/>
                      </a:schemeClr>
                    </a:solidFill>
                  </a:tcPr>
                </a:tc>
              </a:tr>
              <a:tr h="491329">
                <a:tc rowSpan="8">
                  <a:txBody>
                    <a:bodyPr/>
                    <a:lstStyle/>
                    <a:p>
                      <a:pPr algn="ctr"/>
                      <a:r>
                        <a:rPr lang="zh-CN" altLang="en-US" sz="1400" b="1" dirty="0">
                          <a:solidFill>
                            <a:schemeClr val="bg1"/>
                          </a:solidFill>
                          <a:latin typeface="微软雅黑" pitchFamily="34" charset="-122"/>
                          <a:ea typeface="微软雅黑" pitchFamily="34" charset="-122"/>
                        </a:rPr>
                        <a:t>中级</a:t>
                      </a:r>
                      <a:endParaRPr lang="zh-CN" altLang="en-US" sz="1400" dirty="0">
                        <a:solidFill>
                          <a:schemeClr val="bg1"/>
                        </a:solidFill>
                        <a:latin typeface="微软雅黑" pitchFamily="34" charset="-122"/>
                        <a:ea typeface="微软雅黑" pitchFamily="34" charset="-122"/>
                      </a:endParaRP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chemeClr val="tx1">
                        <a:lumMod val="50000"/>
                        <a:lumOff val="50000"/>
                      </a:schemeClr>
                    </a:solidFill>
                  </a:tcPr>
                </a:tc>
                <a:tc>
                  <a:txBody>
                    <a:bodyPr/>
                    <a:lstStyle/>
                    <a:p>
                      <a:pPr algn="l"/>
                      <a:r>
                        <a:rPr lang="zh-CN" altLang="en-US" sz="1400" dirty="0">
                          <a:latin typeface="微软雅黑" pitchFamily="34" charset="-122"/>
                          <a:ea typeface="微软雅黑" pitchFamily="34" charset="-122"/>
                        </a:rPr>
                        <a:t>系统集成项目管理工程师考试试题分类精解</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400">
                          <a:latin typeface="微软雅黑" pitchFamily="34" charset="-122"/>
                          <a:ea typeface="微软雅黑" pitchFamily="34" charset="-122"/>
                        </a:rPr>
                        <a:t>49.00</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400" dirty="0">
                          <a:latin typeface="微软雅黑" pitchFamily="34" charset="-122"/>
                          <a:ea typeface="微软雅黑" pitchFamily="34" charset="-122"/>
                        </a:rPr>
                        <a:t>耿洪彪</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400">
                          <a:latin typeface="微软雅黑" pitchFamily="34" charset="-122"/>
                          <a:ea typeface="微软雅黑" pitchFamily="34" charset="-122"/>
                        </a:rPr>
                        <a:t>2014 </a:t>
                      </a:r>
                      <a:r>
                        <a:rPr lang="zh-CN" altLang="en-US" sz="1400">
                          <a:latin typeface="微软雅黑" pitchFamily="34" charset="-122"/>
                          <a:ea typeface="微软雅黑" pitchFamily="34" charset="-122"/>
                        </a:rPr>
                        <a:t>年 </a:t>
                      </a:r>
                      <a:r>
                        <a:rPr lang="en-US" altLang="zh-CN" sz="1400">
                          <a:latin typeface="微软雅黑" pitchFamily="34" charset="-122"/>
                          <a:ea typeface="微软雅黑" pitchFamily="34" charset="-122"/>
                        </a:rPr>
                        <a:t>9 </a:t>
                      </a:r>
                      <a:r>
                        <a:rPr lang="zh-CN" altLang="en-US" sz="1400">
                          <a:latin typeface="微软雅黑" pitchFamily="34" charset="-122"/>
                          <a:ea typeface="微软雅黑" pitchFamily="34" charset="-122"/>
                        </a:rPr>
                        <a:t>月</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368958">
                <a:tc vMerge="1">
                  <a:txBody>
                    <a:bodyPr/>
                    <a:lstStyle/>
                    <a:p>
                      <a:endParaRPr lang="zh-CN" altLang="en-US"/>
                    </a:p>
                  </a:txBody>
                  <a:tcPr/>
                </a:tc>
                <a:tc>
                  <a:txBody>
                    <a:bodyPr/>
                    <a:lstStyle/>
                    <a:p>
                      <a:pPr algn="l"/>
                      <a:r>
                        <a:rPr lang="zh-CN" altLang="en-US" sz="1400" dirty="0">
                          <a:latin typeface="微软雅黑" pitchFamily="34" charset="-122"/>
                          <a:ea typeface="微软雅黑" pitchFamily="34" charset="-122"/>
                        </a:rPr>
                        <a:t>信息系统监理师考试全程指导</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400" dirty="0">
                          <a:latin typeface="微软雅黑" pitchFamily="34" charset="-122"/>
                          <a:ea typeface="微软雅黑" pitchFamily="34" charset="-122"/>
                        </a:rPr>
                        <a:t>39.00</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400" dirty="0">
                          <a:latin typeface="微软雅黑" pitchFamily="34" charset="-122"/>
                          <a:ea typeface="微软雅黑" pitchFamily="34" charset="-122"/>
                        </a:rPr>
                        <a:t>桂阳</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400">
                          <a:latin typeface="微软雅黑" pitchFamily="34" charset="-122"/>
                          <a:ea typeface="微软雅黑" pitchFamily="34" charset="-122"/>
                        </a:rPr>
                        <a:t>2014 </a:t>
                      </a:r>
                      <a:r>
                        <a:rPr lang="zh-CN" altLang="en-US" sz="1400">
                          <a:latin typeface="微软雅黑" pitchFamily="34" charset="-122"/>
                          <a:ea typeface="微软雅黑" pitchFamily="34" charset="-122"/>
                        </a:rPr>
                        <a:t>年 </a:t>
                      </a:r>
                      <a:r>
                        <a:rPr lang="en-US" altLang="zh-CN" sz="1400">
                          <a:latin typeface="微软雅黑" pitchFamily="34" charset="-122"/>
                          <a:ea typeface="微软雅黑" pitchFamily="34" charset="-122"/>
                        </a:rPr>
                        <a:t>6 </a:t>
                      </a:r>
                      <a:r>
                        <a:rPr lang="zh-CN" altLang="en-US" sz="1400">
                          <a:latin typeface="微软雅黑" pitchFamily="34" charset="-122"/>
                          <a:ea typeface="微软雅黑" pitchFamily="34" charset="-122"/>
                        </a:rPr>
                        <a:t>月</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368958">
                <a:tc vMerge="1">
                  <a:txBody>
                    <a:bodyPr/>
                    <a:lstStyle/>
                    <a:p>
                      <a:endParaRPr lang="zh-CN" altLang="en-US"/>
                    </a:p>
                  </a:txBody>
                  <a:tcPr/>
                </a:tc>
                <a:tc>
                  <a:txBody>
                    <a:bodyPr/>
                    <a:lstStyle/>
                    <a:p>
                      <a:pPr algn="l"/>
                      <a:r>
                        <a:rPr lang="zh-CN" altLang="en-US" sz="1400" dirty="0">
                          <a:latin typeface="微软雅黑" pitchFamily="34" charset="-122"/>
                          <a:ea typeface="微软雅黑" pitchFamily="34" charset="-122"/>
                        </a:rPr>
                        <a:t>信息系统监理师考试冲刺（习题与解答）</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400" dirty="0">
                          <a:latin typeface="微软雅黑" pitchFamily="34" charset="-122"/>
                          <a:ea typeface="微软雅黑" pitchFamily="34" charset="-122"/>
                        </a:rPr>
                        <a:t>35.00</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400" dirty="0">
                          <a:latin typeface="微软雅黑" pitchFamily="34" charset="-122"/>
                          <a:ea typeface="微软雅黑" pitchFamily="34" charset="-122"/>
                        </a:rPr>
                        <a:t>张友生</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400">
                          <a:latin typeface="微软雅黑" pitchFamily="34" charset="-122"/>
                          <a:ea typeface="微软雅黑" pitchFamily="34" charset="-122"/>
                        </a:rPr>
                        <a:t>2013 </a:t>
                      </a:r>
                      <a:r>
                        <a:rPr lang="zh-CN" altLang="en-US" sz="1400">
                          <a:latin typeface="微软雅黑" pitchFamily="34" charset="-122"/>
                          <a:ea typeface="微软雅黑" pitchFamily="34" charset="-122"/>
                        </a:rPr>
                        <a:t>年 </a:t>
                      </a:r>
                      <a:r>
                        <a:rPr lang="en-US" altLang="zh-CN" sz="1400">
                          <a:latin typeface="微软雅黑" pitchFamily="34" charset="-122"/>
                          <a:ea typeface="微软雅黑" pitchFamily="34" charset="-122"/>
                        </a:rPr>
                        <a:t>9 </a:t>
                      </a:r>
                      <a:r>
                        <a:rPr lang="zh-CN" altLang="en-US" sz="1400">
                          <a:latin typeface="微软雅黑" pitchFamily="34" charset="-122"/>
                          <a:ea typeface="微软雅黑" pitchFamily="34" charset="-122"/>
                        </a:rPr>
                        <a:t>月</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246588">
                <a:tc vMerge="1">
                  <a:txBody>
                    <a:bodyPr/>
                    <a:lstStyle/>
                    <a:p>
                      <a:endParaRPr lang="zh-CN" altLang="en-US"/>
                    </a:p>
                  </a:txBody>
                  <a:tcPr/>
                </a:tc>
                <a:tc>
                  <a:txBody>
                    <a:bodyPr/>
                    <a:lstStyle/>
                    <a:p>
                      <a:pPr algn="l"/>
                      <a:r>
                        <a:rPr lang="zh-CN" altLang="en-US" sz="1400" dirty="0">
                          <a:latin typeface="微软雅黑" pitchFamily="34" charset="-122"/>
                          <a:ea typeface="微软雅黑" pitchFamily="34" charset="-122"/>
                        </a:rPr>
                        <a:t>网络工程师考试辅导</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400" dirty="0">
                          <a:latin typeface="微软雅黑" pitchFamily="34" charset="-122"/>
                          <a:ea typeface="微软雅黑" pitchFamily="34" charset="-122"/>
                        </a:rPr>
                        <a:t>79.00</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400" dirty="0">
                          <a:latin typeface="微软雅黑" pitchFamily="34" charset="-122"/>
                          <a:ea typeface="微软雅黑" pitchFamily="34" charset="-122"/>
                        </a:rPr>
                        <a:t>李磊</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400" dirty="0">
                          <a:latin typeface="微软雅黑" pitchFamily="34" charset="-122"/>
                          <a:ea typeface="微软雅黑" pitchFamily="34" charset="-122"/>
                        </a:rPr>
                        <a:t>2014 </a:t>
                      </a:r>
                      <a:r>
                        <a:rPr lang="zh-CN" altLang="en-US" sz="1400" dirty="0">
                          <a:latin typeface="微软雅黑" pitchFamily="34" charset="-122"/>
                          <a:ea typeface="微软雅黑" pitchFamily="34" charset="-122"/>
                        </a:rPr>
                        <a:t>年 </a:t>
                      </a:r>
                      <a:r>
                        <a:rPr lang="en-US" altLang="zh-CN" sz="1400" dirty="0">
                          <a:latin typeface="微软雅黑" pitchFamily="34" charset="-122"/>
                          <a:ea typeface="微软雅黑" pitchFamily="34" charset="-122"/>
                        </a:rPr>
                        <a:t>8 </a:t>
                      </a:r>
                      <a:r>
                        <a:rPr lang="zh-CN" altLang="en-US" sz="1400" dirty="0">
                          <a:latin typeface="微软雅黑" pitchFamily="34" charset="-122"/>
                          <a:ea typeface="微软雅黑" pitchFamily="34" charset="-122"/>
                        </a:rPr>
                        <a:t>月</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368958">
                <a:tc vMerge="1">
                  <a:txBody>
                    <a:bodyPr/>
                    <a:lstStyle/>
                    <a:p>
                      <a:endParaRPr lang="zh-CN" altLang="en-US"/>
                    </a:p>
                  </a:txBody>
                  <a:tcPr/>
                </a:tc>
                <a:tc>
                  <a:txBody>
                    <a:bodyPr/>
                    <a:lstStyle/>
                    <a:p>
                      <a:pPr algn="l"/>
                      <a:r>
                        <a:rPr lang="zh-CN" altLang="en-US" sz="1400">
                          <a:latin typeface="微软雅黑" pitchFamily="34" charset="-122"/>
                          <a:ea typeface="微软雅黑" pitchFamily="34" charset="-122"/>
                        </a:rPr>
                        <a:t>网络工程师考试冲刺（习题与解答）</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400" dirty="0">
                          <a:latin typeface="微软雅黑" pitchFamily="34" charset="-122"/>
                          <a:ea typeface="微软雅黑" pitchFamily="34" charset="-122"/>
                        </a:rPr>
                        <a:t>35.00</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400" dirty="0">
                          <a:latin typeface="微软雅黑" pitchFamily="34" charset="-122"/>
                          <a:ea typeface="微软雅黑" pitchFamily="34" charset="-122"/>
                        </a:rPr>
                        <a:t>张友生</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400" dirty="0">
                          <a:latin typeface="微软雅黑" pitchFamily="34" charset="-122"/>
                          <a:ea typeface="微软雅黑" pitchFamily="34" charset="-122"/>
                        </a:rPr>
                        <a:t>2013 </a:t>
                      </a:r>
                      <a:r>
                        <a:rPr lang="zh-CN" altLang="en-US" sz="1400" dirty="0">
                          <a:latin typeface="微软雅黑" pitchFamily="34" charset="-122"/>
                          <a:ea typeface="微软雅黑" pitchFamily="34" charset="-122"/>
                        </a:rPr>
                        <a:t>年 </a:t>
                      </a:r>
                      <a:r>
                        <a:rPr lang="en-US" altLang="zh-CN" sz="1400" dirty="0">
                          <a:latin typeface="微软雅黑" pitchFamily="34" charset="-122"/>
                          <a:ea typeface="微软雅黑" pitchFamily="34" charset="-122"/>
                        </a:rPr>
                        <a:t>9 </a:t>
                      </a:r>
                      <a:r>
                        <a:rPr lang="zh-CN" altLang="en-US" sz="1400" dirty="0">
                          <a:latin typeface="微软雅黑" pitchFamily="34" charset="-122"/>
                          <a:ea typeface="微软雅黑" pitchFamily="34" charset="-122"/>
                        </a:rPr>
                        <a:t>月</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368958">
                <a:tc vMerge="1">
                  <a:txBody>
                    <a:bodyPr/>
                    <a:lstStyle/>
                    <a:p>
                      <a:endParaRPr lang="zh-CN" altLang="en-US"/>
                    </a:p>
                  </a:txBody>
                  <a:tcPr/>
                </a:tc>
                <a:tc>
                  <a:txBody>
                    <a:bodyPr/>
                    <a:lstStyle/>
                    <a:p>
                      <a:pPr algn="l"/>
                      <a:r>
                        <a:rPr lang="zh-CN" altLang="en-US" sz="1400">
                          <a:latin typeface="微软雅黑" pitchFamily="34" charset="-122"/>
                          <a:ea typeface="微软雅黑" pitchFamily="34" charset="-122"/>
                        </a:rPr>
                        <a:t>信息系统管理工程师考试试题分类精解</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400" dirty="0">
                          <a:latin typeface="微软雅黑" pitchFamily="34" charset="-122"/>
                          <a:ea typeface="微软雅黑" pitchFamily="34" charset="-122"/>
                        </a:rPr>
                        <a:t>39.00</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400" dirty="0">
                          <a:latin typeface="微软雅黑" pitchFamily="34" charset="-122"/>
                          <a:ea typeface="微软雅黑" pitchFamily="34" charset="-122"/>
                        </a:rPr>
                        <a:t>李振华</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400" dirty="0">
                          <a:latin typeface="微软雅黑" pitchFamily="34" charset="-122"/>
                          <a:ea typeface="微软雅黑" pitchFamily="34" charset="-122"/>
                        </a:rPr>
                        <a:t>2013 </a:t>
                      </a:r>
                      <a:r>
                        <a:rPr lang="zh-CN" altLang="en-US" sz="1400" dirty="0">
                          <a:latin typeface="微软雅黑" pitchFamily="34" charset="-122"/>
                          <a:ea typeface="微软雅黑" pitchFamily="34" charset="-122"/>
                        </a:rPr>
                        <a:t>年 </a:t>
                      </a:r>
                      <a:r>
                        <a:rPr lang="en-US" altLang="zh-CN" sz="1400" dirty="0">
                          <a:latin typeface="微软雅黑" pitchFamily="34" charset="-122"/>
                          <a:ea typeface="微软雅黑" pitchFamily="34" charset="-122"/>
                        </a:rPr>
                        <a:t>8 </a:t>
                      </a:r>
                      <a:r>
                        <a:rPr lang="zh-CN" altLang="en-US" sz="1400" dirty="0">
                          <a:latin typeface="微软雅黑" pitchFamily="34" charset="-122"/>
                          <a:ea typeface="微软雅黑" pitchFamily="34" charset="-122"/>
                        </a:rPr>
                        <a:t>月</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368958">
                <a:tc vMerge="1">
                  <a:txBody>
                    <a:bodyPr/>
                    <a:lstStyle/>
                    <a:p>
                      <a:endParaRPr lang="zh-CN" altLang="en-US"/>
                    </a:p>
                  </a:txBody>
                  <a:tcPr/>
                </a:tc>
                <a:tc>
                  <a:txBody>
                    <a:bodyPr/>
                    <a:lstStyle/>
                    <a:p>
                      <a:pPr algn="l"/>
                      <a:r>
                        <a:rPr lang="zh-CN" altLang="en-US" sz="1400" dirty="0">
                          <a:latin typeface="微软雅黑" pitchFamily="34" charset="-122"/>
                          <a:ea typeface="微软雅黑" pitchFamily="34" charset="-122"/>
                        </a:rPr>
                        <a:t>数据库系统工程师考试全程指导</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400">
                          <a:latin typeface="微软雅黑" pitchFamily="34" charset="-122"/>
                          <a:ea typeface="微软雅黑" pitchFamily="34" charset="-122"/>
                        </a:rPr>
                        <a:t>65.00</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400" dirty="0">
                          <a:latin typeface="微软雅黑" pitchFamily="34" charset="-122"/>
                          <a:ea typeface="微软雅黑" pitchFamily="34" charset="-122"/>
                        </a:rPr>
                        <a:t>丁宝康</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400" dirty="0">
                          <a:latin typeface="微软雅黑" pitchFamily="34" charset="-122"/>
                          <a:ea typeface="微软雅黑" pitchFamily="34" charset="-122"/>
                        </a:rPr>
                        <a:t>2012 </a:t>
                      </a:r>
                      <a:r>
                        <a:rPr lang="zh-CN" altLang="en-US" sz="1400" dirty="0">
                          <a:latin typeface="微软雅黑" pitchFamily="34" charset="-122"/>
                          <a:ea typeface="微软雅黑" pitchFamily="34" charset="-122"/>
                        </a:rPr>
                        <a:t>年 </a:t>
                      </a:r>
                      <a:r>
                        <a:rPr lang="en-US" altLang="zh-CN" sz="1400" dirty="0">
                          <a:latin typeface="微软雅黑" pitchFamily="34" charset="-122"/>
                          <a:ea typeface="微软雅黑" pitchFamily="34" charset="-122"/>
                        </a:rPr>
                        <a:t>4 </a:t>
                      </a:r>
                      <a:r>
                        <a:rPr lang="zh-CN" altLang="en-US" sz="1400" dirty="0">
                          <a:latin typeface="微软雅黑" pitchFamily="34" charset="-122"/>
                          <a:ea typeface="微软雅黑" pitchFamily="34" charset="-122"/>
                        </a:rPr>
                        <a:t>月</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368958">
                <a:tc vMerge="1">
                  <a:txBody>
                    <a:bodyPr/>
                    <a:lstStyle/>
                    <a:p>
                      <a:endParaRPr lang="zh-CN" altLang="en-US"/>
                    </a:p>
                  </a:txBody>
                  <a:tcPr/>
                </a:tc>
                <a:tc>
                  <a:txBody>
                    <a:bodyPr/>
                    <a:lstStyle/>
                    <a:p>
                      <a:pPr algn="l"/>
                      <a:r>
                        <a:rPr lang="zh-CN" altLang="en-US" sz="1400" dirty="0">
                          <a:latin typeface="微软雅黑" pitchFamily="34" charset="-122"/>
                          <a:ea typeface="微软雅黑" pitchFamily="34" charset="-122"/>
                        </a:rPr>
                        <a:t>多媒体应用设计师考试试题分类精解</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400">
                          <a:latin typeface="微软雅黑" pitchFamily="34" charset="-122"/>
                          <a:ea typeface="微软雅黑" pitchFamily="34" charset="-122"/>
                        </a:rPr>
                        <a:t>29.00</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400">
                          <a:latin typeface="微软雅黑" pitchFamily="34" charset="-122"/>
                          <a:ea typeface="微软雅黑" pitchFamily="34" charset="-122"/>
                        </a:rPr>
                        <a:t>李振华</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400" dirty="0">
                          <a:latin typeface="微软雅黑" pitchFamily="34" charset="-122"/>
                          <a:ea typeface="微软雅黑" pitchFamily="34" charset="-122"/>
                        </a:rPr>
                        <a:t>2012 </a:t>
                      </a:r>
                      <a:r>
                        <a:rPr lang="zh-CN" altLang="en-US" sz="1400" dirty="0">
                          <a:latin typeface="微软雅黑" pitchFamily="34" charset="-122"/>
                          <a:ea typeface="微软雅黑" pitchFamily="34" charset="-122"/>
                        </a:rPr>
                        <a:t>年 </a:t>
                      </a:r>
                      <a:r>
                        <a:rPr lang="en-US" altLang="zh-CN" sz="1400" dirty="0">
                          <a:latin typeface="微软雅黑" pitchFamily="34" charset="-122"/>
                          <a:ea typeface="微软雅黑" pitchFamily="34" charset="-122"/>
                        </a:rPr>
                        <a:t>9 </a:t>
                      </a:r>
                      <a:r>
                        <a:rPr lang="zh-CN" altLang="en-US" sz="1400" dirty="0">
                          <a:latin typeface="微软雅黑" pitchFamily="34" charset="-122"/>
                          <a:ea typeface="微软雅黑" pitchFamily="34" charset="-122"/>
                        </a:rPr>
                        <a:t>月</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9C689EE7-C798-4E5C-9338-2BD7BFF69A97}" type="slidenum">
              <a:rPr lang="zh-CN" altLang="en-US" smtClean="0"/>
              <a:pPr/>
              <a:t>28</a:t>
            </a:fld>
            <a:endParaRPr lang="zh-CN" altLang="en-US" dirty="0"/>
          </a:p>
        </p:txBody>
      </p:sp>
      <p:grpSp>
        <p:nvGrpSpPr>
          <p:cNvPr id="4" name="组合 3"/>
          <p:cNvGrpSpPr/>
          <p:nvPr/>
        </p:nvGrpSpPr>
        <p:grpSpPr>
          <a:xfrm>
            <a:off x="678575" y="574017"/>
            <a:ext cx="1593224" cy="609741"/>
            <a:chOff x="283464" y="286512"/>
            <a:chExt cx="1593224" cy="457200"/>
          </a:xfrm>
        </p:grpSpPr>
        <p:cxnSp>
          <p:nvCxnSpPr>
            <p:cNvPr id="5" name="直接连接符 4"/>
            <p:cNvCxnSpPr/>
            <p:nvPr/>
          </p:nvCxnSpPr>
          <p:spPr>
            <a:xfrm>
              <a:off x="502920" y="286512"/>
              <a:ext cx="0" cy="457200"/>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283464" y="286512"/>
              <a:ext cx="155448" cy="457200"/>
            </a:xfrm>
            <a:prstGeom prst="rect">
              <a:avLst/>
            </a:prstGeom>
            <a:solidFill>
              <a:srgbClr val="FC61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12211" y="359583"/>
              <a:ext cx="1364477" cy="230779"/>
            </a:xfrm>
            <a:prstGeom prst="rect">
              <a:avLst/>
            </a:prstGeom>
          </p:spPr>
          <p:txBody>
            <a:bodyPr wrap="none">
              <a:spAutoFit/>
            </a:bodyPr>
            <a:lstStyle/>
            <a:p>
              <a:pPr algn="ctr"/>
              <a:r>
                <a:rPr lang="zh-CN" altLang="en-US" sz="1400" b="1" kern="800" spc="300" dirty="0" smtClean="0">
                  <a:solidFill>
                    <a:srgbClr val="FC611F"/>
                  </a:solidFill>
                  <a:latin typeface="微软雅黑" pitchFamily="34" charset="-122"/>
                  <a:ea typeface="微软雅黑" pitchFamily="34" charset="-122"/>
                </a:rPr>
                <a:t>五</a:t>
              </a:r>
              <a:r>
                <a:rPr lang="en-US" altLang="zh-CN" sz="1400" b="1" kern="800" spc="300" dirty="0" smtClean="0">
                  <a:solidFill>
                    <a:srgbClr val="FC611F"/>
                  </a:solidFill>
                  <a:latin typeface="微软雅黑" pitchFamily="34" charset="-122"/>
                  <a:ea typeface="微软雅黑" pitchFamily="34" charset="-122"/>
                </a:rPr>
                <a:t>.</a:t>
              </a:r>
              <a:r>
                <a:rPr lang="zh-CN" altLang="en-US" sz="1400" b="1" kern="800" spc="300" dirty="0" smtClean="0">
                  <a:solidFill>
                    <a:srgbClr val="FC611F"/>
                  </a:solidFill>
                  <a:latin typeface="微软雅黑" pitchFamily="34" charset="-122"/>
                  <a:ea typeface="微软雅黑" pitchFamily="34" charset="-122"/>
                </a:rPr>
                <a:t>考试用书</a:t>
              </a:r>
              <a:endParaRPr lang="zh-CN" altLang="en-US" sz="1400" b="1" kern="800" spc="300" dirty="0">
                <a:solidFill>
                  <a:srgbClr val="FC611F"/>
                </a:solidFill>
                <a:latin typeface="微软雅黑" pitchFamily="34" charset="-122"/>
                <a:ea typeface="微软雅黑" pitchFamily="34" charset="-122"/>
              </a:endParaRPr>
            </a:p>
          </p:txBody>
        </p:sp>
        <p:sp>
          <p:nvSpPr>
            <p:cNvPr id="8" name="TextBox 9"/>
            <p:cNvSpPr txBox="1"/>
            <p:nvPr/>
          </p:nvSpPr>
          <p:spPr>
            <a:xfrm>
              <a:off x="516268" y="538529"/>
              <a:ext cx="1002198" cy="173084"/>
            </a:xfrm>
            <a:prstGeom prst="rect">
              <a:avLst/>
            </a:prstGeom>
            <a:noFill/>
          </p:spPr>
          <p:txBody>
            <a:bodyPr wrap="none" rtlCol="0">
              <a:spAutoFit/>
            </a:bodyPr>
            <a:lstStyle/>
            <a:p>
              <a:pPr algn="ctr"/>
              <a:r>
                <a:rPr lang="en-US" sz="900" b="1" dirty="0" smtClean="0">
                  <a:solidFill>
                    <a:srgbClr val="F34D03"/>
                  </a:solidFill>
                </a:rPr>
                <a:t>Book </a:t>
              </a:r>
              <a:r>
                <a:rPr lang="en-US" sz="900" b="1" dirty="0" smtClean="0">
                  <a:solidFill>
                    <a:srgbClr val="FC611F"/>
                  </a:solidFill>
                </a:rPr>
                <a:t>Of The Test</a:t>
              </a:r>
              <a:endParaRPr lang="zh-CN" altLang="en-US" sz="900" b="1" dirty="0">
                <a:solidFill>
                  <a:srgbClr val="FC611F"/>
                </a:solidFill>
                <a:latin typeface="微软雅黑" pitchFamily="34" charset="-122"/>
                <a:ea typeface="微软雅黑" pitchFamily="34" charset="-122"/>
              </a:endParaRPr>
            </a:p>
          </p:txBody>
        </p:sp>
      </p:grpSp>
      <p:graphicFrame>
        <p:nvGraphicFramePr>
          <p:cNvPr id="9" name="表格 8"/>
          <p:cNvGraphicFramePr>
            <a:graphicFrameLocks noGrp="1"/>
          </p:cNvGraphicFramePr>
          <p:nvPr/>
        </p:nvGraphicFramePr>
        <p:xfrm>
          <a:off x="1092200" y="1600994"/>
          <a:ext cx="6870699" cy="1995480"/>
        </p:xfrm>
        <a:graphic>
          <a:graphicData uri="http://schemas.openxmlformats.org/drawingml/2006/table">
            <a:tbl>
              <a:tblPr/>
              <a:tblGrid>
                <a:gridCol w="609600"/>
                <a:gridCol w="3022600"/>
                <a:gridCol w="1186209"/>
                <a:gridCol w="753373"/>
                <a:gridCol w="1298917"/>
              </a:tblGrid>
              <a:tr h="307174">
                <a:tc>
                  <a:txBody>
                    <a:bodyPr/>
                    <a:lstStyle/>
                    <a:p>
                      <a:pPr algn="ctr"/>
                      <a:r>
                        <a:rPr lang="zh-CN" altLang="en-US" sz="1400" b="1" dirty="0">
                          <a:solidFill>
                            <a:schemeClr val="bg1"/>
                          </a:solidFill>
                          <a:latin typeface="微软雅黑" pitchFamily="34" charset="-122"/>
                          <a:ea typeface="迷你简中黑" pitchFamily="49" charset="-122"/>
                        </a:rPr>
                        <a:t>级别</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C611F"/>
                    </a:solidFill>
                  </a:tcPr>
                </a:tc>
                <a:tc>
                  <a:txBody>
                    <a:bodyPr/>
                    <a:lstStyle/>
                    <a:p>
                      <a:pPr algn="ctr"/>
                      <a:r>
                        <a:rPr lang="zh-CN" altLang="en-US" sz="1400" b="1" dirty="0">
                          <a:solidFill>
                            <a:schemeClr val="bg1"/>
                          </a:solidFill>
                          <a:latin typeface="微软雅黑" pitchFamily="34" charset="-122"/>
                          <a:ea typeface="迷你简中黑" pitchFamily="49" charset="-122"/>
                        </a:rPr>
                        <a:t>书名</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C611F"/>
                    </a:solidFill>
                  </a:tcPr>
                </a:tc>
                <a:tc>
                  <a:txBody>
                    <a:bodyPr/>
                    <a:lstStyle/>
                    <a:p>
                      <a:pPr algn="ctr"/>
                      <a:r>
                        <a:rPr lang="zh-CN" altLang="en-US" sz="1400" b="1" dirty="0">
                          <a:solidFill>
                            <a:schemeClr val="bg1"/>
                          </a:solidFill>
                          <a:latin typeface="微软雅黑" pitchFamily="34" charset="-122"/>
                          <a:ea typeface="迷你简中黑" pitchFamily="49" charset="-122"/>
                        </a:rPr>
                        <a:t>定价（元）</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C611F"/>
                    </a:solidFill>
                  </a:tcPr>
                </a:tc>
                <a:tc>
                  <a:txBody>
                    <a:bodyPr/>
                    <a:lstStyle/>
                    <a:p>
                      <a:pPr algn="ctr"/>
                      <a:r>
                        <a:rPr lang="zh-CN" altLang="en-US" sz="1400" b="1" dirty="0">
                          <a:solidFill>
                            <a:schemeClr val="bg1"/>
                          </a:solidFill>
                          <a:latin typeface="微软雅黑" pitchFamily="34" charset="-122"/>
                          <a:ea typeface="迷你简中黑" pitchFamily="49" charset="-122"/>
                        </a:rPr>
                        <a:t>作者</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C611F"/>
                    </a:solidFill>
                  </a:tcPr>
                </a:tc>
                <a:tc>
                  <a:txBody>
                    <a:bodyPr/>
                    <a:lstStyle/>
                    <a:p>
                      <a:pPr algn="ctr"/>
                      <a:r>
                        <a:rPr lang="zh-CN" altLang="en-US" sz="1400" b="1" dirty="0">
                          <a:solidFill>
                            <a:schemeClr val="bg1"/>
                          </a:solidFill>
                          <a:latin typeface="微软雅黑" pitchFamily="34" charset="-122"/>
                          <a:ea typeface="迷你简中黑" pitchFamily="49" charset="-122"/>
                        </a:rPr>
                        <a:t>出版</a:t>
                      </a:r>
                      <a:r>
                        <a:rPr lang="en-US" altLang="zh-CN" sz="1400" b="1" dirty="0">
                          <a:solidFill>
                            <a:schemeClr val="bg1"/>
                          </a:solidFill>
                          <a:latin typeface="微软雅黑" pitchFamily="34" charset="-122"/>
                          <a:ea typeface="迷你简中黑" pitchFamily="49" charset="-122"/>
                        </a:rPr>
                        <a:t>/</a:t>
                      </a:r>
                      <a:r>
                        <a:rPr lang="zh-CN" altLang="en-US" sz="1400" b="1" dirty="0">
                          <a:solidFill>
                            <a:schemeClr val="bg1"/>
                          </a:solidFill>
                          <a:latin typeface="微软雅黑" pitchFamily="34" charset="-122"/>
                          <a:ea typeface="迷你简中黑" pitchFamily="49" charset="-122"/>
                        </a:rPr>
                        <a:t>再版日期</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C611F"/>
                    </a:solidFill>
                  </a:tcPr>
                </a:tc>
              </a:tr>
              <a:tr h="307174">
                <a:tc rowSpan="5">
                  <a:txBody>
                    <a:bodyPr/>
                    <a:lstStyle/>
                    <a:p>
                      <a:pPr algn="ctr"/>
                      <a:r>
                        <a:rPr lang="zh-CN" altLang="en-US" sz="1400" b="1" dirty="0">
                          <a:solidFill>
                            <a:schemeClr val="bg1"/>
                          </a:solidFill>
                          <a:latin typeface="微软雅黑" pitchFamily="34" charset="-122"/>
                          <a:ea typeface="微软雅黑" pitchFamily="34" charset="-122"/>
                        </a:rPr>
                        <a:t>初级</a:t>
                      </a:r>
                      <a:endParaRPr lang="zh-CN" altLang="en-US" sz="1400" dirty="0">
                        <a:solidFill>
                          <a:schemeClr val="bg1"/>
                        </a:solidFill>
                        <a:latin typeface="微软雅黑" pitchFamily="34" charset="-122"/>
                        <a:ea typeface="微软雅黑" pitchFamily="34" charset="-122"/>
                      </a:endParaRP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C611F"/>
                    </a:solidFill>
                  </a:tcPr>
                </a:tc>
                <a:tc>
                  <a:txBody>
                    <a:bodyPr/>
                    <a:lstStyle/>
                    <a:p>
                      <a:pPr algn="l"/>
                      <a:r>
                        <a:rPr lang="zh-CN" altLang="en-US" sz="1400" dirty="0">
                          <a:latin typeface="微软雅黑" pitchFamily="34" charset="-122"/>
                          <a:ea typeface="微软雅黑" pitchFamily="34" charset="-122"/>
                        </a:rPr>
                        <a:t>程序员考试全程指导</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400" dirty="0">
                          <a:latin typeface="微软雅黑" pitchFamily="34" charset="-122"/>
                          <a:ea typeface="微软雅黑" pitchFamily="34" charset="-122"/>
                        </a:rPr>
                        <a:t>38.00</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400">
                          <a:latin typeface="微软雅黑" pitchFamily="34" charset="-122"/>
                          <a:ea typeface="微软雅黑" pitchFamily="34" charset="-122"/>
                        </a:rPr>
                        <a:t>王鹏</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400" dirty="0">
                          <a:latin typeface="微软雅黑" pitchFamily="34" charset="-122"/>
                          <a:ea typeface="微软雅黑" pitchFamily="34" charset="-122"/>
                        </a:rPr>
                        <a:t>2010 </a:t>
                      </a:r>
                      <a:r>
                        <a:rPr lang="zh-CN" altLang="en-US" sz="1400" dirty="0">
                          <a:latin typeface="微软雅黑" pitchFamily="34" charset="-122"/>
                          <a:ea typeface="微软雅黑" pitchFamily="34" charset="-122"/>
                        </a:rPr>
                        <a:t>年 </a:t>
                      </a:r>
                      <a:r>
                        <a:rPr lang="en-US" altLang="zh-CN" sz="1400" dirty="0">
                          <a:latin typeface="微软雅黑" pitchFamily="34" charset="-122"/>
                          <a:ea typeface="微软雅黑" pitchFamily="34" charset="-122"/>
                        </a:rPr>
                        <a:t>10 </a:t>
                      </a:r>
                      <a:r>
                        <a:rPr lang="zh-CN" altLang="en-US" sz="1400" dirty="0">
                          <a:latin typeface="微软雅黑" pitchFamily="34" charset="-122"/>
                          <a:ea typeface="微软雅黑" pitchFamily="34" charset="-122"/>
                        </a:rPr>
                        <a:t>月</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307174">
                <a:tc vMerge="1">
                  <a:txBody>
                    <a:bodyPr/>
                    <a:lstStyle/>
                    <a:p>
                      <a:endParaRPr lang="zh-CN" altLang="en-US"/>
                    </a:p>
                  </a:txBody>
                  <a:tcPr/>
                </a:tc>
                <a:tc>
                  <a:txBody>
                    <a:bodyPr/>
                    <a:lstStyle/>
                    <a:p>
                      <a:pPr algn="l"/>
                      <a:r>
                        <a:rPr lang="zh-CN" altLang="en-US" sz="1400" dirty="0">
                          <a:latin typeface="微软雅黑" pitchFamily="34" charset="-122"/>
                          <a:ea typeface="微软雅黑" pitchFamily="34" charset="-122"/>
                        </a:rPr>
                        <a:t>新编程序员考试辅导</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400" dirty="0">
                          <a:latin typeface="微软雅黑" pitchFamily="34" charset="-122"/>
                          <a:ea typeface="微软雅黑" pitchFamily="34" charset="-122"/>
                        </a:rPr>
                        <a:t>59.00</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400">
                          <a:latin typeface="微软雅黑" pitchFamily="34" charset="-122"/>
                          <a:ea typeface="微软雅黑" pitchFamily="34" charset="-122"/>
                        </a:rPr>
                        <a:t>谢树煜</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400" dirty="0">
                          <a:latin typeface="微软雅黑" pitchFamily="34" charset="-122"/>
                          <a:ea typeface="微软雅黑" pitchFamily="34" charset="-122"/>
                        </a:rPr>
                        <a:t>2010 </a:t>
                      </a:r>
                      <a:r>
                        <a:rPr lang="zh-CN" altLang="en-US" sz="1400" dirty="0">
                          <a:latin typeface="微软雅黑" pitchFamily="34" charset="-122"/>
                          <a:ea typeface="微软雅黑" pitchFamily="34" charset="-122"/>
                        </a:rPr>
                        <a:t>年 </a:t>
                      </a:r>
                      <a:r>
                        <a:rPr lang="en-US" altLang="zh-CN" sz="1400" dirty="0">
                          <a:latin typeface="微软雅黑" pitchFamily="34" charset="-122"/>
                          <a:ea typeface="微软雅黑" pitchFamily="34" charset="-122"/>
                        </a:rPr>
                        <a:t>10 </a:t>
                      </a:r>
                      <a:r>
                        <a:rPr lang="zh-CN" altLang="en-US" sz="1400" dirty="0">
                          <a:latin typeface="微软雅黑" pitchFamily="34" charset="-122"/>
                          <a:ea typeface="微软雅黑" pitchFamily="34" charset="-122"/>
                        </a:rPr>
                        <a:t>月</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307174">
                <a:tc vMerge="1">
                  <a:txBody>
                    <a:bodyPr/>
                    <a:lstStyle/>
                    <a:p>
                      <a:endParaRPr lang="zh-CN" altLang="en-US"/>
                    </a:p>
                  </a:txBody>
                  <a:tcPr/>
                </a:tc>
                <a:tc>
                  <a:txBody>
                    <a:bodyPr/>
                    <a:lstStyle/>
                    <a:p>
                      <a:pPr algn="l"/>
                      <a:r>
                        <a:rPr lang="zh-CN" altLang="en-US" sz="1400" dirty="0">
                          <a:latin typeface="微软雅黑" pitchFamily="34" charset="-122"/>
                          <a:ea typeface="微软雅黑" pitchFamily="34" charset="-122"/>
                        </a:rPr>
                        <a:t>跨越程序员考试精讲精练</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400" dirty="0">
                          <a:latin typeface="微软雅黑" pitchFamily="34" charset="-122"/>
                          <a:ea typeface="微软雅黑" pitchFamily="34" charset="-122"/>
                        </a:rPr>
                        <a:t>49.00</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400" dirty="0">
                          <a:latin typeface="微软雅黑" pitchFamily="34" charset="-122"/>
                          <a:ea typeface="微软雅黑" pitchFamily="34" charset="-122"/>
                        </a:rPr>
                        <a:t>范立南</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400" dirty="0">
                          <a:latin typeface="微软雅黑" pitchFamily="34" charset="-122"/>
                          <a:ea typeface="微软雅黑" pitchFamily="34" charset="-122"/>
                        </a:rPr>
                        <a:t>2010 </a:t>
                      </a:r>
                      <a:r>
                        <a:rPr lang="zh-CN" altLang="en-US" sz="1400" dirty="0">
                          <a:latin typeface="微软雅黑" pitchFamily="34" charset="-122"/>
                          <a:ea typeface="微软雅黑" pitchFamily="34" charset="-122"/>
                        </a:rPr>
                        <a:t>年 </a:t>
                      </a:r>
                      <a:r>
                        <a:rPr lang="en-US" altLang="zh-CN" sz="1400" dirty="0">
                          <a:latin typeface="微软雅黑" pitchFamily="34" charset="-122"/>
                          <a:ea typeface="微软雅黑" pitchFamily="34" charset="-122"/>
                        </a:rPr>
                        <a:t>10 </a:t>
                      </a:r>
                      <a:r>
                        <a:rPr lang="zh-CN" altLang="en-US" sz="1400" dirty="0">
                          <a:latin typeface="微软雅黑" pitchFamily="34" charset="-122"/>
                          <a:ea typeface="微软雅黑" pitchFamily="34" charset="-122"/>
                        </a:rPr>
                        <a:t>月</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307174">
                <a:tc vMerge="1">
                  <a:txBody>
                    <a:bodyPr/>
                    <a:lstStyle/>
                    <a:p>
                      <a:endParaRPr lang="zh-CN" altLang="en-US"/>
                    </a:p>
                  </a:txBody>
                  <a:tcPr/>
                </a:tc>
                <a:tc>
                  <a:txBody>
                    <a:bodyPr/>
                    <a:lstStyle/>
                    <a:p>
                      <a:pPr algn="l"/>
                      <a:r>
                        <a:rPr lang="zh-CN" altLang="en-US" sz="1400" dirty="0">
                          <a:latin typeface="微软雅黑" pitchFamily="34" charset="-122"/>
                          <a:ea typeface="微软雅黑" pitchFamily="34" charset="-122"/>
                        </a:rPr>
                        <a:t>网络管理员考试全程指导</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400" dirty="0">
                          <a:latin typeface="微软雅黑" pitchFamily="34" charset="-122"/>
                          <a:ea typeface="微软雅黑" pitchFamily="34" charset="-122"/>
                        </a:rPr>
                        <a:t>40.00</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400" dirty="0">
                          <a:latin typeface="微软雅黑" pitchFamily="34" charset="-122"/>
                          <a:ea typeface="微软雅黑" pitchFamily="34" charset="-122"/>
                        </a:rPr>
                        <a:t>胡钊源</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400" dirty="0">
                          <a:latin typeface="微软雅黑" pitchFamily="34" charset="-122"/>
                          <a:ea typeface="微软雅黑" pitchFamily="34" charset="-122"/>
                        </a:rPr>
                        <a:t>2009 </a:t>
                      </a:r>
                      <a:r>
                        <a:rPr lang="zh-CN" altLang="en-US" sz="1400" dirty="0">
                          <a:latin typeface="微软雅黑" pitchFamily="34" charset="-122"/>
                          <a:ea typeface="微软雅黑" pitchFamily="34" charset="-122"/>
                        </a:rPr>
                        <a:t>年 </a:t>
                      </a:r>
                      <a:r>
                        <a:rPr lang="en-US" altLang="zh-CN" sz="1400" dirty="0">
                          <a:latin typeface="微软雅黑" pitchFamily="34" charset="-122"/>
                          <a:ea typeface="微软雅黑" pitchFamily="34" charset="-122"/>
                        </a:rPr>
                        <a:t>10 </a:t>
                      </a:r>
                      <a:r>
                        <a:rPr lang="zh-CN" altLang="en-US" sz="1400" dirty="0">
                          <a:latin typeface="微软雅黑" pitchFamily="34" charset="-122"/>
                          <a:ea typeface="微软雅黑" pitchFamily="34" charset="-122"/>
                        </a:rPr>
                        <a:t>月</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459610">
                <a:tc vMerge="1">
                  <a:txBody>
                    <a:bodyPr/>
                    <a:lstStyle/>
                    <a:p>
                      <a:endParaRPr lang="zh-CN" altLang="en-US"/>
                    </a:p>
                  </a:txBody>
                  <a:tcPr/>
                </a:tc>
                <a:tc>
                  <a:txBody>
                    <a:bodyPr/>
                    <a:lstStyle/>
                    <a:p>
                      <a:pPr algn="l"/>
                      <a:r>
                        <a:rPr lang="zh-CN" altLang="en-US" sz="1400" dirty="0">
                          <a:latin typeface="微软雅黑" pitchFamily="34" charset="-122"/>
                          <a:ea typeface="微软雅黑" pitchFamily="34" charset="-122"/>
                        </a:rPr>
                        <a:t>信息处理技术员考试辅导教程</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400">
                          <a:latin typeface="微软雅黑" pitchFamily="34" charset="-122"/>
                          <a:ea typeface="微软雅黑" pitchFamily="34" charset="-122"/>
                        </a:rPr>
                        <a:t>44.00</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400">
                          <a:latin typeface="微软雅黑" pitchFamily="34" charset="-122"/>
                          <a:ea typeface="微软雅黑" pitchFamily="34" charset="-122"/>
                        </a:rPr>
                        <a:t>王亚平</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altLang="zh-CN" sz="1400" dirty="0">
                          <a:latin typeface="微软雅黑" pitchFamily="34" charset="-122"/>
                          <a:ea typeface="微软雅黑" pitchFamily="34" charset="-122"/>
                        </a:rPr>
                        <a:t>2013 </a:t>
                      </a:r>
                      <a:r>
                        <a:rPr lang="zh-CN" altLang="en-US" sz="1400" dirty="0">
                          <a:latin typeface="微软雅黑" pitchFamily="34" charset="-122"/>
                          <a:ea typeface="微软雅黑" pitchFamily="34" charset="-122"/>
                        </a:rPr>
                        <a:t>年 </a:t>
                      </a:r>
                      <a:r>
                        <a:rPr lang="en-US" altLang="zh-CN" sz="1400" dirty="0">
                          <a:latin typeface="微软雅黑" pitchFamily="34" charset="-122"/>
                          <a:ea typeface="微软雅黑" pitchFamily="34" charset="-122"/>
                        </a:rPr>
                        <a:t>9 </a:t>
                      </a:r>
                      <a:r>
                        <a:rPr lang="zh-CN" altLang="en-US" sz="1400" dirty="0">
                          <a:latin typeface="微软雅黑" pitchFamily="34" charset="-122"/>
                          <a:ea typeface="微软雅黑" pitchFamily="34" charset="-122"/>
                        </a:rPr>
                        <a:t>月</a:t>
                      </a:r>
                    </a:p>
                  </a:txBody>
                  <a:tcPr marL="8041" marR="8041" marT="1608" marB="1608"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786288" y="1343378"/>
            <a:ext cx="3571431" cy="3735314"/>
            <a:chOff x="2786288" y="1343378"/>
            <a:chExt cx="3571431" cy="3735314"/>
          </a:xfrm>
        </p:grpSpPr>
        <p:grpSp>
          <p:nvGrpSpPr>
            <p:cNvPr id="5" name="组合 4"/>
            <p:cNvGrpSpPr/>
            <p:nvPr/>
          </p:nvGrpSpPr>
          <p:grpSpPr>
            <a:xfrm>
              <a:off x="2786288" y="1343378"/>
              <a:ext cx="3571431" cy="3735314"/>
              <a:chOff x="3186113" y="530112"/>
              <a:chExt cx="2625725" cy="2338387"/>
            </a:xfrm>
          </p:grpSpPr>
          <p:sp>
            <p:nvSpPr>
              <p:cNvPr id="8" name="Rectangle 9"/>
              <p:cNvSpPr>
                <a:spLocks noChangeArrowheads="1"/>
              </p:cNvSpPr>
              <p:nvPr/>
            </p:nvSpPr>
            <p:spPr bwMode="auto">
              <a:xfrm>
                <a:off x="3338513" y="693625"/>
                <a:ext cx="2320925" cy="1635125"/>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11"/>
              <p:cNvSpPr>
                <a:spLocks noEditPoints="1"/>
              </p:cNvSpPr>
              <p:nvPr/>
            </p:nvSpPr>
            <p:spPr bwMode="auto">
              <a:xfrm>
                <a:off x="3186113" y="530112"/>
                <a:ext cx="2625725" cy="1895475"/>
              </a:xfrm>
              <a:custGeom>
                <a:avLst/>
                <a:gdLst>
                  <a:gd name="T0" fmla="*/ 397 w 432"/>
                  <a:gd name="T1" fmla="*/ 0 h 312"/>
                  <a:gd name="T2" fmla="*/ 33 w 432"/>
                  <a:gd name="T3" fmla="*/ 0 h 312"/>
                  <a:gd name="T4" fmla="*/ 0 w 432"/>
                  <a:gd name="T5" fmla="*/ 35 h 312"/>
                  <a:gd name="T6" fmla="*/ 0 w 432"/>
                  <a:gd name="T7" fmla="*/ 276 h 312"/>
                  <a:gd name="T8" fmla="*/ 33 w 432"/>
                  <a:gd name="T9" fmla="*/ 312 h 312"/>
                  <a:gd name="T10" fmla="*/ 397 w 432"/>
                  <a:gd name="T11" fmla="*/ 312 h 312"/>
                  <a:gd name="T12" fmla="*/ 432 w 432"/>
                  <a:gd name="T13" fmla="*/ 276 h 312"/>
                  <a:gd name="T14" fmla="*/ 432 w 432"/>
                  <a:gd name="T15" fmla="*/ 35 h 312"/>
                  <a:gd name="T16" fmla="*/ 397 w 432"/>
                  <a:gd name="T17" fmla="*/ 0 h 312"/>
                  <a:gd name="T18" fmla="*/ 408 w 432"/>
                  <a:gd name="T19" fmla="*/ 284 h 312"/>
                  <a:gd name="T20" fmla="*/ 24 w 432"/>
                  <a:gd name="T21" fmla="*/ 284 h 312"/>
                  <a:gd name="T22" fmla="*/ 24 w 432"/>
                  <a:gd name="T23" fmla="*/ 28 h 312"/>
                  <a:gd name="T24" fmla="*/ 408 w 432"/>
                  <a:gd name="T25" fmla="*/ 28 h 312"/>
                  <a:gd name="T26" fmla="*/ 408 w 432"/>
                  <a:gd name="T27" fmla="*/ 28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2" h="312">
                    <a:moveTo>
                      <a:pt x="397" y="0"/>
                    </a:moveTo>
                    <a:cubicBezTo>
                      <a:pt x="33" y="0"/>
                      <a:pt x="33" y="0"/>
                      <a:pt x="33" y="0"/>
                    </a:cubicBezTo>
                    <a:cubicBezTo>
                      <a:pt x="15" y="0"/>
                      <a:pt x="0" y="16"/>
                      <a:pt x="0" y="35"/>
                    </a:cubicBezTo>
                    <a:cubicBezTo>
                      <a:pt x="0" y="276"/>
                      <a:pt x="0" y="276"/>
                      <a:pt x="0" y="276"/>
                    </a:cubicBezTo>
                    <a:cubicBezTo>
                      <a:pt x="0" y="295"/>
                      <a:pt x="15" y="312"/>
                      <a:pt x="33" y="312"/>
                    </a:cubicBezTo>
                    <a:cubicBezTo>
                      <a:pt x="397" y="312"/>
                      <a:pt x="397" y="312"/>
                      <a:pt x="397" y="312"/>
                    </a:cubicBezTo>
                    <a:cubicBezTo>
                      <a:pt x="416" y="312"/>
                      <a:pt x="432" y="295"/>
                      <a:pt x="432" y="276"/>
                    </a:cubicBezTo>
                    <a:cubicBezTo>
                      <a:pt x="432" y="35"/>
                      <a:pt x="432" y="35"/>
                      <a:pt x="432" y="35"/>
                    </a:cubicBezTo>
                    <a:cubicBezTo>
                      <a:pt x="432" y="16"/>
                      <a:pt x="416" y="0"/>
                      <a:pt x="397" y="0"/>
                    </a:cubicBezTo>
                    <a:close/>
                    <a:moveTo>
                      <a:pt x="408" y="284"/>
                    </a:moveTo>
                    <a:cubicBezTo>
                      <a:pt x="24" y="284"/>
                      <a:pt x="24" y="284"/>
                      <a:pt x="24" y="284"/>
                    </a:cubicBezTo>
                    <a:cubicBezTo>
                      <a:pt x="24" y="28"/>
                      <a:pt x="24" y="28"/>
                      <a:pt x="24" y="28"/>
                    </a:cubicBezTo>
                    <a:cubicBezTo>
                      <a:pt x="408" y="28"/>
                      <a:pt x="408" y="28"/>
                      <a:pt x="408" y="28"/>
                    </a:cubicBezTo>
                    <a:lnTo>
                      <a:pt x="408" y="284"/>
                    </a:lnTo>
                    <a:close/>
                  </a:path>
                </a:pathLst>
              </a:custGeom>
              <a:solidFill>
                <a:srgbClr val="1C2B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12"/>
              <p:cNvSpPr>
                <a:spLocks/>
              </p:cNvSpPr>
              <p:nvPr/>
            </p:nvSpPr>
            <p:spPr bwMode="auto">
              <a:xfrm>
                <a:off x="3867150" y="2546237"/>
                <a:ext cx="1257300" cy="322262"/>
              </a:xfrm>
              <a:custGeom>
                <a:avLst/>
                <a:gdLst>
                  <a:gd name="T0" fmla="*/ 163 w 207"/>
                  <a:gd name="T1" fmla="*/ 35 h 53"/>
                  <a:gd name="T2" fmla="*/ 207 w 207"/>
                  <a:gd name="T3" fmla="*/ 35 h 53"/>
                  <a:gd name="T4" fmla="*/ 207 w 207"/>
                  <a:gd name="T5" fmla="*/ 53 h 53"/>
                  <a:gd name="T6" fmla="*/ 0 w 207"/>
                  <a:gd name="T7" fmla="*/ 53 h 53"/>
                  <a:gd name="T8" fmla="*/ 0 w 207"/>
                  <a:gd name="T9" fmla="*/ 35 h 53"/>
                  <a:gd name="T10" fmla="*/ 44 w 207"/>
                  <a:gd name="T11" fmla="*/ 35 h 53"/>
                  <a:gd name="T12" fmla="*/ 58 w 207"/>
                  <a:gd name="T13" fmla="*/ 11 h 53"/>
                  <a:gd name="T14" fmla="*/ 66 w 207"/>
                  <a:gd name="T15" fmla="*/ 0 h 53"/>
                  <a:gd name="T16" fmla="*/ 104 w 207"/>
                  <a:gd name="T17" fmla="*/ 0 h 53"/>
                  <a:gd name="T18" fmla="*/ 141 w 207"/>
                  <a:gd name="T19" fmla="*/ 0 h 53"/>
                  <a:gd name="T20" fmla="*/ 149 w 207"/>
                  <a:gd name="T21" fmla="*/ 11 h 53"/>
                  <a:gd name="T22" fmla="*/ 163 w 207"/>
                  <a:gd name="T23" fmla="*/ 3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53">
                    <a:moveTo>
                      <a:pt x="163" y="35"/>
                    </a:moveTo>
                    <a:cubicBezTo>
                      <a:pt x="207" y="35"/>
                      <a:pt x="207" y="35"/>
                      <a:pt x="207" y="35"/>
                    </a:cubicBezTo>
                    <a:cubicBezTo>
                      <a:pt x="207" y="53"/>
                      <a:pt x="207" y="53"/>
                      <a:pt x="207" y="53"/>
                    </a:cubicBezTo>
                    <a:cubicBezTo>
                      <a:pt x="0" y="53"/>
                      <a:pt x="0" y="53"/>
                      <a:pt x="0" y="53"/>
                    </a:cubicBezTo>
                    <a:cubicBezTo>
                      <a:pt x="0" y="35"/>
                      <a:pt x="0" y="35"/>
                      <a:pt x="0" y="35"/>
                    </a:cubicBezTo>
                    <a:cubicBezTo>
                      <a:pt x="44" y="35"/>
                      <a:pt x="44" y="35"/>
                      <a:pt x="44" y="35"/>
                    </a:cubicBezTo>
                    <a:cubicBezTo>
                      <a:pt x="48" y="31"/>
                      <a:pt x="53" y="24"/>
                      <a:pt x="58" y="11"/>
                    </a:cubicBezTo>
                    <a:cubicBezTo>
                      <a:pt x="58" y="11"/>
                      <a:pt x="61" y="1"/>
                      <a:pt x="66" y="0"/>
                    </a:cubicBezTo>
                    <a:cubicBezTo>
                      <a:pt x="69" y="0"/>
                      <a:pt x="86" y="0"/>
                      <a:pt x="104" y="0"/>
                    </a:cubicBezTo>
                    <a:cubicBezTo>
                      <a:pt x="121" y="0"/>
                      <a:pt x="138" y="0"/>
                      <a:pt x="141" y="0"/>
                    </a:cubicBezTo>
                    <a:cubicBezTo>
                      <a:pt x="146" y="1"/>
                      <a:pt x="149" y="11"/>
                      <a:pt x="149" y="11"/>
                    </a:cubicBezTo>
                    <a:cubicBezTo>
                      <a:pt x="154" y="24"/>
                      <a:pt x="159" y="31"/>
                      <a:pt x="163" y="35"/>
                    </a:cubicBezTo>
                    <a:close/>
                  </a:path>
                </a:pathLst>
              </a:custGeom>
              <a:solidFill>
                <a:srgbClr val="464F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13"/>
              <p:cNvSpPr>
                <a:spLocks/>
              </p:cNvSpPr>
              <p:nvPr/>
            </p:nvSpPr>
            <p:spPr bwMode="auto">
              <a:xfrm>
                <a:off x="4340225" y="2546237"/>
                <a:ext cx="784225" cy="322262"/>
              </a:xfrm>
              <a:custGeom>
                <a:avLst/>
                <a:gdLst>
                  <a:gd name="T0" fmla="*/ 85 w 129"/>
                  <a:gd name="T1" fmla="*/ 35 h 53"/>
                  <a:gd name="T2" fmla="*/ 71 w 129"/>
                  <a:gd name="T3" fmla="*/ 11 h 53"/>
                  <a:gd name="T4" fmla="*/ 63 w 129"/>
                  <a:gd name="T5" fmla="*/ 0 h 53"/>
                  <a:gd name="T6" fmla="*/ 26 w 129"/>
                  <a:gd name="T7" fmla="*/ 0 h 53"/>
                  <a:gd name="T8" fmla="*/ 0 w 129"/>
                  <a:gd name="T9" fmla="*/ 0 h 53"/>
                  <a:gd name="T10" fmla="*/ 59 w 129"/>
                  <a:gd name="T11" fmla="*/ 53 h 53"/>
                  <a:gd name="T12" fmla="*/ 129 w 129"/>
                  <a:gd name="T13" fmla="*/ 53 h 53"/>
                  <a:gd name="T14" fmla="*/ 129 w 129"/>
                  <a:gd name="T15" fmla="*/ 35 h 53"/>
                  <a:gd name="T16" fmla="*/ 85 w 129"/>
                  <a:gd name="T17" fmla="*/ 3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 h="53">
                    <a:moveTo>
                      <a:pt x="85" y="35"/>
                    </a:moveTo>
                    <a:cubicBezTo>
                      <a:pt x="81" y="31"/>
                      <a:pt x="76" y="24"/>
                      <a:pt x="71" y="11"/>
                    </a:cubicBezTo>
                    <a:cubicBezTo>
                      <a:pt x="71" y="11"/>
                      <a:pt x="68" y="1"/>
                      <a:pt x="63" y="0"/>
                    </a:cubicBezTo>
                    <a:cubicBezTo>
                      <a:pt x="60" y="0"/>
                      <a:pt x="43" y="0"/>
                      <a:pt x="26" y="0"/>
                    </a:cubicBezTo>
                    <a:cubicBezTo>
                      <a:pt x="16" y="0"/>
                      <a:pt x="7" y="0"/>
                      <a:pt x="0" y="0"/>
                    </a:cubicBezTo>
                    <a:cubicBezTo>
                      <a:pt x="21" y="15"/>
                      <a:pt x="41" y="33"/>
                      <a:pt x="59" y="53"/>
                    </a:cubicBezTo>
                    <a:cubicBezTo>
                      <a:pt x="129" y="53"/>
                      <a:pt x="129" y="53"/>
                      <a:pt x="129" y="53"/>
                    </a:cubicBezTo>
                    <a:cubicBezTo>
                      <a:pt x="129" y="35"/>
                      <a:pt x="129" y="35"/>
                      <a:pt x="129" y="35"/>
                    </a:cubicBezTo>
                    <a:lnTo>
                      <a:pt x="85" y="35"/>
                    </a:lnTo>
                    <a:close/>
                  </a:path>
                </a:pathLst>
              </a:custGeom>
              <a:solidFill>
                <a:srgbClr val="1C2B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矩形 5"/>
            <p:cNvSpPr/>
            <p:nvPr/>
          </p:nvSpPr>
          <p:spPr>
            <a:xfrm>
              <a:off x="3122972" y="1886939"/>
              <a:ext cx="1548244" cy="646331"/>
            </a:xfrm>
            <a:prstGeom prst="rect">
              <a:avLst/>
            </a:prstGeom>
          </p:spPr>
          <p:txBody>
            <a:bodyPr wrap="none">
              <a:spAutoFit/>
            </a:bodyPr>
            <a:lstStyle/>
            <a:p>
              <a:pPr algn="ctr"/>
              <a:r>
                <a:rPr lang="en-US" altLang="zh-CN" sz="3600" b="1" dirty="0" smtClean="0">
                  <a:solidFill>
                    <a:srgbClr val="FC611F"/>
                  </a:solidFill>
                  <a:latin typeface="+mj-lt"/>
                  <a:ea typeface="Arial Unicode MS" pitchFamily="34" charset="-122"/>
                  <a:cs typeface="Arial Unicode MS" pitchFamily="34" charset="-122"/>
                </a:rPr>
                <a:t>PART</a:t>
              </a:r>
              <a:r>
                <a:rPr lang="en-US" altLang="zh-CN" sz="3600" b="1" dirty="0" smtClean="0">
                  <a:solidFill>
                    <a:srgbClr val="FC611F"/>
                  </a:solidFill>
                  <a:latin typeface="Arial Unicode MS" pitchFamily="34" charset="-122"/>
                  <a:ea typeface="Arial Unicode MS" pitchFamily="34" charset="-122"/>
                  <a:cs typeface="Arial Unicode MS" pitchFamily="34" charset="-122"/>
                </a:rPr>
                <a:t> 6</a:t>
              </a:r>
            </a:p>
          </p:txBody>
        </p:sp>
        <p:sp>
          <p:nvSpPr>
            <p:cNvPr id="7" name="矩形 6"/>
            <p:cNvSpPr/>
            <p:nvPr/>
          </p:nvSpPr>
          <p:spPr>
            <a:xfrm>
              <a:off x="3572576" y="2685184"/>
              <a:ext cx="2031326" cy="646331"/>
            </a:xfrm>
            <a:prstGeom prst="rect">
              <a:avLst/>
            </a:prstGeom>
          </p:spPr>
          <p:txBody>
            <a:bodyPr wrap="none">
              <a:spAutoFit/>
            </a:bodyPr>
            <a:lstStyle/>
            <a:p>
              <a:pPr algn="ctr"/>
              <a:r>
                <a:rPr lang="zh-CN" altLang="en-US" sz="3600" dirty="0" smtClean="0">
                  <a:solidFill>
                    <a:srgbClr val="FC611F"/>
                  </a:solidFill>
                  <a:latin typeface="华文琥珀" pitchFamily="2" charset="-122"/>
                  <a:ea typeface="华文琥珀" pitchFamily="2" charset="-122"/>
                </a:rPr>
                <a:t>考试报名</a:t>
              </a:r>
              <a:endParaRPr lang="en-US" altLang="zh-CN" sz="3600" dirty="0" smtClean="0">
                <a:solidFill>
                  <a:srgbClr val="FC611F"/>
                </a:solidFill>
                <a:latin typeface="华文琥珀" pitchFamily="2" charset="-122"/>
                <a:ea typeface="华文琥珀" pitchFamily="2" charset="-122"/>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2786288" y="1343378"/>
            <a:ext cx="3571431" cy="3735314"/>
            <a:chOff x="3186113" y="530112"/>
            <a:chExt cx="2625725" cy="2338387"/>
          </a:xfrm>
        </p:grpSpPr>
        <p:sp>
          <p:nvSpPr>
            <p:cNvPr id="3" name="Rectangle 9"/>
            <p:cNvSpPr>
              <a:spLocks noChangeArrowheads="1"/>
            </p:cNvSpPr>
            <p:nvPr/>
          </p:nvSpPr>
          <p:spPr bwMode="auto">
            <a:xfrm>
              <a:off x="3338513" y="693625"/>
              <a:ext cx="2320925" cy="1635125"/>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11"/>
            <p:cNvSpPr>
              <a:spLocks noEditPoints="1"/>
            </p:cNvSpPr>
            <p:nvPr/>
          </p:nvSpPr>
          <p:spPr bwMode="auto">
            <a:xfrm>
              <a:off x="3186113" y="530112"/>
              <a:ext cx="2625725" cy="1895475"/>
            </a:xfrm>
            <a:custGeom>
              <a:avLst/>
              <a:gdLst>
                <a:gd name="T0" fmla="*/ 397 w 432"/>
                <a:gd name="T1" fmla="*/ 0 h 312"/>
                <a:gd name="T2" fmla="*/ 33 w 432"/>
                <a:gd name="T3" fmla="*/ 0 h 312"/>
                <a:gd name="T4" fmla="*/ 0 w 432"/>
                <a:gd name="T5" fmla="*/ 35 h 312"/>
                <a:gd name="T6" fmla="*/ 0 w 432"/>
                <a:gd name="T7" fmla="*/ 276 h 312"/>
                <a:gd name="T8" fmla="*/ 33 w 432"/>
                <a:gd name="T9" fmla="*/ 312 h 312"/>
                <a:gd name="T10" fmla="*/ 397 w 432"/>
                <a:gd name="T11" fmla="*/ 312 h 312"/>
                <a:gd name="T12" fmla="*/ 432 w 432"/>
                <a:gd name="T13" fmla="*/ 276 h 312"/>
                <a:gd name="T14" fmla="*/ 432 w 432"/>
                <a:gd name="T15" fmla="*/ 35 h 312"/>
                <a:gd name="T16" fmla="*/ 397 w 432"/>
                <a:gd name="T17" fmla="*/ 0 h 312"/>
                <a:gd name="T18" fmla="*/ 408 w 432"/>
                <a:gd name="T19" fmla="*/ 284 h 312"/>
                <a:gd name="T20" fmla="*/ 24 w 432"/>
                <a:gd name="T21" fmla="*/ 284 h 312"/>
                <a:gd name="T22" fmla="*/ 24 w 432"/>
                <a:gd name="T23" fmla="*/ 28 h 312"/>
                <a:gd name="T24" fmla="*/ 408 w 432"/>
                <a:gd name="T25" fmla="*/ 28 h 312"/>
                <a:gd name="T26" fmla="*/ 408 w 432"/>
                <a:gd name="T27" fmla="*/ 28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2" h="312">
                  <a:moveTo>
                    <a:pt x="397" y="0"/>
                  </a:moveTo>
                  <a:cubicBezTo>
                    <a:pt x="33" y="0"/>
                    <a:pt x="33" y="0"/>
                    <a:pt x="33" y="0"/>
                  </a:cubicBezTo>
                  <a:cubicBezTo>
                    <a:pt x="15" y="0"/>
                    <a:pt x="0" y="16"/>
                    <a:pt x="0" y="35"/>
                  </a:cubicBezTo>
                  <a:cubicBezTo>
                    <a:pt x="0" y="276"/>
                    <a:pt x="0" y="276"/>
                    <a:pt x="0" y="276"/>
                  </a:cubicBezTo>
                  <a:cubicBezTo>
                    <a:pt x="0" y="295"/>
                    <a:pt x="15" y="312"/>
                    <a:pt x="33" y="312"/>
                  </a:cubicBezTo>
                  <a:cubicBezTo>
                    <a:pt x="397" y="312"/>
                    <a:pt x="397" y="312"/>
                    <a:pt x="397" y="312"/>
                  </a:cubicBezTo>
                  <a:cubicBezTo>
                    <a:pt x="416" y="312"/>
                    <a:pt x="432" y="295"/>
                    <a:pt x="432" y="276"/>
                  </a:cubicBezTo>
                  <a:cubicBezTo>
                    <a:pt x="432" y="35"/>
                    <a:pt x="432" y="35"/>
                    <a:pt x="432" y="35"/>
                  </a:cubicBezTo>
                  <a:cubicBezTo>
                    <a:pt x="432" y="16"/>
                    <a:pt x="416" y="0"/>
                    <a:pt x="397" y="0"/>
                  </a:cubicBezTo>
                  <a:close/>
                  <a:moveTo>
                    <a:pt x="408" y="284"/>
                  </a:moveTo>
                  <a:cubicBezTo>
                    <a:pt x="24" y="284"/>
                    <a:pt x="24" y="284"/>
                    <a:pt x="24" y="284"/>
                  </a:cubicBezTo>
                  <a:cubicBezTo>
                    <a:pt x="24" y="28"/>
                    <a:pt x="24" y="28"/>
                    <a:pt x="24" y="28"/>
                  </a:cubicBezTo>
                  <a:cubicBezTo>
                    <a:pt x="408" y="28"/>
                    <a:pt x="408" y="28"/>
                    <a:pt x="408" y="28"/>
                  </a:cubicBezTo>
                  <a:lnTo>
                    <a:pt x="408" y="284"/>
                  </a:lnTo>
                  <a:close/>
                </a:path>
              </a:pathLst>
            </a:custGeom>
            <a:solidFill>
              <a:srgbClr val="1C2B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Freeform 12"/>
            <p:cNvSpPr>
              <a:spLocks/>
            </p:cNvSpPr>
            <p:nvPr/>
          </p:nvSpPr>
          <p:spPr bwMode="auto">
            <a:xfrm>
              <a:off x="3867150" y="2546237"/>
              <a:ext cx="1257300" cy="322262"/>
            </a:xfrm>
            <a:custGeom>
              <a:avLst/>
              <a:gdLst>
                <a:gd name="T0" fmla="*/ 163 w 207"/>
                <a:gd name="T1" fmla="*/ 35 h 53"/>
                <a:gd name="T2" fmla="*/ 207 w 207"/>
                <a:gd name="T3" fmla="*/ 35 h 53"/>
                <a:gd name="T4" fmla="*/ 207 w 207"/>
                <a:gd name="T5" fmla="*/ 53 h 53"/>
                <a:gd name="T6" fmla="*/ 0 w 207"/>
                <a:gd name="T7" fmla="*/ 53 h 53"/>
                <a:gd name="T8" fmla="*/ 0 w 207"/>
                <a:gd name="T9" fmla="*/ 35 h 53"/>
                <a:gd name="T10" fmla="*/ 44 w 207"/>
                <a:gd name="T11" fmla="*/ 35 h 53"/>
                <a:gd name="T12" fmla="*/ 58 w 207"/>
                <a:gd name="T13" fmla="*/ 11 h 53"/>
                <a:gd name="T14" fmla="*/ 66 w 207"/>
                <a:gd name="T15" fmla="*/ 0 h 53"/>
                <a:gd name="T16" fmla="*/ 104 w 207"/>
                <a:gd name="T17" fmla="*/ 0 h 53"/>
                <a:gd name="T18" fmla="*/ 141 w 207"/>
                <a:gd name="T19" fmla="*/ 0 h 53"/>
                <a:gd name="T20" fmla="*/ 149 w 207"/>
                <a:gd name="T21" fmla="*/ 11 h 53"/>
                <a:gd name="T22" fmla="*/ 163 w 207"/>
                <a:gd name="T23" fmla="*/ 3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53">
                  <a:moveTo>
                    <a:pt x="163" y="35"/>
                  </a:moveTo>
                  <a:cubicBezTo>
                    <a:pt x="207" y="35"/>
                    <a:pt x="207" y="35"/>
                    <a:pt x="207" y="35"/>
                  </a:cubicBezTo>
                  <a:cubicBezTo>
                    <a:pt x="207" y="53"/>
                    <a:pt x="207" y="53"/>
                    <a:pt x="207" y="53"/>
                  </a:cubicBezTo>
                  <a:cubicBezTo>
                    <a:pt x="0" y="53"/>
                    <a:pt x="0" y="53"/>
                    <a:pt x="0" y="53"/>
                  </a:cubicBezTo>
                  <a:cubicBezTo>
                    <a:pt x="0" y="35"/>
                    <a:pt x="0" y="35"/>
                    <a:pt x="0" y="35"/>
                  </a:cubicBezTo>
                  <a:cubicBezTo>
                    <a:pt x="44" y="35"/>
                    <a:pt x="44" y="35"/>
                    <a:pt x="44" y="35"/>
                  </a:cubicBezTo>
                  <a:cubicBezTo>
                    <a:pt x="48" y="31"/>
                    <a:pt x="53" y="24"/>
                    <a:pt x="58" y="11"/>
                  </a:cubicBezTo>
                  <a:cubicBezTo>
                    <a:pt x="58" y="11"/>
                    <a:pt x="61" y="1"/>
                    <a:pt x="66" y="0"/>
                  </a:cubicBezTo>
                  <a:cubicBezTo>
                    <a:pt x="69" y="0"/>
                    <a:pt x="86" y="0"/>
                    <a:pt x="104" y="0"/>
                  </a:cubicBezTo>
                  <a:cubicBezTo>
                    <a:pt x="121" y="0"/>
                    <a:pt x="138" y="0"/>
                    <a:pt x="141" y="0"/>
                  </a:cubicBezTo>
                  <a:cubicBezTo>
                    <a:pt x="146" y="1"/>
                    <a:pt x="149" y="11"/>
                    <a:pt x="149" y="11"/>
                  </a:cubicBezTo>
                  <a:cubicBezTo>
                    <a:pt x="154" y="24"/>
                    <a:pt x="159" y="31"/>
                    <a:pt x="163" y="35"/>
                  </a:cubicBezTo>
                  <a:close/>
                </a:path>
              </a:pathLst>
            </a:custGeom>
            <a:solidFill>
              <a:srgbClr val="464F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13"/>
            <p:cNvSpPr>
              <a:spLocks/>
            </p:cNvSpPr>
            <p:nvPr/>
          </p:nvSpPr>
          <p:spPr bwMode="auto">
            <a:xfrm>
              <a:off x="4340225" y="2546237"/>
              <a:ext cx="784225" cy="322262"/>
            </a:xfrm>
            <a:custGeom>
              <a:avLst/>
              <a:gdLst>
                <a:gd name="T0" fmla="*/ 85 w 129"/>
                <a:gd name="T1" fmla="*/ 35 h 53"/>
                <a:gd name="T2" fmla="*/ 71 w 129"/>
                <a:gd name="T3" fmla="*/ 11 h 53"/>
                <a:gd name="T4" fmla="*/ 63 w 129"/>
                <a:gd name="T5" fmla="*/ 0 h 53"/>
                <a:gd name="T6" fmla="*/ 26 w 129"/>
                <a:gd name="T7" fmla="*/ 0 h 53"/>
                <a:gd name="T8" fmla="*/ 0 w 129"/>
                <a:gd name="T9" fmla="*/ 0 h 53"/>
                <a:gd name="T10" fmla="*/ 59 w 129"/>
                <a:gd name="T11" fmla="*/ 53 h 53"/>
                <a:gd name="T12" fmla="*/ 129 w 129"/>
                <a:gd name="T13" fmla="*/ 53 h 53"/>
                <a:gd name="T14" fmla="*/ 129 w 129"/>
                <a:gd name="T15" fmla="*/ 35 h 53"/>
                <a:gd name="T16" fmla="*/ 85 w 129"/>
                <a:gd name="T17" fmla="*/ 3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 h="53">
                  <a:moveTo>
                    <a:pt x="85" y="35"/>
                  </a:moveTo>
                  <a:cubicBezTo>
                    <a:pt x="81" y="31"/>
                    <a:pt x="76" y="24"/>
                    <a:pt x="71" y="11"/>
                  </a:cubicBezTo>
                  <a:cubicBezTo>
                    <a:pt x="71" y="11"/>
                    <a:pt x="68" y="1"/>
                    <a:pt x="63" y="0"/>
                  </a:cubicBezTo>
                  <a:cubicBezTo>
                    <a:pt x="60" y="0"/>
                    <a:pt x="43" y="0"/>
                    <a:pt x="26" y="0"/>
                  </a:cubicBezTo>
                  <a:cubicBezTo>
                    <a:pt x="16" y="0"/>
                    <a:pt x="7" y="0"/>
                    <a:pt x="0" y="0"/>
                  </a:cubicBezTo>
                  <a:cubicBezTo>
                    <a:pt x="21" y="15"/>
                    <a:pt x="41" y="33"/>
                    <a:pt x="59" y="53"/>
                  </a:cubicBezTo>
                  <a:cubicBezTo>
                    <a:pt x="129" y="53"/>
                    <a:pt x="129" y="53"/>
                    <a:pt x="129" y="53"/>
                  </a:cubicBezTo>
                  <a:cubicBezTo>
                    <a:pt x="129" y="35"/>
                    <a:pt x="129" y="35"/>
                    <a:pt x="129" y="35"/>
                  </a:cubicBezTo>
                  <a:lnTo>
                    <a:pt x="85" y="35"/>
                  </a:lnTo>
                  <a:close/>
                </a:path>
              </a:pathLst>
            </a:custGeom>
            <a:solidFill>
              <a:srgbClr val="1C2B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5" name="矩形 34"/>
          <p:cNvSpPr/>
          <p:nvPr/>
        </p:nvSpPr>
        <p:spPr>
          <a:xfrm>
            <a:off x="3122972" y="1886939"/>
            <a:ext cx="1420004" cy="646331"/>
          </a:xfrm>
          <a:prstGeom prst="rect">
            <a:avLst/>
          </a:prstGeom>
        </p:spPr>
        <p:txBody>
          <a:bodyPr wrap="none">
            <a:spAutoFit/>
          </a:bodyPr>
          <a:lstStyle/>
          <a:p>
            <a:pPr algn="ctr"/>
            <a:r>
              <a:rPr lang="en-US" altLang="zh-CN" sz="3600" b="1" dirty="0" smtClean="0">
                <a:solidFill>
                  <a:srgbClr val="FC611F"/>
                </a:solidFill>
                <a:latin typeface="+mj-lt"/>
                <a:ea typeface="Arial Unicode MS" pitchFamily="34" charset="-122"/>
                <a:cs typeface="Arial Unicode MS" pitchFamily="34" charset="-122"/>
              </a:rPr>
              <a:t>PART</a:t>
            </a:r>
            <a:r>
              <a:rPr lang="en-US" altLang="zh-CN" sz="3600" b="1" dirty="0" smtClean="0">
                <a:solidFill>
                  <a:srgbClr val="FC611F"/>
                </a:solidFill>
                <a:latin typeface="Arial Unicode MS" pitchFamily="34" charset="-122"/>
                <a:ea typeface="Arial Unicode MS" pitchFamily="34" charset="-122"/>
                <a:cs typeface="Arial Unicode MS" pitchFamily="34" charset="-122"/>
              </a:rPr>
              <a:t>1</a:t>
            </a:r>
            <a:endParaRPr lang="zh-CN" altLang="en-US" sz="3600" dirty="0">
              <a:solidFill>
                <a:srgbClr val="FC611F"/>
              </a:solidFill>
              <a:latin typeface="Arial Unicode MS" pitchFamily="34" charset="-122"/>
              <a:ea typeface="Arial Unicode MS" pitchFamily="34" charset="-122"/>
              <a:cs typeface="Arial Unicode MS" pitchFamily="34" charset="-122"/>
            </a:endParaRPr>
          </a:p>
        </p:txBody>
      </p:sp>
      <p:sp>
        <p:nvSpPr>
          <p:cNvPr id="10" name="矩形 9"/>
          <p:cNvSpPr/>
          <p:nvPr/>
        </p:nvSpPr>
        <p:spPr>
          <a:xfrm>
            <a:off x="3572576" y="2685184"/>
            <a:ext cx="2031325" cy="646331"/>
          </a:xfrm>
          <a:prstGeom prst="rect">
            <a:avLst/>
          </a:prstGeom>
        </p:spPr>
        <p:txBody>
          <a:bodyPr wrap="none">
            <a:spAutoFit/>
          </a:bodyPr>
          <a:lstStyle/>
          <a:p>
            <a:pPr algn="ctr"/>
            <a:r>
              <a:rPr lang="zh-CN" altLang="en-US" sz="3600" dirty="0" smtClean="0">
                <a:solidFill>
                  <a:srgbClr val="FC611F"/>
                </a:solidFill>
                <a:latin typeface="华文琥珀" pitchFamily="2" charset="-122"/>
                <a:ea typeface="华文琥珀" pitchFamily="2" charset="-122"/>
              </a:rPr>
              <a:t>考试性质</a:t>
            </a:r>
            <a:endParaRPr lang="zh-CN" altLang="en-US" sz="3600" dirty="0">
              <a:solidFill>
                <a:srgbClr val="FC611F"/>
              </a:solidFill>
              <a:latin typeface="华文琥珀" pitchFamily="2" charset="-122"/>
              <a:ea typeface="华文琥珀" pitchFamily="2" charset="-122"/>
              <a:cs typeface="Arial Unicode MS" pitchFamily="34" charset="-122"/>
            </a:endParaRPr>
          </a:p>
        </p:txBody>
      </p:sp>
    </p:spTree>
    <p:extLst>
      <p:ext uri="{BB962C8B-B14F-4D97-AF65-F5344CB8AC3E}">
        <p14:creationId xmlns:p14="http://schemas.microsoft.com/office/powerpoint/2010/main" val="39296538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9C689EE7-C798-4E5C-9338-2BD7BFF69A97}" type="slidenum">
              <a:rPr lang="zh-CN" altLang="en-US" smtClean="0"/>
              <a:pPr/>
              <a:t>30</a:t>
            </a:fld>
            <a:endParaRPr lang="zh-CN" altLang="en-US" dirty="0"/>
          </a:p>
        </p:txBody>
      </p:sp>
      <p:grpSp>
        <p:nvGrpSpPr>
          <p:cNvPr id="5" name="组合 4"/>
          <p:cNvGrpSpPr/>
          <p:nvPr/>
        </p:nvGrpSpPr>
        <p:grpSpPr>
          <a:xfrm>
            <a:off x="678575" y="574017"/>
            <a:ext cx="1593224" cy="609741"/>
            <a:chOff x="283464" y="286512"/>
            <a:chExt cx="1593224" cy="457200"/>
          </a:xfrm>
        </p:grpSpPr>
        <p:cxnSp>
          <p:nvCxnSpPr>
            <p:cNvPr id="6" name="直接连接符 5"/>
            <p:cNvCxnSpPr/>
            <p:nvPr/>
          </p:nvCxnSpPr>
          <p:spPr>
            <a:xfrm>
              <a:off x="502920" y="286512"/>
              <a:ext cx="0" cy="457200"/>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83464" y="286512"/>
              <a:ext cx="155448" cy="457200"/>
            </a:xfrm>
            <a:prstGeom prst="rect">
              <a:avLst/>
            </a:prstGeom>
            <a:solidFill>
              <a:srgbClr val="FC61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12211" y="359583"/>
              <a:ext cx="1364477" cy="230779"/>
            </a:xfrm>
            <a:prstGeom prst="rect">
              <a:avLst/>
            </a:prstGeom>
          </p:spPr>
          <p:txBody>
            <a:bodyPr wrap="none">
              <a:spAutoFit/>
            </a:bodyPr>
            <a:lstStyle/>
            <a:p>
              <a:pPr algn="ctr"/>
              <a:r>
                <a:rPr lang="zh-CN" altLang="en-US" sz="1400" b="1" kern="800" spc="300" dirty="0" smtClean="0">
                  <a:solidFill>
                    <a:srgbClr val="FC611F"/>
                  </a:solidFill>
                  <a:latin typeface="微软雅黑" pitchFamily="34" charset="-122"/>
                  <a:ea typeface="微软雅黑" pitchFamily="34" charset="-122"/>
                </a:rPr>
                <a:t>六</a:t>
              </a:r>
              <a:r>
                <a:rPr lang="en-US" altLang="zh-CN" sz="1400" b="1" kern="800" spc="300" dirty="0" smtClean="0">
                  <a:solidFill>
                    <a:srgbClr val="FC611F"/>
                  </a:solidFill>
                  <a:latin typeface="微软雅黑" pitchFamily="34" charset="-122"/>
                  <a:ea typeface="微软雅黑" pitchFamily="34" charset="-122"/>
                </a:rPr>
                <a:t>.</a:t>
              </a:r>
              <a:r>
                <a:rPr lang="zh-CN" altLang="en-US" sz="1400" b="1" kern="800" spc="300" dirty="0" smtClean="0">
                  <a:solidFill>
                    <a:srgbClr val="FC611F"/>
                  </a:solidFill>
                  <a:latin typeface="微软雅黑" pitchFamily="34" charset="-122"/>
                  <a:ea typeface="微软雅黑" pitchFamily="34" charset="-122"/>
                </a:rPr>
                <a:t>考试报名</a:t>
              </a:r>
              <a:endParaRPr lang="zh-CN" altLang="en-US" sz="1400" b="1" kern="800" spc="300" dirty="0">
                <a:solidFill>
                  <a:srgbClr val="FC611F"/>
                </a:solidFill>
                <a:latin typeface="微软雅黑" pitchFamily="34" charset="-122"/>
                <a:ea typeface="微软雅黑" pitchFamily="34" charset="-122"/>
              </a:endParaRPr>
            </a:p>
          </p:txBody>
        </p:sp>
        <p:sp>
          <p:nvSpPr>
            <p:cNvPr id="9" name="TextBox 9"/>
            <p:cNvSpPr txBox="1"/>
            <p:nvPr/>
          </p:nvSpPr>
          <p:spPr>
            <a:xfrm>
              <a:off x="516268" y="538529"/>
              <a:ext cx="1002198" cy="173084"/>
            </a:xfrm>
            <a:prstGeom prst="rect">
              <a:avLst/>
            </a:prstGeom>
            <a:noFill/>
          </p:spPr>
          <p:txBody>
            <a:bodyPr wrap="none" rtlCol="0">
              <a:spAutoFit/>
            </a:bodyPr>
            <a:lstStyle/>
            <a:p>
              <a:pPr algn="ctr"/>
              <a:r>
                <a:rPr lang="en-US" sz="900" b="1" dirty="0" smtClean="0">
                  <a:solidFill>
                    <a:srgbClr val="F34D03"/>
                  </a:solidFill>
                </a:rPr>
                <a:t>Test Registration</a:t>
              </a:r>
              <a:endParaRPr lang="zh-CN" altLang="en-US" sz="900" b="1" dirty="0">
                <a:solidFill>
                  <a:srgbClr val="FC611F"/>
                </a:solidFill>
                <a:latin typeface="微软雅黑" pitchFamily="34" charset="-122"/>
                <a:ea typeface="微软雅黑" pitchFamily="34" charset="-122"/>
              </a:endParaRPr>
            </a:p>
          </p:txBody>
        </p:sp>
      </p:grpSp>
      <p:grpSp>
        <p:nvGrpSpPr>
          <p:cNvPr id="16" name="组合 15"/>
          <p:cNvGrpSpPr/>
          <p:nvPr/>
        </p:nvGrpSpPr>
        <p:grpSpPr>
          <a:xfrm>
            <a:off x="1120588" y="1612899"/>
            <a:ext cx="2536146" cy="563991"/>
            <a:chOff x="5629087" y="1404157"/>
            <a:chExt cx="2903727" cy="645734"/>
          </a:xfrm>
        </p:grpSpPr>
        <p:sp>
          <p:nvSpPr>
            <p:cNvPr id="17" name="圆角矩形 16"/>
            <p:cNvSpPr/>
            <p:nvPr/>
          </p:nvSpPr>
          <p:spPr>
            <a:xfrm>
              <a:off x="5632704" y="1404159"/>
              <a:ext cx="2900110" cy="645732"/>
            </a:xfrm>
            <a:prstGeom prst="roundRect">
              <a:avLst>
                <a:gd name="adj" fmla="val 50000"/>
              </a:avLst>
            </a:prstGeom>
            <a:solidFill>
              <a:srgbClr val="1C2B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AutoShape 27"/>
            <p:cNvSpPr>
              <a:spLocks noChangeAspect="1" noChangeArrowheads="1" noTextEdit="1"/>
            </p:cNvSpPr>
            <p:nvPr/>
          </p:nvSpPr>
          <p:spPr bwMode="auto">
            <a:xfrm>
              <a:off x="5629087" y="1404159"/>
              <a:ext cx="2182813" cy="645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30"/>
            <p:cNvSpPr>
              <a:spLocks/>
            </p:cNvSpPr>
            <p:nvPr/>
          </p:nvSpPr>
          <p:spPr bwMode="auto">
            <a:xfrm>
              <a:off x="5632262" y="1404157"/>
              <a:ext cx="481013" cy="641498"/>
            </a:xfrm>
            <a:custGeom>
              <a:avLst/>
              <a:gdLst>
                <a:gd name="T0" fmla="*/ 64 w 128"/>
                <a:gd name="T1" fmla="*/ 0 h 128"/>
                <a:gd name="T2" fmla="*/ 0 w 128"/>
                <a:gd name="T3" fmla="*/ 64 h 128"/>
                <a:gd name="T4" fmla="*/ 64 w 128"/>
                <a:gd name="T5" fmla="*/ 128 h 128"/>
                <a:gd name="T6" fmla="*/ 128 w 128"/>
                <a:gd name="T7" fmla="*/ 128 h 128"/>
                <a:gd name="T8" fmla="*/ 128 w 128"/>
                <a:gd name="T9" fmla="*/ 64 h 128"/>
                <a:gd name="T10" fmla="*/ 64 w 128"/>
                <a:gd name="T11" fmla="*/ 0 h 128"/>
              </a:gdLst>
              <a:ahLst/>
              <a:cxnLst>
                <a:cxn ang="0">
                  <a:pos x="T0" y="T1"/>
                </a:cxn>
                <a:cxn ang="0">
                  <a:pos x="T2" y="T3"/>
                </a:cxn>
                <a:cxn ang="0">
                  <a:pos x="T4" y="T5"/>
                </a:cxn>
                <a:cxn ang="0">
                  <a:pos x="T6" y="T7"/>
                </a:cxn>
                <a:cxn ang="0">
                  <a:pos x="T8" y="T9"/>
                </a:cxn>
                <a:cxn ang="0">
                  <a:pos x="T10" y="T11"/>
                </a:cxn>
              </a:cxnLst>
              <a:rect l="0" t="0" r="r" b="b"/>
              <a:pathLst>
                <a:path w="128" h="128">
                  <a:moveTo>
                    <a:pt x="64" y="0"/>
                  </a:moveTo>
                  <a:cubicBezTo>
                    <a:pt x="28" y="0"/>
                    <a:pt x="0" y="29"/>
                    <a:pt x="0" y="64"/>
                  </a:cubicBezTo>
                  <a:cubicBezTo>
                    <a:pt x="0" y="99"/>
                    <a:pt x="28" y="128"/>
                    <a:pt x="64" y="128"/>
                  </a:cubicBezTo>
                  <a:cubicBezTo>
                    <a:pt x="128" y="128"/>
                    <a:pt x="128" y="128"/>
                    <a:pt x="128" y="128"/>
                  </a:cubicBezTo>
                  <a:cubicBezTo>
                    <a:pt x="128" y="64"/>
                    <a:pt x="128" y="64"/>
                    <a:pt x="128" y="64"/>
                  </a:cubicBezTo>
                  <a:cubicBezTo>
                    <a:pt x="128" y="29"/>
                    <a:pt x="99" y="0"/>
                    <a:pt x="64" y="0"/>
                  </a:cubicBezTo>
                  <a:close/>
                </a:path>
              </a:pathLst>
            </a:custGeom>
            <a:solidFill>
              <a:srgbClr val="464F5A"/>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Oval 35"/>
            <p:cNvSpPr>
              <a:spLocks noChangeArrowheads="1"/>
            </p:cNvSpPr>
            <p:nvPr/>
          </p:nvSpPr>
          <p:spPr bwMode="auto">
            <a:xfrm>
              <a:off x="5834697" y="1573530"/>
              <a:ext cx="115888" cy="156670"/>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36"/>
            <p:cNvSpPr>
              <a:spLocks/>
            </p:cNvSpPr>
            <p:nvPr/>
          </p:nvSpPr>
          <p:spPr bwMode="auto">
            <a:xfrm>
              <a:off x="5771200" y="1745021"/>
              <a:ext cx="239713" cy="120677"/>
            </a:xfrm>
            <a:custGeom>
              <a:avLst/>
              <a:gdLst>
                <a:gd name="T0" fmla="*/ 64 w 64"/>
                <a:gd name="T1" fmla="*/ 24 h 24"/>
                <a:gd name="T2" fmla="*/ 64 w 64"/>
                <a:gd name="T3" fmla="*/ 19 h 24"/>
                <a:gd name="T4" fmla="*/ 64 w 64"/>
                <a:gd name="T5" fmla="*/ 19 h 24"/>
                <a:gd name="T6" fmla="*/ 46 w 64"/>
                <a:gd name="T7" fmla="*/ 0 h 24"/>
                <a:gd name="T8" fmla="*/ 28 w 64"/>
                <a:gd name="T9" fmla="*/ 0 h 24"/>
                <a:gd name="T10" fmla="*/ 26 w 64"/>
                <a:gd name="T11" fmla="*/ 0 h 24"/>
                <a:gd name="T12" fmla="*/ 19 w 64"/>
                <a:gd name="T13" fmla="*/ 0 h 24"/>
                <a:gd name="T14" fmla="*/ 0 w 64"/>
                <a:gd name="T15" fmla="*/ 19 h 24"/>
                <a:gd name="T16" fmla="*/ 0 w 64"/>
                <a:gd name="T17" fmla="*/ 19 h 24"/>
                <a:gd name="T18" fmla="*/ 0 w 64"/>
                <a:gd name="T19" fmla="*/ 24 h 24"/>
                <a:gd name="T20" fmla="*/ 64 w 64"/>
                <a:gd name="T21"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24">
                  <a:moveTo>
                    <a:pt x="64" y="24"/>
                  </a:moveTo>
                  <a:cubicBezTo>
                    <a:pt x="64" y="19"/>
                    <a:pt x="64" y="19"/>
                    <a:pt x="64" y="19"/>
                  </a:cubicBezTo>
                  <a:cubicBezTo>
                    <a:pt x="64" y="19"/>
                    <a:pt x="64" y="19"/>
                    <a:pt x="64" y="19"/>
                  </a:cubicBezTo>
                  <a:cubicBezTo>
                    <a:pt x="64" y="9"/>
                    <a:pt x="56" y="0"/>
                    <a:pt x="46" y="0"/>
                  </a:cubicBezTo>
                  <a:cubicBezTo>
                    <a:pt x="28" y="0"/>
                    <a:pt x="28" y="0"/>
                    <a:pt x="28" y="0"/>
                  </a:cubicBezTo>
                  <a:cubicBezTo>
                    <a:pt x="26" y="0"/>
                    <a:pt x="26" y="0"/>
                    <a:pt x="26" y="0"/>
                  </a:cubicBezTo>
                  <a:cubicBezTo>
                    <a:pt x="19" y="0"/>
                    <a:pt x="19" y="0"/>
                    <a:pt x="19" y="0"/>
                  </a:cubicBezTo>
                  <a:cubicBezTo>
                    <a:pt x="9" y="0"/>
                    <a:pt x="1" y="9"/>
                    <a:pt x="0" y="19"/>
                  </a:cubicBezTo>
                  <a:cubicBezTo>
                    <a:pt x="0" y="19"/>
                    <a:pt x="0" y="19"/>
                    <a:pt x="0" y="19"/>
                  </a:cubicBezTo>
                  <a:cubicBezTo>
                    <a:pt x="0" y="24"/>
                    <a:pt x="0" y="24"/>
                    <a:pt x="0" y="24"/>
                  </a:cubicBezTo>
                  <a:lnTo>
                    <a:pt x="64" y="2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TextBox 21"/>
            <p:cNvSpPr txBox="1"/>
            <p:nvPr/>
          </p:nvSpPr>
          <p:spPr>
            <a:xfrm>
              <a:off x="6344360" y="1465563"/>
              <a:ext cx="1422184" cy="461665"/>
            </a:xfrm>
            <a:prstGeom prst="rect">
              <a:avLst/>
            </a:prstGeom>
            <a:noFill/>
          </p:spPr>
          <p:txBody>
            <a:bodyPr wrap="none" rtlCol="0">
              <a:spAutoFit/>
            </a:bodyPr>
            <a:lstStyle/>
            <a:p>
              <a:pPr algn="ctr"/>
              <a:r>
                <a:rPr lang="zh-CN" altLang="en-US" sz="2400" b="1" dirty="0" smtClean="0">
                  <a:solidFill>
                    <a:schemeClr val="bg1"/>
                  </a:solidFill>
                  <a:ea typeface="迷你简中黑" pitchFamily="49" charset="-122"/>
                </a:rPr>
                <a:t>报名条件</a:t>
              </a:r>
              <a:endParaRPr lang="zh-CN" altLang="en-US" sz="2400" b="1" dirty="0">
                <a:solidFill>
                  <a:schemeClr val="bg1"/>
                </a:solidFill>
                <a:ea typeface="迷你简中黑" pitchFamily="49" charset="-122"/>
              </a:endParaRPr>
            </a:p>
          </p:txBody>
        </p:sp>
      </p:grpSp>
      <p:sp>
        <p:nvSpPr>
          <p:cNvPr id="23" name="TextBox 22"/>
          <p:cNvSpPr txBox="1"/>
          <p:nvPr/>
        </p:nvSpPr>
        <p:spPr>
          <a:xfrm>
            <a:off x="1473200" y="2489200"/>
            <a:ext cx="7124700" cy="338554"/>
          </a:xfrm>
          <a:prstGeom prst="rect">
            <a:avLst/>
          </a:prstGeom>
          <a:noFill/>
        </p:spPr>
        <p:txBody>
          <a:bodyPr wrap="square" rtlCol="0">
            <a:spAutoFit/>
          </a:bodyPr>
          <a:lstStyle/>
          <a:p>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计算机技术与软件专业技术资格（水平）考试暂行规定</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第八条规定：</a:t>
            </a:r>
            <a:endParaRPr lang="zh-CN" altLang="en-US" sz="1600" dirty="0">
              <a:latin typeface="微软雅黑" pitchFamily="34" charset="-122"/>
              <a:ea typeface="微软雅黑" pitchFamily="34" charset="-122"/>
            </a:endParaRPr>
          </a:p>
        </p:txBody>
      </p:sp>
      <p:sp>
        <p:nvSpPr>
          <p:cNvPr id="24" name="TextBox 23"/>
          <p:cNvSpPr txBox="1"/>
          <p:nvPr/>
        </p:nvSpPr>
        <p:spPr>
          <a:xfrm>
            <a:off x="1473200" y="3210718"/>
            <a:ext cx="7124700" cy="584775"/>
          </a:xfrm>
          <a:prstGeom prst="rect">
            <a:avLst/>
          </a:prstGeom>
          <a:noFill/>
        </p:spPr>
        <p:txBody>
          <a:bodyPr wrap="square" rtlCol="0">
            <a:spAutoFit/>
          </a:bodyPr>
          <a:lstStyle/>
          <a:p>
            <a:r>
              <a:rPr lang="zh-CN" altLang="en-US" sz="1600" dirty="0" smtClean="0">
                <a:latin typeface="微软雅黑" pitchFamily="34" charset="-122"/>
                <a:ea typeface="微软雅黑" pitchFamily="34" charset="-122"/>
              </a:rPr>
              <a:t>凡遵守中华人民共和国宪法和各项法律，恪守职业道德，具有一定计算机技术应用能力的人员，均可根据本人情况，报名参加相应专业类别、级别的考试。</a:t>
            </a:r>
            <a:endParaRPr lang="zh-CN" altLang="en-US" sz="1600" dirty="0">
              <a:latin typeface="微软雅黑" pitchFamily="34" charset="-122"/>
              <a:ea typeface="微软雅黑" pitchFamily="34" charset="-122"/>
            </a:endParaRPr>
          </a:p>
        </p:txBody>
      </p:sp>
      <p:sp>
        <p:nvSpPr>
          <p:cNvPr id="25" name="TextBox 24"/>
          <p:cNvSpPr txBox="1"/>
          <p:nvPr/>
        </p:nvSpPr>
        <p:spPr>
          <a:xfrm>
            <a:off x="1473200" y="3964788"/>
            <a:ext cx="7124700" cy="584775"/>
          </a:xfrm>
          <a:prstGeom prst="rect">
            <a:avLst/>
          </a:prstGeom>
          <a:noFill/>
        </p:spPr>
        <p:txBody>
          <a:bodyPr wrap="square" rtlCol="0">
            <a:spAutoFit/>
          </a:bodyPr>
          <a:lstStyle/>
          <a:p>
            <a:r>
              <a:rPr lang="zh-CN" altLang="en-US" sz="1600" dirty="0" smtClean="0">
                <a:latin typeface="微软雅黑" pitchFamily="34" charset="-122"/>
                <a:ea typeface="微软雅黑" pitchFamily="34" charset="-122"/>
              </a:rPr>
              <a:t>因此，计算机资格考试报名条件不设学历与资历条件、年龄以及专业等限制，考生可根据自己的技术水平选择合适的级别合适的资格进行报考。</a:t>
            </a:r>
            <a:endParaRPr lang="zh-CN" altLang="en-US" sz="1600"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up)">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up)">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wipe(up)">
                                      <p:cBhvr>
                                        <p:cTn id="1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9C689EE7-C798-4E5C-9338-2BD7BFF69A97}" type="slidenum">
              <a:rPr lang="zh-CN" altLang="en-US" smtClean="0"/>
              <a:pPr/>
              <a:t>31</a:t>
            </a:fld>
            <a:endParaRPr lang="zh-CN" altLang="en-US" dirty="0"/>
          </a:p>
        </p:txBody>
      </p:sp>
      <p:grpSp>
        <p:nvGrpSpPr>
          <p:cNvPr id="4" name="组合 3"/>
          <p:cNvGrpSpPr/>
          <p:nvPr/>
        </p:nvGrpSpPr>
        <p:grpSpPr>
          <a:xfrm>
            <a:off x="678575" y="574017"/>
            <a:ext cx="1593224" cy="609741"/>
            <a:chOff x="283464" y="286512"/>
            <a:chExt cx="1593224" cy="457200"/>
          </a:xfrm>
        </p:grpSpPr>
        <p:cxnSp>
          <p:nvCxnSpPr>
            <p:cNvPr id="5" name="直接连接符 4"/>
            <p:cNvCxnSpPr/>
            <p:nvPr/>
          </p:nvCxnSpPr>
          <p:spPr>
            <a:xfrm>
              <a:off x="502920" y="286512"/>
              <a:ext cx="0" cy="457200"/>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283464" y="286512"/>
              <a:ext cx="155448" cy="457200"/>
            </a:xfrm>
            <a:prstGeom prst="rect">
              <a:avLst/>
            </a:prstGeom>
            <a:solidFill>
              <a:srgbClr val="FC61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12211" y="359583"/>
              <a:ext cx="1364477" cy="230779"/>
            </a:xfrm>
            <a:prstGeom prst="rect">
              <a:avLst/>
            </a:prstGeom>
          </p:spPr>
          <p:txBody>
            <a:bodyPr wrap="none">
              <a:spAutoFit/>
            </a:bodyPr>
            <a:lstStyle/>
            <a:p>
              <a:pPr algn="ctr"/>
              <a:r>
                <a:rPr lang="zh-CN" altLang="en-US" sz="1400" b="1" kern="800" spc="300" dirty="0" smtClean="0">
                  <a:solidFill>
                    <a:srgbClr val="FC611F"/>
                  </a:solidFill>
                  <a:latin typeface="微软雅黑" pitchFamily="34" charset="-122"/>
                  <a:ea typeface="微软雅黑" pitchFamily="34" charset="-122"/>
                </a:rPr>
                <a:t>六</a:t>
              </a:r>
              <a:r>
                <a:rPr lang="en-US" altLang="zh-CN" sz="1400" b="1" kern="800" spc="300" dirty="0" smtClean="0">
                  <a:solidFill>
                    <a:srgbClr val="FC611F"/>
                  </a:solidFill>
                  <a:latin typeface="微软雅黑" pitchFamily="34" charset="-122"/>
                  <a:ea typeface="微软雅黑" pitchFamily="34" charset="-122"/>
                </a:rPr>
                <a:t>.</a:t>
              </a:r>
              <a:r>
                <a:rPr lang="zh-CN" altLang="en-US" sz="1400" b="1" kern="800" spc="300" dirty="0" smtClean="0">
                  <a:solidFill>
                    <a:srgbClr val="FC611F"/>
                  </a:solidFill>
                  <a:latin typeface="微软雅黑" pitchFamily="34" charset="-122"/>
                  <a:ea typeface="微软雅黑" pitchFamily="34" charset="-122"/>
                </a:rPr>
                <a:t>考试报名</a:t>
              </a:r>
              <a:endParaRPr lang="zh-CN" altLang="en-US" sz="1400" b="1" kern="800" spc="300" dirty="0">
                <a:solidFill>
                  <a:srgbClr val="FC611F"/>
                </a:solidFill>
                <a:latin typeface="微软雅黑" pitchFamily="34" charset="-122"/>
                <a:ea typeface="微软雅黑" pitchFamily="34" charset="-122"/>
              </a:endParaRPr>
            </a:p>
          </p:txBody>
        </p:sp>
        <p:sp>
          <p:nvSpPr>
            <p:cNvPr id="8" name="TextBox 9"/>
            <p:cNvSpPr txBox="1"/>
            <p:nvPr/>
          </p:nvSpPr>
          <p:spPr>
            <a:xfrm>
              <a:off x="516268" y="538529"/>
              <a:ext cx="998991" cy="173084"/>
            </a:xfrm>
            <a:prstGeom prst="rect">
              <a:avLst/>
            </a:prstGeom>
            <a:noFill/>
          </p:spPr>
          <p:txBody>
            <a:bodyPr wrap="none" rtlCol="0">
              <a:spAutoFit/>
            </a:bodyPr>
            <a:lstStyle/>
            <a:p>
              <a:pPr algn="ctr"/>
              <a:r>
                <a:rPr lang="en-US" sz="900" b="1" dirty="0" smtClean="0">
                  <a:solidFill>
                    <a:srgbClr val="F34D03"/>
                  </a:solidFill>
                </a:rPr>
                <a:t>Test Registration</a:t>
              </a:r>
              <a:endParaRPr lang="zh-CN" altLang="en-US" sz="900" b="1" dirty="0">
                <a:solidFill>
                  <a:srgbClr val="FC611F"/>
                </a:solidFill>
                <a:latin typeface="微软雅黑" pitchFamily="34" charset="-122"/>
                <a:ea typeface="微软雅黑" pitchFamily="34" charset="-122"/>
              </a:endParaRPr>
            </a:p>
          </p:txBody>
        </p:sp>
      </p:grpSp>
      <p:grpSp>
        <p:nvGrpSpPr>
          <p:cNvPr id="9" name="组合 8"/>
          <p:cNvGrpSpPr/>
          <p:nvPr/>
        </p:nvGrpSpPr>
        <p:grpSpPr>
          <a:xfrm>
            <a:off x="1120588" y="1612899"/>
            <a:ext cx="2536146" cy="563991"/>
            <a:chOff x="5629087" y="1404157"/>
            <a:chExt cx="2903727" cy="645734"/>
          </a:xfrm>
        </p:grpSpPr>
        <p:sp>
          <p:nvSpPr>
            <p:cNvPr id="10" name="圆角矩形 9"/>
            <p:cNvSpPr/>
            <p:nvPr/>
          </p:nvSpPr>
          <p:spPr>
            <a:xfrm>
              <a:off x="5632704" y="1404159"/>
              <a:ext cx="2900110" cy="645732"/>
            </a:xfrm>
            <a:prstGeom prst="roundRect">
              <a:avLst>
                <a:gd name="adj" fmla="val 50000"/>
              </a:avLst>
            </a:prstGeom>
            <a:solidFill>
              <a:srgbClr val="1C2B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AutoShape 27"/>
            <p:cNvSpPr>
              <a:spLocks noChangeAspect="1" noChangeArrowheads="1" noTextEdit="1"/>
            </p:cNvSpPr>
            <p:nvPr/>
          </p:nvSpPr>
          <p:spPr bwMode="auto">
            <a:xfrm>
              <a:off x="5629087" y="1404159"/>
              <a:ext cx="2182813" cy="645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30"/>
            <p:cNvSpPr>
              <a:spLocks/>
            </p:cNvSpPr>
            <p:nvPr/>
          </p:nvSpPr>
          <p:spPr bwMode="auto">
            <a:xfrm>
              <a:off x="5632262" y="1404157"/>
              <a:ext cx="481013" cy="641498"/>
            </a:xfrm>
            <a:custGeom>
              <a:avLst/>
              <a:gdLst>
                <a:gd name="T0" fmla="*/ 64 w 128"/>
                <a:gd name="T1" fmla="*/ 0 h 128"/>
                <a:gd name="T2" fmla="*/ 0 w 128"/>
                <a:gd name="T3" fmla="*/ 64 h 128"/>
                <a:gd name="T4" fmla="*/ 64 w 128"/>
                <a:gd name="T5" fmla="*/ 128 h 128"/>
                <a:gd name="T6" fmla="*/ 128 w 128"/>
                <a:gd name="T7" fmla="*/ 128 h 128"/>
                <a:gd name="T8" fmla="*/ 128 w 128"/>
                <a:gd name="T9" fmla="*/ 64 h 128"/>
                <a:gd name="T10" fmla="*/ 64 w 128"/>
                <a:gd name="T11" fmla="*/ 0 h 128"/>
              </a:gdLst>
              <a:ahLst/>
              <a:cxnLst>
                <a:cxn ang="0">
                  <a:pos x="T0" y="T1"/>
                </a:cxn>
                <a:cxn ang="0">
                  <a:pos x="T2" y="T3"/>
                </a:cxn>
                <a:cxn ang="0">
                  <a:pos x="T4" y="T5"/>
                </a:cxn>
                <a:cxn ang="0">
                  <a:pos x="T6" y="T7"/>
                </a:cxn>
                <a:cxn ang="0">
                  <a:pos x="T8" y="T9"/>
                </a:cxn>
                <a:cxn ang="0">
                  <a:pos x="T10" y="T11"/>
                </a:cxn>
              </a:cxnLst>
              <a:rect l="0" t="0" r="r" b="b"/>
              <a:pathLst>
                <a:path w="128" h="128">
                  <a:moveTo>
                    <a:pt x="64" y="0"/>
                  </a:moveTo>
                  <a:cubicBezTo>
                    <a:pt x="28" y="0"/>
                    <a:pt x="0" y="29"/>
                    <a:pt x="0" y="64"/>
                  </a:cubicBezTo>
                  <a:cubicBezTo>
                    <a:pt x="0" y="99"/>
                    <a:pt x="28" y="128"/>
                    <a:pt x="64" y="128"/>
                  </a:cubicBezTo>
                  <a:cubicBezTo>
                    <a:pt x="128" y="128"/>
                    <a:pt x="128" y="128"/>
                    <a:pt x="128" y="128"/>
                  </a:cubicBezTo>
                  <a:cubicBezTo>
                    <a:pt x="128" y="64"/>
                    <a:pt x="128" y="64"/>
                    <a:pt x="128" y="64"/>
                  </a:cubicBezTo>
                  <a:cubicBezTo>
                    <a:pt x="128" y="29"/>
                    <a:pt x="99" y="0"/>
                    <a:pt x="64" y="0"/>
                  </a:cubicBezTo>
                  <a:close/>
                </a:path>
              </a:pathLst>
            </a:custGeom>
            <a:solidFill>
              <a:srgbClr val="464F5A"/>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 name="Oval 35"/>
            <p:cNvSpPr>
              <a:spLocks noChangeArrowheads="1"/>
            </p:cNvSpPr>
            <p:nvPr/>
          </p:nvSpPr>
          <p:spPr bwMode="auto">
            <a:xfrm>
              <a:off x="5834697" y="1573530"/>
              <a:ext cx="115888" cy="156670"/>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36"/>
            <p:cNvSpPr>
              <a:spLocks/>
            </p:cNvSpPr>
            <p:nvPr/>
          </p:nvSpPr>
          <p:spPr bwMode="auto">
            <a:xfrm>
              <a:off x="5771200" y="1745021"/>
              <a:ext cx="239713" cy="120677"/>
            </a:xfrm>
            <a:custGeom>
              <a:avLst/>
              <a:gdLst>
                <a:gd name="T0" fmla="*/ 64 w 64"/>
                <a:gd name="T1" fmla="*/ 24 h 24"/>
                <a:gd name="T2" fmla="*/ 64 w 64"/>
                <a:gd name="T3" fmla="*/ 19 h 24"/>
                <a:gd name="T4" fmla="*/ 64 w 64"/>
                <a:gd name="T5" fmla="*/ 19 h 24"/>
                <a:gd name="T6" fmla="*/ 46 w 64"/>
                <a:gd name="T7" fmla="*/ 0 h 24"/>
                <a:gd name="T8" fmla="*/ 28 w 64"/>
                <a:gd name="T9" fmla="*/ 0 h 24"/>
                <a:gd name="T10" fmla="*/ 26 w 64"/>
                <a:gd name="T11" fmla="*/ 0 h 24"/>
                <a:gd name="T12" fmla="*/ 19 w 64"/>
                <a:gd name="T13" fmla="*/ 0 h 24"/>
                <a:gd name="T14" fmla="*/ 0 w 64"/>
                <a:gd name="T15" fmla="*/ 19 h 24"/>
                <a:gd name="T16" fmla="*/ 0 w 64"/>
                <a:gd name="T17" fmla="*/ 19 h 24"/>
                <a:gd name="T18" fmla="*/ 0 w 64"/>
                <a:gd name="T19" fmla="*/ 24 h 24"/>
                <a:gd name="T20" fmla="*/ 64 w 64"/>
                <a:gd name="T21"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24">
                  <a:moveTo>
                    <a:pt x="64" y="24"/>
                  </a:moveTo>
                  <a:cubicBezTo>
                    <a:pt x="64" y="19"/>
                    <a:pt x="64" y="19"/>
                    <a:pt x="64" y="19"/>
                  </a:cubicBezTo>
                  <a:cubicBezTo>
                    <a:pt x="64" y="19"/>
                    <a:pt x="64" y="19"/>
                    <a:pt x="64" y="19"/>
                  </a:cubicBezTo>
                  <a:cubicBezTo>
                    <a:pt x="64" y="9"/>
                    <a:pt x="56" y="0"/>
                    <a:pt x="46" y="0"/>
                  </a:cubicBezTo>
                  <a:cubicBezTo>
                    <a:pt x="28" y="0"/>
                    <a:pt x="28" y="0"/>
                    <a:pt x="28" y="0"/>
                  </a:cubicBezTo>
                  <a:cubicBezTo>
                    <a:pt x="26" y="0"/>
                    <a:pt x="26" y="0"/>
                    <a:pt x="26" y="0"/>
                  </a:cubicBezTo>
                  <a:cubicBezTo>
                    <a:pt x="19" y="0"/>
                    <a:pt x="19" y="0"/>
                    <a:pt x="19" y="0"/>
                  </a:cubicBezTo>
                  <a:cubicBezTo>
                    <a:pt x="9" y="0"/>
                    <a:pt x="1" y="9"/>
                    <a:pt x="0" y="19"/>
                  </a:cubicBezTo>
                  <a:cubicBezTo>
                    <a:pt x="0" y="19"/>
                    <a:pt x="0" y="19"/>
                    <a:pt x="0" y="19"/>
                  </a:cubicBezTo>
                  <a:cubicBezTo>
                    <a:pt x="0" y="24"/>
                    <a:pt x="0" y="24"/>
                    <a:pt x="0" y="24"/>
                  </a:cubicBezTo>
                  <a:lnTo>
                    <a:pt x="64" y="2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 name="TextBox 14"/>
            <p:cNvSpPr txBox="1"/>
            <p:nvPr/>
          </p:nvSpPr>
          <p:spPr>
            <a:xfrm>
              <a:off x="6315279" y="1451023"/>
              <a:ext cx="1620970" cy="528577"/>
            </a:xfrm>
            <a:prstGeom prst="rect">
              <a:avLst/>
            </a:prstGeom>
            <a:noFill/>
          </p:spPr>
          <p:txBody>
            <a:bodyPr wrap="none" rtlCol="0">
              <a:spAutoFit/>
            </a:bodyPr>
            <a:lstStyle/>
            <a:p>
              <a:pPr algn="ctr"/>
              <a:r>
                <a:rPr lang="zh-CN" altLang="en-US" sz="2400" b="1" dirty="0" smtClean="0">
                  <a:solidFill>
                    <a:schemeClr val="bg1"/>
                  </a:solidFill>
                  <a:ea typeface="迷你简中黑" pitchFamily="49" charset="-122"/>
                </a:rPr>
                <a:t>报名流程</a:t>
              </a:r>
              <a:endParaRPr lang="zh-CN" altLang="en-US" sz="2400" b="1" dirty="0">
                <a:solidFill>
                  <a:schemeClr val="bg1"/>
                </a:solidFill>
                <a:ea typeface="迷你简中黑" pitchFamily="49" charset="-122"/>
              </a:endParaRPr>
            </a:p>
          </p:txBody>
        </p:sp>
      </p:grpSp>
      <p:sp>
        <p:nvSpPr>
          <p:cNvPr id="16" name="TextBox 15"/>
          <p:cNvSpPr txBox="1"/>
          <p:nvPr/>
        </p:nvSpPr>
        <p:spPr>
          <a:xfrm>
            <a:off x="4076700" y="1803400"/>
            <a:ext cx="4227952" cy="338554"/>
          </a:xfrm>
          <a:prstGeom prst="rect">
            <a:avLst/>
          </a:prstGeom>
          <a:noFill/>
        </p:spPr>
        <p:txBody>
          <a:bodyPr wrap="none" rtlCol="0">
            <a:spAutoFit/>
          </a:bodyPr>
          <a:lstStyle/>
          <a:p>
            <a:r>
              <a:rPr lang="zh-CN" altLang="en-US" sz="1600" dirty="0" smtClean="0">
                <a:latin typeface="微软雅黑" pitchFamily="34" charset="-122"/>
                <a:ea typeface="微软雅黑" pitchFamily="34" charset="-122"/>
              </a:rPr>
              <a:t>网上报名为主（登录</a:t>
            </a:r>
            <a:r>
              <a:rPr lang="en-US" altLang="zh-CN" sz="1600" dirty="0" smtClean="0">
                <a:latin typeface="微软雅黑" pitchFamily="34" charset="-122"/>
                <a:ea typeface="微软雅黑" pitchFamily="34" charset="-122"/>
              </a:rPr>
              <a:t>www.ruankao.org.cn</a:t>
            </a:r>
            <a:r>
              <a:rPr lang="zh-CN" altLang="en-US" sz="1600" dirty="0" smtClean="0">
                <a:latin typeface="微软雅黑" pitchFamily="34" charset="-122"/>
                <a:ea typeface="微软雅黑" pitchFamily="34" charset="-122"/>
              </a:rPr>
              <a:t>）</a:t>
            </a:r>
            <a:endParaRPr lang="zh-CN" altLang="en-US" sz="1600" dirty="0">
              <a:latin typeface="微软雅黑" pitchFamily="34" charset="-122"/>
              <a:ea typeface="微软雅黑" pitchFamily="34" charset="-122"/>
            </a:endParaRPr>
          </a:p>
        </p:txBody>
      </p:sp>
      <p:sp>
        <p:nvSpPr>
          <p:cNvPr id="18" name="Rectangle 7"/>
          <p:cNvSpPr>
            <a:spLocks noChangeArrowheads="1"/>
          </p:cNvSpPr>
          <p:nvPr/>
        </p:nvSpPr>
        <p:spPr bwMode="auto">
          <a:xfrm>
            <a:off x="1001014" y="3308350"/>
            <a:ext cx="424561" cy="1371600"/>
          </a:xfrm>
          <a:prstGeom prst="rect">
            <a:avLst/>
          </a:prstGeom>
          <a:solidFill>
            <a:srgbClr val="FC611F"/>
          </a:solidFill>
          <a:ln>
            <a:noFill/>
          </a:ln>
          <a:extLst/>
        </p:spPr>
        <p:txBody>
          <a:bodyPr vert="eaVert" wrap="square" lIns="91440" tIns="45720" rIns="91440" bIns="45720" numCol="1" anchor="ctr" anchorCtr="0" compatLnSpc="1">
            <a:prstTxWarp prst="textNoShape">
              <a:avLst/>
            </a:prstTxWarp>
          </a:bodyPr>
          <a:lstStyle/>
          <a:p>
            <a:pPr algn="ctr"/>
            <a:r>
              <a:rPr lang="zh-CN" altLang="en-US" sz="1200" dirty="0" smtClean="0">
                <a:solidFill>
                  <a:schemeClr val="bg1"/>
                </a:solidFill>
                <a:latin typeface="微软雅黑" pitchFamily="34" charset="-122"/>
                <a:ea typeface="微软雅黑" pitchFamily="34" charset="-122"/>
              </a:rPr>
              <a:t>阅读报名流程</a:t>
            </a:r>
            <a:endParaRPr lang="en-US" altLang="zh-CN" sz="1200" dirty="0" smtClean="0">
              <a:solidFill>
                <a:schemeClr val="bg1"/>
              </a:solidFill>
              <a:latin typeface="微软雅黑" pitchFamily="34" charset="-122"/>
              <a:ea typeface="微软雅黑" pitchFamily="34" charset="-122"/>
            </a:endParaRPr>
          </a:p>
          <a:p>
            <a:pPr algn="ctr"/>
            <a:r>
              <a:rPr lang="zh-CN" altLang="en-US" sz="1200" dirty="0" smtClean="0">
                <a:solidFill>
                  <a:schemeClr val="bg1"/>
                </a:solidFill>
                <a:latin typeface="微软雅黑" pitchFamily="34" charset="-122"/>
                <a:ea typeface="微软雅黑" pitchFamily="34" charset="-122"/>
              </a:rPr>
              <a:t>阅读报名须知</a:t>
            </a:r>
            <a:endParaRPr lang="zh-CN" altLang="en-US" sz="1200" dirty="0">
              <a:solidFill>
                <a:schemeClr val="bg1"/>
              </a:solidFill>
              <a:latin typeface="微软雅黑" pitchFamily="34" charset="-122"/>
              <a:ea typeface="微软雅黑" pitchFamily="34" charset="-122"/>
            </a:endParaRPr>
          </a:p>
        </p:txBody>
      </p:sp>
      <p:sp>
        <p:nvSpPr>
          <p:cNvPr id="20" name="Rectangle 7"/>
          <p:cNvSpPr>
            <a:spLocks noChangeArrowheads="1"/>
          </p:cNvSpPr>
          <p:nvPr/>
        </p:nvSpPr>
        <p:spPr bwMode="auto">
          <a:xfrm>
            <a:off x="1714481" y="3308350"/>
            <a:ext cx="323864" cy="1371600"/>
          </a:xfrm>
          <a:prstGeom prst="rect">
            <a:avLst/>
          </a:prstGeom>
          <a:solidFill>
            <a:srgbClr val="FC611F"/>
          </a:solidFill>
          <a:ln>
            <a:noFill/>
          </a:ln>
          <a:extLst/>
        </p:spPr>
        <p:txBody>
          <a:bodyPr vert="eaVert" wrap="square" lIns="91440" tIns="45720" rIns="91440" bIns="45720" numCol="1" anchor="ctr" anchorCtr="0" compatLnSpc="1">
            <a:prstTxWarp prst="textNoShape">
              <a:avLst/>
            </a:prstTxWarp>
          </a:bodyPr>
          <a:lstStyle/>
          <a:p>
            <a:pPr algn="ctr"/>
            <a:r>
              <a:rPr lang="zh-CN" altLang="en-US" sz="1200" dirty="0" smtClean="0">
                <a:solidFill>
                  <a:schemeClr val="bg1"/>
                </a:solidFill>
                <a:latin typeface="微软雅黑" pitchFamily="34" charset="-122"/>
                <a:ea typeface="微软雅黑" pitchFamily="34" charset="-122"/>
              </a:rPr>
              <a:t>填写报名信息</a:t>
            </a:r>
            <a:endParaRPr lang="zh-CN" altLang="en-US" sz="1200" dirty="0">
              <a:solidFill>
                <a:schemeClr val="bg1"/>
              </a:solidFill>
              <a:latin typeface="微软雅黑" pitchFamily="34" charset="-122"/>
              <a:ea typeface="微软雅黑" pitchFamily="34" charset="-122"/>
            </a:endParaRPr>
          </a:p>
        </p:txBody>
      </p:sp>
      <p:sp>
        <p:nvSpPr>
          <p:cNvPr id="21" name="Rectangle 7"/>
          <p:cNvSpPr>
            <a:spLocks noChangeArrowheads="1"/>
          </p:cNvSpPr>
          <p:nvPr/>
        </p:nvSpPr>
        <p:spPr bwMode="auto">
          <a:xfrm>
            <a:off x="2571737" y="3308350"/>
            <a:ext cx="323864" cy="1371600"/>
          </a:xfrm>
          <a:prstGeom prst="rect">
            <a:avLst/>
          </a:prstGeom>
          <a:solidFill>
            <a:srgbClr val="FC611F"/>
          </a:solidFill>
          <a:ln>
            <a:noFill/>
          </a:ln>
          <a:extLst/>
        </p:spPr>
        <p:txBody>
          <a:bodyPr vert="eaVert" wrap="square" lIns="91440" tIns="45720" rIns="91440" bIns="45720" numCol="1" anchor="ctr" anchorCtr="0" compatLnSpc="1">
            <a:prstTxWarp prst="textNoShape">
              <a:avLst/>
            </a:prstTxWarp>
          </a:bodyPr>
          <a:lstStyle/>
          <a:p>
            <a:pPr algn="ctr"/>
            <a:r>
              <a:rPr lang="zh-CN" altLang="en-US" sz="1200" dirty="0" smtClean="0">
                <a:solidFill>
                  <a:schemeClr val="bg1"/>
                </a:solidFill>
                <a:latin typeface="微软雅黑" pitchFamily="34" charset="-122"/>
                <a:ea typeface="微软雅黑" pitchFamily="34" charset="-122"/>
              </a:rPr>
              <a:t>上传照片</a:t>
            </a:r>
            <a:endParaRPr lang="zh-CN" altLang="en-US" sz="1200" dirty="0">
              <a:solidFill>
                <a:schemeClr val="bg1"/>
              </a:solidFill>
              <a:latin typeface="微软雅黑" pitchFamily="34" charset="-122"/>
              <a:ea typeface="微软雅黑" pitchFamily="34" charset="-122"/>
            </a:endParaRPr>
          </a:p>
        </p:txBody>
      </p:sp>
      <p:sp>
        <p:nvSpPr>
          <p:cNvPr id="22" name="TextBox 21"/>
          <p:cNvSpPr txBox="1"/>
          <p:nvPr/>
        </p:nvSpPr>
        <p:spPr>
          <a:xfrm>
            <a:off x="2165332" y="3838575"/>
            <a:ext cx="369332" cy="400110"/>
          </a:xfrm>
          <a:prstGeom prst="rect">
            <a:avLst/>
          </a:prstGeom>
          <a:noFill/>
        </p:spPr>
        <p:txBody>
          <a:bodyPr vert="eaVert" wrap="none" rtlCol="0">
            <a:spAutoFit/>
          </a:bodyPr>
          <a:lstStyle/>
          <a:p>
            <a:r>
              <a:rPr lang="zh-CN" altLang="en-US" sz="1200" dirty="0" smtClean="0"/>
              <a:t>保存</a:t>
            </a:r>
            <a:endParaRPr lang="zh-CN" altLang="en-US" sz="1200" dirty="0"/>
          </a:p>
        </p:txBody>
      </p:sp>
      <p:sp>
        <p:nvSpPr>
          <p:cNvPr id="23" name="TextBox 22"/>
          <p:cNvSpPr txBox="1"/>
          <p:nvPr/>
        </p:nvSpPr>
        <p:spPr>
          <a:xfrm>
            <a:off x="2987665" y="3848100"/>
            <a:ext cx="369332" cy="435376"/>
          </a:xfrm>
          <a:prstGeom prst="rect">
            <a:avLst/>
          </a:prstGeom>
          <a:noFill/>
        </p:spPr>
        <p:txBody>
          <a:bodyPr vert="eaVert" wrap="none" rtlCol="0">
            <a:spAutoFit/>
          </a:bodyPr>
          <a:lstStyle/>
          <a:p>
            <a:r>
              <a:rPr lang="zh-CN" altLang="en-US" sz="1200" dirty="0" smtClean="0"/>
              <a:t>保存 </a:t>
            </a:r>
            <a:endParaRPr lang="zh-CN" altLang="en-US" sz="1200" dirty="0"/>
          </a:p>
        </p:txBody>
      </p:sp>
      <p:sp>
        <p:nvSpPr>
          <p:cNvPr id="25" name="菱形 24"/>
          <p:cNvSpPr/>
          <p:nvPr/>
        </p:nvSpPr>
        <p:spPr>
          <a:xfrm>
            <a:off x="3371850" y="3495675"/>
            <a:ext cx="809625" cy="1171575"/>
          </a:xfrm>
          <a:prstGeom prst="diamond">
            <a:avLst/>
          </a:prstGeom>
          <a:solidFill>
            <a:srgbClr val="FC61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3512109" y="3714750"/>
            <a:ext cx="369332" cy="828675"/>
          </a:xfrm>
          <a:prstGeom prst="rect">
            <a:avLst/>
          </a:prstGeom>
          <a:noFill/>
        </p:spPr>
        <p:txBody>
          <a:bodyPr vert="eaVert" wrap="square" rtlCol="0">
            <a:spAutoFit/>
          </a:bodyPr>
          <a:lstStyle/>
          <a:p>
            <a:r>
              <a:rPr lang="zh-CN" altLang="en-US" sz="1200" dirty="0" smtClean="0">
                <a:solidFill>
                  <a:schemeClr val="bg1"/>
                </a:solidFill>
                <a:latin typeface="微软雅黑" pitchFamily="34" charset="-122"/>
                <a:ea typeface="微软雅黑" pitchFamily="34" charset="-122"/>
              </a:rPr>
              <a:t>是否修改</a:t>
            </a:r>
            <a:endParaRPr lang="zh-CN" altLang="en-US" sz="1200" dirty="0">
              <a:solidFill>
                <a:schemeClr val="bg1"/>
              </a:solidFill>
              <a:latin typeface="微软雅黑" pitchFamily="34" charset="-122"/>
              <a:ea typeface="微软雅黑" pitchFamily="34" charset="-122"/>
            </a:endParaRPr>
          </a:p>
        </p:txBody>
      </p:sp>
      <p:sp>
        <p:nvSpPr>
          <p:cNvPr id="27" name="TextBox 26"/>
          <p:cNvSpPr txBox="1"/>
          <p:nvPr/>
        </p:nvSpPr>
        <p:spPr>
          <a:xfrm>
            <a:off x="3721365" y="3729038"/>
            <a:ext cx="369332" cy="707886"/>
          </a:xfrm>
          <a:prstGeom prst="rect">
            <a:avLst/>
          </a:prstGeom>
          <a:noFill/>
        </p:spPr>
        <p:txBody>
          <a:bodyPr vert="eaVert" wrap="none" rtlCol="0">
            <a:spAutoFit/>
          </a:bodyPr>
          <a:lstStyle/>
          <a:p>
            <a:r>
              <a:rPr lang="zh-CN" altLang="en-US" sz="1200" dirty="0" smtClean="0">
                <a:solidFill>
                  <a:schemeClr val="bg1"/>
                </a:solidFill>
                <a:latin typeface="微软雅黑" pitchFamily="34" charset="-122"/>
                <a:ea typeface="微软雅黑" pitchFamily="34" charset="-122"/>
              </a:rPr>
              <a:t>报名信息</a:t>
            </a:r>
          </a:p>
        </p:txBody>
      </p:sp>
      <p:sp>
        <p:nvSpPr>
          <p:cNvPr id="28" name="Rectangle 7"/>
          <p:cNvSpPr>
            <a:spLocks noChangeArrowheads="1"/>
          </p:cNvSpPr>
          <p:nvPr/>
        </p:nvSpPr>
        <p:spPr bwMode="auto">
          <a:xfrm>
            <a:off x="4452936" y="3308350"/>
            <a:ext cx="323864" cy="1371600"/>
          </a:xfrm>
          <a:prstGeom prst="rect">
            <a:avLst/>
          </a:prstGeom>
          <a:solidFill>
            <a:srgbClr val="FC611F"/>
          </a:solidFill>
          <a:ln>
            <a:noFill/>
          </a:ln>
          <a:extLst/>
        </p:spPr>
        <p:txBody>
          <a:bodyPr vert="eaVert" wrap="square" lIns="91440" tIns="45720" rIns="91440" bIns="45720" numCol="1" anchor="ctr" anchorCtr="0" compatLnSpc="1">
            <a:prstTxWarp prst="textNoShape">
              <a:avLst/>
            </a:prstTxWarp>
          </a:bodyPr>
          <a:lstStyle/>
          <a:p>
            <a:pPr algn="ctr"/>
            <a:r>
              <a:rPr lang="zh-CN" altLang="en-US" sz="1200" dirty="0" smtClean="0">
                <a:solidFill>
                  <a:schemeClr val="bg1"/>
                </a:solidFill>
                <a:latin typeface="微软雅黑" pitchFamily="34" charset="-122"/>
                <a:ea typeface="微软雅黑" pitchFamily="34" charset="-122"/>
              </a:rPr>
              <a:t>提交报名信息</a:t>
            </a:r>
            <a:endParaRPr lang="zh-CN" altLang="en-US" sz="1200" dirty="0">
              <a:solidFill>
                <a:schemeClr val="bg1"/>
              </a:solidFill>
              <a:latin typeface="微软雅黑" pitchFamily="34" charset="-122"/>
              <a:ea typeface="微软雅黑" pitchFamily="34" charset="-122"/>
            </a:endParaRPr>
          </a:p>
        </p:txBody>
      </p:sp>
      <p:sp>
        <p:nvSpPr>
          <p:cNvPr id="29" name="Rectangle 7"/>
          <p:cNvSpPr>
            <a:spLocks noChangeArrowheads="1"/>
          </p:cNvSpPr>
          <p:nvPr/>
        </p:nvSpPr>
        <p:spPr bwMode="auto">
          <a:xfrm>
            <a:off x="5060952" y="3308350"/>
            <a:ext cx="323864" cy="1371600"/>
          </a:xfrm>
          <a:prstGeom prst="rect">
            <a:avLst/>
          </a:prstGeom>
          <a:solidFill>
            <a:srgbClr val="FC611F"/>
          </a:solidFill>
          <a:ln>
            <a:noFill/>
          </a:ln>
          <a:extLst/>
        </p:spPr>
        <p:txBody>
          <a:bodyPr vert="eaVert" wrap="square" lIns="91440" tIns="45720" rIns="91440" bIns="45720" numCol="1" anchor="ctr" anchorCtr="0" compatLnSpc="1">
            <a:prstTxWarp prst="textNoShape">
              <a:avLst/>
            </a:prstTxWarp>
          </a:bodyPr>
          <a:lstStyle/>
          <a:p>
            <a:pPr algn="ctr"/>
            <a:r>
              <a:rPr lang="zh-CN" altLang="en-US" sz="1200" dirty="0" smtClean="0">
                <a:solidFill>
                  <a:schemeClr val="bg1"/>
                </a:solidFill>
                <a:latin typeface="微软雅黑" pitchFamily="34" charset="-122"/>
                <a:ea typeface="微软雅黑" pitchFamily="34" charset="-122"/>
              </a:rPr>
              <a:t>机构审核报名信息</a:t>
            </a:r>
            <a:endParaRPr lang="zh-CN" altLang="en-US" sz="1200" dirty="0">
              <a:solidFill>
                <a:schemeClr val="bg1"/>
              </a:solidFill>
              <a:latin typeface="微软雅黑" pitchFamily="34" charset="-122"/>
              <a:ea typeface="微软雅黑" pitchFamily="34" charset="-122"/>
            </a:endParaRPr>
          </a:p>
        </p:txBody>
      </p:sp>
      <p:sp>
        <p:nvSpPr>
          <p:cNvPr id="32" name="Rectangle 7"/>
          <p:cNvSpPr>
            <a:spLocks noChangeArrowheads="1"/>
          </p:cNvSpPr>
          <p:nvPr/>
        </p:nvSpPr>
        <p:spPr bwMode="auto">
          <a:xfrm>
            <a:off x="7073912" y="3322637"/>
            <a:ext cx="323864" cy="1371600"/>
          </a:xfrm>
          <a:prstGeom prst="rect">
            <a:avLst/>
          </a:prstGeom>
          <a:solidFill>
            <a:srgbClr val="FC611F"/>
          </a:solidFill>
          <a:ln>
            <a:noFill/>
          </a:ln>
          <a:extLst/>
        </p:spPr>
        <p:txBody>
          <a:bodyPr vert="eaVert" wrap="square" lIns="91440" tIns="45720" rIns="91440" bIns="45720" numCol="1" anchor="ctr" anchorCtr="0" compatLnSpc="1">
            <a:prstTxWarp prst="textNoShape">
              <a:avLst/>
            </a:prstTxWarp>
          </a:bodyPr>
          <a:lstStyle/>
          <a:p>
            <a:pPr algn="ctr"/>
            <a:r>
              <a:rPr lang="zh-CN" altLang="en-US" sz="1200" dirty="0" smtClean="0">
                <a:solidFill>
                  <a:schemeClr val="bg1"/>
                </a:solidFill>
                <a:latin typeface="微软雅黑" pitchFamily="34" charset="-122"/>
                <a:ea typeface="微软雅黑" pitchFamily="34" charset="-122"/>
              </a:rPr>
              <a:t>网上缴费</a:t>
            </a:r>
            <a:endParaRPr lang="zh-CN" altLang="en-US" sz="1200" dirty="0">
              <a:solidFill>
                <a:schemeClr val="bg1"/>
              </a:solidFill>
              <a:latin typeface="微软雅黑" pitchFamily="34" charset="-122"/>
              <a:ea typeface="微软雅黑" pitchFamily="34" charset="-122"/>
            </a:endParaRPr>
          </a:p>
        </p:txBody>
      </p:sp>
      <p:sp>
        <p:nvSpPr>
          <p:cNvPr id="34" name="Rectangle 7"/>
          <p:cNvSpPr>
            <a:spLocks noChangeArrowheads="1"/>
          </p:cNvSpPr>
          <p:nvPr/>
        </p:nvSpPr>
        <p:spPr bwMode="auto">
          <a:xfrm>
            <a:off x="4456677" y="5014811"/>
            <a:ext cx="323864" cy="1371600"/>
          </a:xfrm>
          <a:prstGeom prst="rect">
            <a:avLst/>
          </a:prstGeom>
          <a:solidFill>
            <a:srgbClr val="FC611F"/>
          </a:solidFill>
          <a:ln>
            <a:noFill/>
          </a:ln>
          <a:extLst/>
        </p:spPr>
        <p:txBody>
          <a:bodyPr vert="eaVert" wrap="square" lIns="91440" tIns="45720" rIns="91440" bIns="45720" numCol="1" anchor="ctr" anchorCtr="0" compatLnSpc="1">
            <a:prstTxWarp prst="textNoShape">
              <a:avLst/>
            </a:prstTxWarp>
          </a:bodyPr>
          <a:lstStyle/>
          <a:p>
            <a:pPr algn="ctr"/>
            <a:r>
              <a:rPr lang="zh-CN" altLang="en-US" sz="1200" dirty="0" smtClean="0">
                <a:solidFill>
                  <a:schemeClr val="bg1"/>
                </a:solidFill>
                <a:latin typeface="微软雅黑" pitchFamily="34" charset="-122"/>
                <a:ea typeface="微软雅黑" pitchFamily="34" charset="-122"/>
              </a:rPr>
              <a:t>考生打印报名表</a:t>
            </a:r>
            <a:endParaRPr lang="zh-CN" altLang="en-US" sz="1200" dirty="0">
              <a:solidFill>
                <a:schemeClr val="bg1"/>
              </a:solidFill>
              <a:latin typeface="微软雅黑" pitchFamily="34" charset="-122"/>
              <a:ea typeface="微软雅黑" pitchFamily="34" charset="-122"/>
            </a:endParaRPr>
          </a:p>
        </p:txBody>
      </p:sp>
      <p:sp>
        <p:nvSpPr>
          <p:cNvPr id="38" name="流程图: 可选过程 37"/>
          <p:cNvSpPr/>
          <p:nvPr/>
        </p:nvSpPr>
        <p:spPr>
          <a:xfrm>
            <a:off x="7869238" y="3676650"/>
            <a:ext cx="300037" cy="881063"/>
          </a:xfrm>
          <a:prstGeom prst="flowChartAlternateProcess">
            <a:avLst/>
          </a:prstGeom>
          <a:solidFill>
            <a:srgbClr val="FC61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微软雅黑" pitchFamily="34" charset="-122"/>
                <a:ea typeface="微软雅黑" pitchFamily="34" charset="-122"/>
              </a:rPr>
              <a:t>报名结束</a:t>
            </a:r>
            <a:endParaRPr lang="zh-CN" altLang="en-US" sz="1200" dirty="0">
              <a:latin typeface="微软雅黑" pitchFamily="34" charset="-122"/>
              <a:ea typeface="微软雅黑" pitchFamily="34" charset="-122"/>
            </a:endParaRPr>
          </a:p>
        </p:txBody>
      </p:sp>
      <p:sp>
        <p:nvSpPr>
          <p:cNvPr id="39" name="Rectangle 7"/>
          <p:cNvSpPr>
            <a:spLocks noChangeArrowheads="1"/>
          </p:cNvSpPr>
          <p:nvPr/>
        </p:nvSpPr>
        <p:spPr bwMode="auto">
          <a:xfrm>
            <a:off x="7150113" y="2090738"/>
            <a:ext cx="323864" cy="996144"/>
          </a:xfrm>
          <a:prstGeom prst="rect">
            <a:avLst/>
          </a:prstGeom>
          <a:solidFill>
            <a:srgbClr val="FC611F"/>
          </a:solidFill>
          <a:ln>
            <a:noFill/>
          </a:ln>
          <a:extLst/>
        </p:spPr>
        <p:txBody>
          <a:bodyPr vert="eaVert" wrap="square" lIns="91440" tIns="45720" rIns="91440" bIns="45720" numCol="1" anchor="ctr" anchorCtr="0" compatLnSpc="1">
            <a:prstTxWarp prst="textNoShape">
              <a:avLst/>
            </a:prstTxWarp>
          </a:bodyPr>
          <a:lstStyle/>
          <a:p>
            <a:pPr algn="ctr"/>
            <a:r>
              <a:rPr lang="zh-CN" altLang="en-US" sz="1200" dirty="0" smtClean="0">
                <a:solidFill>
                  <a:schemeClr val="bg1"/>
                </a:solidFill>
                <a:latin typeface="微软雅黑" pitchFamily="34" charset="-122"/>
                <a:ea typeface="微软雅黑" pitchFamily="34" charset="-122"/>
              </a:rPr>
              <a:t>现场缴费</a:t>
            </a:r>
            <a:endParaRPr lang="zh-CN" altLang="en-US" sz="1200" dirty="0">
              <a:solidFill>
                <a:schemeClr val="bg1"/>
              </a:solidFill>
              <a:latin typeface="微软雅黑" pitchFamily="34" charset="-122"/>
              <a:ea typeface="微软雅黑" pitchFamily="34" charset="-122"/>
            </a:endParaRPr>
          </a:p>
        </p:txBody>
      </p:sp>
      <p:sp>
        <p:nvSpPr>
          <p:cNvPr id="40" name="Rectangle 7"/>
          <p:cNvSpPr>
            <a:spLocks noChangeArrowheads="1"/>
          </p:cNvSpPr>
          <p:nvPr/>
        </p:nvSpPr>
        <p:spPr bwMode="auto">
          <a:xfrm>
            <a:off x="3971917" y="2502685"/>
            <a:ext cx="1209683" cy="265915"/>
          </a:xfrm>
          <a:prstGeom prst="rect">
            <a:avLst/>
          </a:prstGeom>
          <a:solidFill>
            <a:srgbClr val="FC611F"/>
          </a:solidFill>
          <a:ln>
            <a:noFill/>
          </a:ln>
          <a:extLst/>
        </p:spPr>
        <p:txBody>
          <a:bodyPr vert="horz" wrap="square" lIns="91440" tIns="45720" rIns="91440" bIns="45720" numCol="1" anchor="ctr" anchorCtr="0" compatLnSpc="1">
            <a:prstTxWarp prst="textNoShape">
              <a:avLst/>
            </a:prstTxWarp>
          </a:bodyPr>
          <a:lstStyle/>
          <a:p>
            <a:pPr algn="ctr"/>
            <a:r>
              <a:rPr lang="zh-CN" altLang="en-US" sz="1200" dirty="0" smtClean="0">
                <a:solidFill>
                  <a:schemeClr val="bg1"/>
                </a:solidFill>
                <a:latin typeface="微软雅黑" pitchFamily="34" charset="-122"/>
                <a:ea typeface="微软雅黑" pitchFamily="34" charset="-122"/>
              </a:rPr>
              <a:t>修改报名信息</a:t>
            </a:r>
            <a:endParaRPr lang="zh-CN" altLang="en-US" sz="1200" dirty="0">
              <a:solidFill>
                <a:schemeClr val="bg1"/>
              </a:solidFill>
              <a:latin typeface="微软雅黑" pitchFamily="34" charset="-122"/>
              <a:ea typeface="微软雅黑" pitchFamily="34" charset="-122"/>
            </a:endParaRPr>
          </a:p>
        </p:txBody>
      </p:sp>
      <p:cxnSp>
        <p:nvCxnSpPr>
          <p:cNvPr id="43" name="直接箭头连接符 42"/>
          <p:cNvCxnSpPr/>
          <p:nvPr/>
        </p:nvCxnSpPr>
        <p:spPr>
          <a:xfrm flipV="1">
            <a:off x="1426369" y="3998913"/>
            <a:ext cx="266681" cy="1587"/>
          </a:xfrm>
          <a:prstGeom prst="straightConnector1">
            <a:avLst/>
          </a:prstGeom>
          <a:ln>
            <a:solidFill>
              <a:srgbClr val="151F29"/>
            </a:solidFill>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flipV="1">
            <a:off x="2450306" y="4006058"/>
            <a:ext cx="99978" cy="1586"/>
          </a:xfrm>
          <a:prstGeom prst="straightConnector1">
            <a:avLst/>
          </a:prstGeom>
          <a:ln>
            <a:solidFill>
              <a:srgbClr val="151F29"/>
            </a:solidFill>
            <a:tailEnd type="arrow"/>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V="1">
            <a:off x="2032000" y="4013201"/>
            <a:ext cx="229394"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p:nvPr/>
        </p:nvCxnSpPr>
        <p:spPr>
          <a:xfrm flipV="1">
            <a:off x="3286116" y="4001298"/>
            <a:ext cx="99978" cy="1586"/>
          </a:xfrm>
          <a:prstGeom prst="straightConnector1">
            <a:avLst/>
          </a:prstGeom>
          <a:ln>
            <a:solidFill>
              <a:srgbClr val="151F29"/>
            </a:solidFill>
            <a:tailEnd type="arrow"/>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2901148" y="4002090"/>
            <a:ext cx="152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p:nvPr/>
        </p:nvCxnSpPr>
        <p:spPr>
          <a:xfrm>
            <a:off x="4140994" y="3998119"/>
            <a:ext cx="311922" cy="795"/>
          </a:xfrm>
          <a:prstGeom prst="straightConnector1">
            <a:avLst/>
          </a:prstGeom>
          <a:ln>
            <a:solidFill>
              <a:srgbClr val="151F29"/>
            </a:solidFill>
            <a:tailEnd type="arrow"/>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p:nvPr/>
        </p:nvCxnSpPr>
        <p:spPr>
          <a:xfrm flipV="1">
            <a:off x="4786314" y="3998913"/>
            <a:ext cx="266681" cy="1587"/>
          </a:xfrm>
          <a:prstGeom prst="straightConnector1">
            <a:avLst/>
          </a:prstGeom>
          <a:ln>
            <a:solidFill>
              <a:srgbClr val="151F29"/>
            </a:solidFill>
            <a:tailEnd type="arrow"/>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flipV="1">
            <a:off x="5429256" y="3998913"/>
            <a:ext cx="266681" cy="1587"/>
          </a:xfrm>
          <a:prstGeom prst="straightConnector1">
            <a:avLst/>
          </a:prstGeom>
          <a:ln>
            <a:solidFill>
              <a:srgbClr val="151F29"/>
            </a:solidFill>
            <a:tailEnd type="arrow"/>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p:nvPr/>
        </p:nvCxnSpPr>
        <p:spPr>
          <a:xfrm>
            <a:off x="6774180" y="2476500"/>
            <a:ext cx="332419" cy="787"/>
          </a:xfrm>
          <a:prstGeom prst="straightConnector1">
            <a:avLst/>
          </a:prstGeom>
          <a:ln>
            <a:solidFill>
              <a:srgbClr val="151F29"/>
            </a:solidFill>
            <a:tailEnd type="arrow"/>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flipV="1">
            <a:off x="7408069" y="3994150"/>
            <a:ext cx="462756" cy="3969"/>
          </a:xfrm>
          <a:prstGeom prst="straightConnector1">
            <a:avLst/>
          </a:prstGeom>
          <a:ln>
            <a:solidFill>
              <a:srgbClr val="151F29"/>
            </a:solidFill>
            <a:tailEnd type="arrow"/>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6657974" y="3871912"/>
            <a:ext cx="338554" cy="276999"/>
          </a:xfrm>
          <a:prstGeom prst="rect">
            <a:avLst/>
          </a:prstGeom>
          <a:noFill/>
        </p:spPr>
        <p:txBody>
          <a:bodyPr wrap="none" rtlCol="0">
            <a:spAutoFit/>
          </a:bodyPr>
          <a:lstStyle/>
          <a:p>
            <a:r>
              <a:rPr lang="zh-CN" altLang="en-US" sz="1200" dirty="0" smtClean="0"/>
              <a:t>是</a:t>
            </a:r>
            <a:endParaRPr lang="zh-CN" altLang="en-US" sz="1200" dirty="0"/>
          </a:p>
        </p:txBody>
      </p:sp>
      <p:cxnSp>
        <p:nvCxnSpPr>
          <p:cNvPr id="91" name="直接箭头连接符 90"/>
          <p:cNvCxnSpPr/>
          <p:nvPr/>
        </p:nvCxnSpPr>
        <p:spPr>
          <a:xfrm>
            <a:off x="6896100" y="4010025"/>
            <a:ext cx="158750" cy="1588"/>
          </a:xfrm>
          <a:prstGeom prst="straightConnector1">
            <a:avLst/>
          </a:prstGeom>
          <a:ln>
            <a:solidFill>
              <a:srgbClr val="151F29"/>
            </a:solidFill>
            <a:tailEnd type="arrow"/>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flipV="1">
            <a:off x="6598435" y="4010025"/>
            <a:ext cx="159553" cy="15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7476349" y="2492411"/>
            <a:ext cx="203200" cy="1588"/>
          </a:xfrm>
          <a:prstGeom prst="line">
            <a:avLst/>
          </a:prstGeom>
          <a:ln>
            <a:solidFill>
              <a:srgbClr val="151F29"/>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rot="5400000">
            <a:off x="5997892" y="3243265"/>
            <a:ext cx="1545910" cy="6668"/>
          </a:xfrm>
          <a:prstGeom prst="line">
            <a:avLst/>
          </a:prstGeom>
          <a:ln>
            <a:solidFill>
              <a:srgbClr val="151F29"/>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a:xfrm rot="5400000">
            <a:off x="6921500" y="3240881"/>
            <a:ext cx="1496219" cy="794"/>
          </a:xfrm>
          <a:prstGeom prst="line">
            <a:avLst/>
          </a:prstGeom>
          <a:ln>
            <a:solidFill>
              <a:srgbClr val="151F29"/>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rot="5400000">
            <a:off x="3665097" y="4811889"/>
            <a:ext cx="209814" cy="25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rot="10800000" flipV="1">
            <a:off x="1886858" y="4916487"/>
            <a:ext cx="1877423" cy="38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直接箭头连接符 125"/>
          <p:cNvCxnSpPr/>
          <p:nvPr/>
        </p:nvCxnSpPr>
        <p:spPr>
          <a:xfrm rot="16200000" flipV="1">
            <a:off x="1766888" y="4805362"/>
            <a:ext cx="228600"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0" name="直接连接符 129"/>
          <p:cNvCxnSpPr>
            <a:endCxn id="40" idx="1"/>
          </p:cNvCxnSpPr>
          <p:nvPr/>
        </p:nvCxnSpPr>
        <p:spPr>
          <a:xfrm flipV="1">
            <a:off x="1873250" y="2635643"/>
            <a:ext cx="2098667" cy="91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直接箭头连接符 138"/>
          <p:cNvCxnSpPr>
            <a:endCxn id="20" idx="0"/>
          </p:cNvCxnSpPr>
          <p:nvPr/>
        </p:nvCxnSpPr>
        <p:spPr>
          <a:xfrm rot="16200000" flipH="1">
            <a:off x="1546219" y="2978155"/>
            <a:ext cx="657225" cy="31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5435146" y="2499633"/>
            <a:ext cx="338554" cy="276999"/>
          </a:xfrm>
          <a:prstGeom prst="rect">
            <a:avLst/>
          </a:prstGeom>
          <a:noFill/>
        </p:spPr>
        <p:txBody>
          <a:bodyPr wrap="square" rtlCol="0">
            <a:spAutoFit/>
          </a:bodyPr>
          <a:lstStyle/>
          <a:p>
            <a:r>
              <a:rPr lang="zh-CN" altLang="en-US" sz="1200" dirty="0" smtClean="0"/>
              <a:t>否</a:t>
            </a:r>
            <a:endParaRPr lang="zh-CN" altLang="en-US" sz="1200" dirty="0"/>
          </a:p>
        </p:txBody>
      </p:sp>
      <p:cxnSp>
        <p:nvCxnSpPr>
          <p:cNvPr id="146" name="直接箭头连接符 145"/>
          <p:cNvCxnSpPr>
            <a:stCxn id="28" idx="2"/>
            <a:endCxn id="34" idx="0"/>
          </p:cNvCxnSpPr>
          <p:nvPr/>
        </p:nvCxnSpPr>
        <p:spPr>
          <a:xfrm rot="16200000" flipH="1">
            <a:off x="4449308" y="4845509"/>
            <a:ext cx="334861" cy="374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1" name="直接连接符 150"/>
          <p:cNvCxnSpPr>
            <a:endCxn id="30" idx="0"/>
          </p:cNvCxnSpPr>
          <p:nvPr/>
        </p:nvCxnSpPr>
        <p:spPr>
          <a:xfrm rot="5400000">
            <a:off x="5759455" y="3038479"/>
            <a:ext cx="822325" cy="3166"/>
          </a:xfrm>
          <a:prstGeom prst="line">
            <a:avLst/>
          </a:prstGeom>
          <a:ln>
            <a:solidFill>
              <a:srgbClr val="151F29"/>
            </a:solidFill>
          </a:ln>
        </p:spPr>
        <p:style>
          <a:lnRef idx="1">
            <a:schemeClr val="accent1"/>
          </a:lnRef>
          <a:fillRef idx="0">
            <a:schemeClr val="accent1"/>
          </a:fillRef>
          <a:effectRef idx="0">
            <a:schemeClr val="accent1"/>
          </a:effectRef>
          <a:fontRef idx="minor">
            <a:schemeClr val="tx1"/>
          </a:fontRef>
        </p:style>
      </p:cxnSp>
      <p:cxnSp>
        <p:nvCxnSpPr>
          <p:cNvPr id="161" name="直接连接符 160"/>
          <p:cNvCxnSpPr/>
          <p:nvPr/>
        </p:nvCxnSpPr>
        <p:spPr>
          <a:xfrm flipV="1">
            <a:off x="5715008" y="2632075"/>
            <a:ext cx="463542"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1" name="组合 40"/>
          <p:cNvGrpSpPr/>
          <p:nvPr/>
        </p:nvGrpSpPr>
        <p:grpSpPr>
          <a:xfrm>
            <a:off x="5751518" y="3451225"/>
            <a:ext cx="835032" cy="1247775"/>
            <a:chOff x="5572172" y="3451225"/>
            <a:chExt cx="809625" cy="1247775"/>
          </a:xfrm>
        </p:grpSpPr>
        <p:sp>
          <p:nvSpPr>
            <p:cNvPr id="30" name="菱形 29"/>
            <p:cNvSpPr/>
            <p:nvPr/>
          </p:nvSpPr>
          <p:spPr>
            <a:xfrm>
              <a:off x="5572172" y="3451225"/>
              <a:ext cx="809625" cy="1171575"/>
            </a:xfrm>
            <a:prstGeom prst="diamond">
              <a:avLst/>
            </a:prstGeom>
            <a:solidFill>
              <a:srgbClr val="FC61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TextBox 30"/>
            <p:cNvSpPr txBox="1"/>
            <p:nvPr/>
          </p:nvSpPr>
          <p:spPr>
            <a:xfrm>
              <a:off x="5795960" y="3517900"/>
              <a:ext cx="369332" cy="1181100"/>
            </a:xfrm>
            <a:prstGeom prst="rect">
              <a:avLst/>
            </a:prstGeom>
            <a:noFill/>
          </p:spPr>
          <p:txBody>
            <a:bodyPr vert="eaVert" wrap="square" rtlCol="0">
              <a:spAutoFit/>
            </a:bodyPr>
            <a:lstStyle/>
            <a:p>
              <a:r>
                <a:rPr lang="zh-CN" altLang="en-US" sz="1200" dirty="0" smtClean="0">
                  <a:solidFill>
                    <a:schemeClr val="bg1"/>
                  </a:solidFill>
                  <a:latin typeface="微软雅黑" pitchFamily="34" charset="-122"/>
                  <a:ea typeface="微软雅黑" pitchFamily="34" charset="-122"/>
                </a:rPr>
                <a:t>是否审核通过</a:t>
              </a:r>
              <a:endParaRPr lang="zh-CN" altLang="en-US" sz="1200" dirty="0">
                <a:solidFill>
                  <a:schemeClr val="bg1"/>
                </a:solidFill>
                <a:latin typeface="微软雅黑" pitchFamily="34" charset="-122"/>
                <a:ea typeface="微软雅黑" pitchFamily="34" charset="-122"/>
              </a:endParaRPr>
            </a:p>
          </p:txBody>
        </p:sp>
      </p:grpSp>
      <p:sp>
        <p:nvSpPr>
          <p:cNvPr id="170" name="TextBox 169"/>
          <p:cNvSpPr txBox="1"/>
          <p:nvPr/>
        </p:nvSpPr>
        <p:spPr>
          <a:xfrm>
            <a:off x="2500298" y="4929992"/>
            <a:ext cx="338554" cy="276999"/>
          </a:xfrm>
          <a:prstGeom prst="rect">
            <a:avLst/>
          </a:prstGeom>
          <a:noFill/>
        </p:spPr>
        <p:txBody>
          <a:bodyPr wrap="none" rtlCol="0">
            <a:spAutoFit/>
          </a:bodyPr>
          <a:lstStyle/>
          <a:p>
            <a:r>
              <a:rPr lang="zh-CN" altLang="en-US" sz="1200" dirty="0" smtClean="0"/>
              <a:t>是</a:t>
            </a:r>
            <a:endParaRPr lang="zh-CN" altLang="en-US" sz="1200" dirty="0"/>
          </a:p>
        </p:txBody>
      </p:sp>
      <p:cxnSp>
        <p:nvCxnSpPr>
          <p:cNvPr id="172" name="直接箭头连接符 171"/>
          <p:cNvCxnSpPr>
            <a:stCxn id="142" idx="1"/>
          </p:cNvCxnSpPr>
          <p:nvPr/>
        </p:nvCxnSpPr>
        <p:spPr>
          <a:xfrm rot="10800000">
            <a:off x="5188744" y="2636045"/>
            <a:ext cx="246402" cy="208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9C689EE7-C798-4E5C-9338-2BD7BFF69A97}" type="slidenum">
              <a:rPr lang="zh-CN" altLang="en-US" smtClean="0"/>
              <a:pPr/>
              <a:t>32</a:t>
            </a:fld>
            <a:endParaRPr lang="zh-CN" altLang="en-US" dirty="0"/>
          </a:p>
        </p:txBody>
      </p:sp>
      <p:grpSp>
        <p:nvGrpSpPr>
          <p:cNvPr id="10" name="组合 9"/>
          <p:cNvGrpSpPr/>
          <p:nvPr/>
        </p:nvGrpSpPr>
        <p:grpSpPr>
          <a:xfrm>
            <a:off x="678575" y="574017"/>
            <a:ext cx="1593224" cy="609741"/>
            <a:chOff x="283464" y="286512"/>
            <a:chExt cx="1593224" cy="457200"/>
          </a:xfrm>
        </p:grpSpPr>
        <p:cxnSp>
          <p:nvCxnSpPr>
            <p:cNvPr id="11" name="直接连接符 10"/>
            <p:cNvCxnSpPr/>
            <p:nvPr/>
          </p:nvCxnSpPr>
          <p:spPr>
            <a:xfrm>
              <a:off x="502920" y="286512"/>
              <a:ext cx="0" cy="457200"/>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283464" y="286512"/>
              <a:ext cx="155448" cy="457200"/>
            </a:xfrm>
            <a:prstGeom prst="rect">
              <a:avLst/>
            </a:prstGeom>
            <a:solidFill>
              <a:srgbClr val="FC61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12211" y="359583"/>
              <a:ext cx="1364477" cy="230779"/>
            </a:xfrm>
            <a:prstGeom prst="rect">
              <a:avLst/>
            </a:prstGeom>
          </p:spPr>
          <p:txBody>
            <a:bodyPr wrap="none">
              <a:spAutoFit/>
            </a:bodyPr>
            <a:lstStyle/>
            <a:p>
              <a:pPr algn="ctr"/>
              <a:r>
                <a:rPr lang="zh-CN" altLang="en-US" sz="1400" b="1" kern="800" spc="300" dirty="0" smtClean="0">
                  <a:solidFill>
                    <a:srgbClr val="FC611F"/>
                  </a:solidFill>
                  <a:latin typeface="微软雅黑" pitchFamily="34" charset="-122"/>
                  <a:ea typeface="微软雅黑" pitchFamily="34" charset="-122"/>
                </a:rPr>
                <a:t>六</a:t>
              </a:r>
              <a:r>
                <a:rPr lang="en-US" altLang="zh-CN" sz="1400" b="1" kern="800" spc="300" dirty="0" smtClean="0">
                  <a:solidFill>
                    <a:srgbClr val="FC611F"/>
                  </a:solidFill>
                  <a:latin typeface="微软雅黑" pitchFamily="34" charset="-122"/>
                  <a:ea typeface="微软雅黑" pitchFamily="34" charset="-122"/>
                </a:rPr>
                <a:t>.</a:t>
              </a:r>
              <a:r>
                <a:rPr lang="zh-CN" altLang="en-US" sz="1400" b="1" kern="800" spc="300" dirty="0" smtClean="0">
                  <a:solidFill>
                    <a:srgbClr val="FC611F"/>
                  </a:solidFill>
                  <a:latin typeface="微软雅黑" pitchFamily="34" charset="-122"/>
                  <a:ea typeface="微软雅黑" pitchFamily="34" charset="-122"/>
                </a:rPr>
                <a:t>考试报名</a:t>
              </a:r>
              <a:endParaRPr lang="zh-CN" altLang="en-US" sz="1400" b="1" kern="800" spc="300" dirty="0">
                <a:solidFill>
                  <a:srgbClr val="FC611F"/>
                </a:solidFill>
                <a:latin typeface="微软雅黑" pitchFamily="34" charset="-122"/>
                <a:ea typeface="微软雅黑" pitchFamily="34" charset="-122"/>
              </a:endParaRPr>
            </a:p>
          </p:txBody>
        </p:sp>
        <p:sp>
          <p:nvSpPr>
            <p:cNvPr id="14" name="TextBox 9"/>
            <p:cNvSpPr txBox="1"/>
            <p:nvPr/>
          </p:nvSpPr>
          <p:spPr>
            <a:xfrm>
              <a:off x="516268" y="538529"/>
              <a:ext cx="1002198" cy="173084"/>
            </a:xfrm>
            <a:prstGeom prst="rect">
              <a:avLst/>
            </a:prstGeom>
            <a:noFill/>
          </p:spPr>
          <p:txBody>
            <a:bodyPr wrap="none" rtlCol="0">
              <a:spAutoFit/>
            </a:bodyPr>
            <a:lstStyle/>
            <a:p>
              <a:pPr algn="ctr"/>
              <a:r>
                <a:rPr lang="en-US" sz="900" b="1" dirty="0" smtClean="0">
                  <a:solidFill>
                    <a:srgbClr val="F34D03"/>
                  </a:solidFill>
                </a:rPr>
                <a:t>Test Registration</a:t>
              </a:r>
              <a:endParaRPr lang="zh-CN" altLang="en-US" sz="900" b="1" dirty="0">
                <a:solidFill>
                  <a:srgbClr val="FC611F"/>
                </a:solidFill>
                <a:latin typeface="微软雅黑" pitchFamily="34" charset="-122"/>
                <a:ea typeface="微软雅黑" pitchFamily="34" charset="-122"/>
              </a:endParaRPr>
            </a:p>
          </p:txBody>
        </p:sp>
      </p:grpSp>
      <p:grpSp>
        <p:nvGrpSpPr>
          <p:cNvPr id="15" name="组合 14"/>
          <p:cNvGrpSpPr/>
          <p:nvPr/>
        </p:nvGrpSpPr>
        <p:grpSpPr>
          <a:xfrm>
            <a:off x="1120588" y="1409699"/>
            <a:ext cx="2536146" cy="563991"/>
            <a:chOff x="5629087" y="1404157"/>
            <a:chExt cx="2903727" cy="645734"/>
          </a:xfrm>
        </p:grpSpPr>
        <p:sp>
          <p:nvSpPr>
            <p:cNvPr id="16" name="圆角矩形 15"/>
            <p:cNvSpPr/>
            <p:nvPr/>
          </p:nvSpPr>
          <p:spPr>
            <a:xfrm>
              <a:off x="5632704" y="1404159"/>
              <a:ext cx="2900110" cy="645732"/>
            </a:xfrm>
            <a:prstGeom prst="roundRect">
              <a:avLst>
                <a:gd name="adj" fmla="val 50000"/>
              </a:avLst>
            </a:prstGeom>
            <a:solidFill>
              <a:srgbClr val="1C2B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AutoShape 27"/>
            <p:cNvSpPr>
              <a:spLocks noChangeAspect="1" noChangeArrowheads="1" noTextEdit="1"/>
            </p:cNvSpPr>
            <p:nvPr/>
          </p:nvSpPr>
          <p:spPr bwMode="auto">
            <a:xfrm>
              <a:off x="5629087" y="1404159"/>
              <a:ext cx="2182813" cy="645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30"/>
            <p:cNvSpPr>
              <a:spLocks/>
            </p:cNvSpPr>
            <p:nvPr/>
          </p:nvSpPr>
          <p:spPr bwMode="auto">
            <a:xfrm>
              <a:off x="5632262" y="1404157"/>
              <a:ext cx="481013" cy="641498"/>
            </a:xfrm>
            <a:custGeom>
              <a:avLst/>
              <a:gdLst>
                <a:gd name="T0" fmla="*/ 64 w 128"/>
                <a:gd name="T1" fmla="*/ 0 h 128"/>
                <a:gd name="T2" fmla="*/ 0 w 128"/>
                <a:gd name="T3" fmla="*/ 64 h 128"/>
                <a:gd name="T4" fmla="*/ 64 w 128"/>
                <a:gd name="T5" fmla="*/ 128 h 128"/>
                <a:gd name="T6" fmla="*/ 128 w 128"/>
                <a:gd name="T7" fmla="*/ 128 h 128"/>
                <a:gd name="T8" fmla="*/ 128 w 128"/>
                <a:gd name="T9" fmla="*/ 64 h 128"/>
                <a:gd name="T10" fmla="*/ 64 w 128"/>
                <a:gd name="T11" fmla="*/ 0 h 128"/>
              </a:gdLst>
              <a:ahLst/>
              <a:cxnLst>
                <a:cxn ang="0">
                  <a:pos x="T0" y="T1"/>
                </a:cxn>
                <a:cxn ang="0">
                  <a:pos x="T2" y="T3"/>
                </a:cxn>
                <a:cxn ang="0">
                  <a:pos x="T4" y="T5"/>
                </a:cxn>
                <a:cxn ang="0">
                  <a:pos x="T6" y="T7"/>
                </a:cxn>
                <a:cxn ang="0">
                  <a:pos x="T8" y="T9"/>
                </a:cxn>
                <a:cxn ang="0">
                  <a:pos x="T10" y="T11"/>
                </a:cxn>
              </a:cxnLst>
              <a:rect l="0" t="0" r="r" b="b"/>
              <a:pathLst>
                <a:path w="128" h="128">
                  <a:moveTo>
                    <a:pt x="64" y="0"/>
                  </a:moveTo>
                  <a:cubicBezTo>
                    <a:pt x="28" y="0"/>
                    <a:pt x="0" y="29"/>
                    <a:pt x="0" y="64"/>
                  </a:cubicBezTo>
                  <a:cubicBezTo>
                    <a:pt x="0" y="99"/>
                    <a:pt x="28" y="128"/>
                    <a:pt x="64" y="128"/>
                  </a:cubicBezTo>
                  <a:cubicBezTo>
                    <a:pt x="128" y="128"/>
                    <a:pt x="128" y="128"/>
                    <a:pt x="128" y="128"/>
                  </a:cubicBezTo>
                  <a:cubicBezTo>
                    <a:pt x="128" y="64"/>
                    <a:pt x="128" y="64"/>
                    <a:pt x="128" y="64"/>
                  </a:cubicBezTo>
                  <a:cubicBezTo>
                    <a:pt x="128" y="29"/>
                    <a:pt x="99" y="0"/>
                    <a:pt x="64" y="0"/>
                  </a:cubicBezTo>
                  <a:close/>
                </a:path>
              </a:pathLst>
            </a:custGeom>
            <a:solidFill>
              <a:srgbClr val="464F5A"/>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 name="Oval 35"/>
            <p:cNvSpPr>
              <a:spLocks noChangeArrowheads="1"/>
            </p:cNvSpPr>
            <p:nvPr/>
          </p:nvSpPr>
          <p:spPr bwMode="auto">
            <a:xfrm>
              <a:off x="5834697" y="1573530"/>
              <a:ext cx="115888" cy="156670"/>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Freeform 36"/>
            <p:cNvSpPr>
              <a:spLocks/>
            </p:cNvSpPr>
            <p:nvPr/>
          </p:nvSpPr>
          <p:spPr bwMode="auto">
            <a:xfrm>
              <a:off x="5771200" y="1745021"/>
              <a:ext cx="239713" cy="120677"/>
            </a:xfrm>
            <a:custGeom>
              <a:avLst/>
              <a:gdLst>
                <a:gd name="T0" fmla="*/ 64 w 64"/>
                <a:gd name="T1" fmla="*/ 24 h 24"/>
                <a:gd name="T2" fmla="*/ 64 w 64"/>
                <a:gd name="T3" fmla="*/ 19 h 24"/>
                <a:gd name="T4" fmla="*/ 64 w 64"/>
                <a:gd name="T5" fmla="*/ 19 h 24"/>
                <a:gd name="T6" fmla="*/ 46 w 64"/>
                <a:gd name="T7" fmla="*/ 0 h 24"/>
                <a:gd name="T8" fmla="*/ 28 w 64"/>
                <a:gd name="T9" fmla="*/ 0 h 24"/>
                <a:gd name="T10" fmla="*/ 26 w 64"/>
                <a:gd name="T11" fmla="*/ 0 h 24"/>
                <a:gd name="T12" fmla="*/ 19 w 64"/>
                <a:gd name="T13" fmla="*/ 0 h 24"/>
                <a:gd name="T14" fmla="*/ 0 w 64"/>
                <a:gd name="T15" fmla="*/ 19 h 24"/>
                <a:gd name="T16" fmla="*/ 0 w 64"/>
                <a:gd name="T17" fmla="*/ 19 h 24"/>
                <a:gd name="T18" fmla="*/ 0 w 64"/>
                <a:gd name="T19" fmla="*/ 24 h 24"/>
                <a:gd name="T20" fmla="*/ 64 w 64"/>
                <a:gd name="T21"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24">
                  <a:moveTo>
                    <a:pt x="64" y="24"/>
                  </a:moveTo>
                  <a:cubicBezTo>
                    <a:pt x="64" y="19"/>
                    <a:pt x="64" y="19"/>
                    <a:pt x="64" y="19"/>
                  </a:cubicBezTo>
                  <a:cubicBezTo>
                    <a:pt x="64" y="19"/>
                    <a:pt x="64" y="19"/>
                    <a:pt x="64" y="19"/>
                  </a:cubicBezTo>
                  <a:cubicBezTo>
                    <a:pt x="64" y="9"/>
                    <a:pt x="56" y="0"/>
                    <a:pt x="46" y="0"/>
                  </a:cubicBezTo>
                  <a:cubicBezTo>
                    <a:pt x="28" y="0"/>
                    <a:pt x="28" y="0"/>
                    <a:pt x="28" y="0"/>
                  </a:cubicBezTo>
                  <a:cubicBezTo>
                    <a:pt x="26" y="0"/>
                    <a:pt x="26" y="0"/>
                    <a:pt x="26" y="0"/>
                  </a:cubicBezTo>
                  <a:cubicBezTo>
                    <a:pt x="19" y="0"/>
                    <a:pt x="19" y="0"/>
                    <a:pt x="19" y="0"/>
                  </a:cubicBezTo>
                  <a:cubicBezTo>
                    <a:pt x="9" y="0"/>
                    <a:pt x="1" y="9"/>
                    <a:pt x="0" y="19"/>
                  </a:cubicBezTo>
                  <a:cubicBezTo>
                    <a:pt x="0" y="19"/>
                    <a:pt x="0" y="19"/>
                    <a:pt x="0" y="19"/>
                  </a:cubicBezTo>
                  <a:cubicBezTo>
                    <a:pt x="0" y="24"/>
                    <a:pt x="0" y="24"/>
                    <a:pt x="0" y="24"/>
                  </a:cubicBezTo>
                  <a:lnTo>
                    <a:pt x="64" y="2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 name="TextBox 20"/>
            <p:cNvSpPr txBox="1"/>
            <p:nvPr/>
          </p:nvSpPr>
          <p:spPr>
            <a:xfrm>
              <a:off x="6315279" y="1451023"/>
              <a:ext cx="1620970" cy="528577"/>
            </a:xfrm>
            <a:prstGeom prst="rect">
              <a:avLst/>
            </a:prstGeom>
            <a:noFill/>
          </p:spPr>
          <p:txBody>
            <a:bodyPr wrap="none" rtlCol="0">
              <a:spAutoFit/>
            </a:bodyPr>
            <a:lstStyle/>
            <a:p>
              <a:pPr algn="ctr"/>
              <a:r>
                <a:rPr lang="zh-CN" altLang="en-US" sz="2400" b="1" dirty="0" smtClean="0">
                  <a:solidFill>
                    <a:schemeClr val="bg1"/>
                  </a:solidFill>
                  <a:ea typeface="迷你简中黑" pitchFamily="49" charset="-122"/>
                </a:rPr>
                <a:t>报名费用</a:t>
              </a:r>
              <a:endParaRPr lang="zh-CN" altLang="en-US" sz="2400" b="1" dirty="0">
                <a:solidFill>
                  <a:schemeClr val="bg1"/>
                </a:solidFill>
                <a:ea typeface="迷你简中黑" pitchFamily="49" charset="-122"/>
              </a:endParaRPr>
            </a:p>
          </p:txBody>
        </p:sp>
      </p:grpSp>
      <p:sp>
        <p:nvSpPr>
          <p:cNvPr id="22" name="TextBox 21"/>
          <p:cNvSpPr txBox="1"/>
          <p:nvPr/>
        </p:nvSpPr>
        <p:spPr>
          <a:xfrm>
            <a:off x="1473200" y="2095500"/>
            <a:ext cx="6565900" cy="1077218"/>
          </a:xfrm>
          <a:prstGeom prst="rect">
            <a:avLst/>
          </a:prstGeom>
          <a:noFill/>
        </p:spPr>
        <p:txBody>
          <a:bodyPr wrap="square" rtlCol="0">
            <a:spAutoFit/>
          </a:bodyPr>
          <a:lstStyle/>
          <a:p>
            <a:pPr algn="just"/>
            <a:r>
              <a:rPr lang="zh-CN" altLang="en-US" sz="1600" dirty="0" smtClean="0">
                <a:latin typeface="微软雅黑" pitchFamily="34" charset="-122"/>
                <a:ea typeface="微软雅黑" pitchFamily="34" charset="-122"/>
              </a:rPr>
              <a:t>       根据</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国家发展改革委 财政部关于计算机软件专业技术资格和水平考试费标准的通知</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（发改价格</a:t>
            </a:r>
            <a:r>
              <a:rPr lang="en-US" altLang="zh-CN" sz="1600" dirty="0" smtClean="0">
                <a:latin typeface="微软雅黑" pitchFamily="34" charset="-122"/>
                <a:ea typeface="微软雅黑" pitchFamily="34" charset="-122"/>
              </a:rPr>
              <a:t>【</a:t>
            </a:r>
            <a:r>
              <a:rPr lang="en-US" sz="1600" dirty="0" smtClean="0">
                <a:latin typeface="微软雅黑" pitchFamily="34" charset="-122"/>
                <a:ea typeface="微软雅黑" pitchFamily="34" charset="-122"/>
              </a:rPr>
              <a:t>2003</a:t>
            </a:r>
            <a:r>
              <a:rPr lang="en-US" altLang="zh-CN" sz="1600" dirty="0" smtClean="0">
                <a:latin typeface="微软雅黑" pitchFamily="34" charset="-122"/>
                <a:ea typeface="微软雅黑" pitchFamily="34" charset="-122"/>
              </a:rPr>
              <a:t>】</a:t>
            </a:r>
            <a:r>
              <a:rPr lang="en-US" sz="1600" dirty="0" smtClean="0">
                <a:latin typeface="微软雅黑" pitchFamily="34" charset="-122"/>
                <a:ea typeface="微软雅黑" pitchFamily="34" charset="-122"/>
              </a:rPr>
              <a:t>2148</a:t>
            </a:r>
            <a:r>
              <a:rPr lang="zh-CN" altLang="en-US" sz="1600" dirty="0" smtClean="0">
                <a:latin typeface="微软雅黑" pitchFamily="34" charset="-122"/>
                <a:ea typeface="微软雅黑" pitchFamily="34" charset="-122"/>
              </a:rPr>
              <a:t>号）及</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江苏省物价局、江苏省财政厅关于调整计算机软件专业技术资格和水平考试收费标准的通知</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（苏价服</a:t>
            </a:r>
            <a:r>
              <a:rPr lang="en-US" altLang="zh-CN" sz="1600" dirty="0" smtClean="0">
                <a:latin typeface="微软雅黑" pitchFamily="34" charset="-122"/>
                <a:ea typeface="微软雅黑" pitchFamily="34" charset="-122"/>
              </a:rPr>
              <a:t>【</a:t>
            </a:r>
            <a:r>
              <a:rPr lang="en-US" sz="1600" dirty="0" smtClean="0">
                <a:latin typeface="微软雅黑" pitchFamily="34" charset="-122"/>
                <a:ea typeface="微软雅黑" pitchFamily="34" charset="-122"/>
              </a:rPr>
              <a:t>2010</a:t>
            </a:r>
            <a:r>
              <a:rPr lang="en-US" altLang="zh-CN" sz="1600" dirty="0" smtClean="0">
                <a:latin typeface="微软雅黑" pitchFamily="34" charset="-122"/>
                <a:ea typeface="微软雅黑" pitchFamily="34" charset="-122"/>
              </a:rPr>
              <a:t>】</a:t>
            </a:r>
            <a:r>
              <a:rPr lang="en-US" sz="1600" dirty="0" smtClean="0">
                <a:latin typeface="微软雅黑" pitchFamily="34" charset="-122"/>
                <a:ea typeface="微软雅黑" pitchFamily="34" charset="-122"/>
              </a:rPr>
              <a:t>1237</a:t>
            </a:r>
            <a:r>
              <a:rPr lang="zh-CN" altLang="en-US" sz="1600" dirty="0" smtClean="0">
                <a:latin typeface="微软雅黑" pitchFamily="34" charset="-122"/>
                <a:ea typeface="微软雅黑" pitchFamily="34" charset="-122"/>
              </a:rPr>
              <a:t>号、苏财综</a:t>
            </a:r>
            <a:r>
              <a:rPr lang="en-US" altLang="zh-CN" sz="1600" dirty="0" smtClean="0">
                <a:latin typeface="微软雅黑" pitchFamily="34" charset="-122"/>
                <a:ea typeface="微软雅黑" pitchFamily="34" charset="-122"/>
              </a:rPr>
              <a:t>【</a:t>
            </a:r>
            <a:r>
              <a:rPr lang="en-US" sz="1600" dirty="0" smtClean="0">
                <a:latin typeface="微软雅黑" pitchFamily="34" charset="-122"/>
                <a:ea typeface="微软雅黑" pitchFamily="34" charset="-122"/>
              </a:rPr>
              <a:t>2010</a:t>
            </a:r>
            <a:r>
              <a:rPr lang="en-US" altLang="zh-CN" sz="1600" dirty="0" smtClean="0">
                <a:latin typeface="微软雅黑" pitchFamily="34" charset="-122"/>
                <a:ea typeface="微软雅黑" pitchFamily="34" charset="-122"/>
              </a:rPr>
              <a:t>】</a:t>
            </a:r>
            <a:r>
              <a:rPr lang="en-US" sz="1600" dirty="0" smtClean="0">
                <a:latin typeface="微软雅黑" pitchFamily="34" charset="-122"/>
                <a:ea typeface="微软雅黑" pitchFamily="34" charset="-122"/>
              </a:rPr>
              <a:t>48</a:t>
            </a:r>
            <a:r>
              <a:rPr lang="zh-CN" altLang="en-US" sz="1600" dirty="0" smtClean="0">
                <a:latin typeface="微软雅黑" pitchFamily="34" charset="-122"/>
                <a:ea typeface="微软雅黑" pitchFamily="34" charset="-122"/>
              </a:rPr>
              <a:t>号）两个文件</a:t>
            </a:r>
            <a:endParaRPr lang="zh-CN" altLang="en-US" sz="1600" dirty="0">
              <a:latin typeface="微软雅黑" pitchFamily="34" charset="-122"/>
              <a:ea typeface="微软雅黑" pitchFamily="34" charset="-122"/>
            </a:endParaRPr>
          </a:p>
        </p:txBody>
      </p:sp>
      <p:graphicFrame>
        <p:nvGraphicFramePr>
          <p:cNvPr id="23" name="表格 22"/>
          <p:cNvGraphicFramePr>
            <a:graphicFrameLocks noGrp="1"/>
          </p:cNvGraphicFramePr>
          <p:nvPr/>
        </p:nvGraphicFramePr>
        <p:xfrm>
          <a:off x="1572684" y="3354837"/>
          <a:ext cx="6354233" cy="2222579"/>
        </p:xfrm>
        <a:graphic>
          <a:graphicData uri="http://schemas.openxmlformats.org/drawingml/2006/table">
            <a:tbl>
              <a:tblPr/>
              <a:tblGrid>
                <a:gridCol w="975288"/>
                <a:gridCol w="1325528"/>
                <a:gridCol w="1435100"/>
                <a:gridCol w="2618317"/>
              </a:tblGrid>
              <a:tr h="442463">
                <a:tc>
                  <a:txBody>
                    <a:bodyPr/>
                    <a:lstStyle/>
                    <a:p>
                      <a:pPr algn="ctr">
                        <a:lnSpc>
                          <a:spcPct val="150000"/>
                        </a:lnSpc>
                        <a:spcAft>
                          <a:spcPts val="0"/>
                        </a:spcAft>
                      </a:pPr>
                      <a:r>
                        <a:rPr lang="zh-CN" sz="1600" dirty="0" smtClean="0">
                          <a:solidFill>
                            <a:schemeClr val="bg1"/>
                          </a:solidFill>
                          <a:latin typeface="微软雅黑" pitchFamily="34" charset="-122"/>
                          <a:ea typeface="迷你简中黑" pitchFamily="49" charset="-122"/>
                          <a:cs typeface="Segoe UI"/>
                        </a:rPr>
                        <a:t>级别</a:t>
                      </a:r>
                      <a:endParaRPr lang="zh-CN" sz="1600" dirty="0">
                        <a:solidFill>
                          <a:schemeClr val="bg1"/>
                        </a:solidFill>
                        <a:latin typeface="微软雅黑" pitchFamily="34" charset="-122"/>
                        <a:ea typeface="迷你简中黑" pitchFamily="49"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611F"/>
                    </a:solidFill>
                  </a:tcPr>
                </a:tc>
                <a:tc>
                  <a:txBody>
                    <a:bodyPr/>
                    <a:lstStyle/>
                    <a:p>
                      <a:pPr algn="ctr">
                        <a:lnSpc>
                          <a:spcPct val="150000"/>
                        </a:lnSpc>
                        <a:spcAft>
                          <a:spcPts val="0"/>
                        </a:spcAft>
                      </a:pPr>
                      <a:r>
                        <a:rPr lang="zh-CN" altLang="en-US" sz="1600" kern="1200" dirty="0" smtClean="0">
                          <a:solidFill>
                            <a:schemeClr val="tx1"/>
                          </a:solidFill>
                          <a:latin typeface="+mn-lt"/>
                          <a:ea typeface="迷你简中黑" pitchFamily="49" charset="-122"/>
                          <a:cs typeface="+mn-cs"/>
                        </a:rPr>
                        <a:t>科目数量</a:t>
                      </a:r>
                      <a:endParaRPr lang="zh-CN" sz="1600" dirty="0">
                        <a:solidFill>
                          <a:schemeClr val="tx1"/>
                        </a:solidFill>
                        <a:latin typeface="微软雅黑" pitchFamily="34" charset="-122"/>
                        <a:ea typeface="迷你简中黑" pitchFamily="49"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50000"/>
                        </a:lnSpc>
                        <a:spcAft>
                          <a:spcPts val="0"/>
                        </a:spcAft>
                      </a:pPr>
                      <a:r>
                        <a:rPr lang="zh-CN" altLang="en-US" sz="1600" kern="1200" dirty="0" smtClean="0">
                          <a:solidFill>
                            <a:schemeClr val="tx1"/>
                          </a:solidFill>
                          <a:latin typeface="+mn-lt"/>
                          <a:ea typeface="迷你简中黑" pitchFamily="49" charset="-122"/>
                          <a:cs typeface="+mn-cs"/>
                        </a:rPr>
                        <a:t>报名费用</a:t>
                      </a:r>
                      <a:endParaRPr lang="zh-CN" sz="1600" dirty="0">
                        <a:solidFill>
                          <a:schemeClr val="tx1"/>
                        </a:solidFill>
                        <a:latin typeface="华文细黑" pitchFamily="2" charset="-122"/>
                        <a:ea typeface="迷你简中黑" pitchFamily="49"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zh-CN" altLang="en-US" sz="1600" smtClean="0">
                          <a:solidFill>
                            <a:schemeClr val="tx1"/>
                          </a:solidFill>
                          <a:latin typeface="华文细黑" pitchFamily="2" charset="-122"/>
                          <a:ea typeface="迷你简中黑" pitchFamily="49" charset="-122"/>
                          <a:cs typeface="Times New Roman"/>
                        </a:rPr>
                        <a:t>备注</a:t>
                      </a:r>
                      <a:endParaRPr lang="zh-CN" altLang="en-US" sz="1600" dirty="0" smtClean="0">
                        <a:solidFill>
                          <a:schemeClr val="tx1"/>
                        </a:solidFill>
                        <a:latin typeface="华文细黑" pitchFamily="2" charset="-122"/>
                        <a:ea typeface="迷你简中黑" pitchFamily="49"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558800">
                <a:tc>
                  <a:txBody>
                    <a:bodyPr/>
                    <a:lstStyle/>
                    <a:p>
                      <a:pPr algn="ctr">
                        <a:lnSpc>
                          <a:spcPct val="150000"/>
                        </a:lnSpc>
                        <a:spcAft>
                          <a:spcPts val="0"/>
                        </a:spcAft>
                      </a:pPr>
                      <a:r>
                        <a:rPr lang="zh-CN" altLang="en-US" sz="1600" kern="1200" dirty="0" smtClean="0">
                          <a:solidFill>
                            <a:schemeClr val="bg1"/>
                          </a:solidFill>
                          <a:latin typeface="+mn-lt"/>
                          <a:ea typeface="迷你简中黑" pitchFamily="49" charset="-122"/>
                          <a:cs typeface="+mn-cs"/>
                        </a:rPr>
                        <a:t>初级</a:t>
                      </a:r>
                      <a:endParaRPr lang="zh-CN" sz="1600" dirty="0">
                        <a:solidFill>
                          <a:schemeClr val="bg1"/>
                        </a:solidFill>
                        <a:latin typeface="微软雅黑" pitchFamily="34" charset="-122"/>
                        <a:ea typeface="迷你简中黑" pitchFamily="49"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a:lnSpc>
                          <a:spcPct val="150000"/>
                        </a:lnSpc>
                        <a:spcAft>
                          <a:spcPts val="0"/>
                        </a:spcAft>
                      </a:pPr>
                      <a:r>
                        <a:rPr lang="zh-CN" altLang="en-US" sz="1600" dirty="0" smtClean="0">
                          <a:solidFill>
                            <a:schemeClr val="tx1"/>
                          </a:solidFill>
                          <a:latin typeface="微软雅黑" pitchFamily="34" charset="-122"/>
                          <a:ea typeface="微软雅黑" pitchFamily="34" charset="-122"/>
                          <a:cs typeface="Times New Roman"/>
                        </a:rPr>
                        <a:t>两门</a:t>
                      </a:r>
                      <a:endParaRPr lang="zh-CN" sz="1600" dirty="0">
                        <a:solidFill>
                          <a:schemeClr val="tx1"/>
                        </a:solidFill>
                        <a:latin typeface="微软雅黑" pitchFamily="34" charset="-122"/>
                        <a:ea typeface="微软雅黑"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50000"/>
                        </a:lnSpc>
                        <a:spcAft>
                          <a:spcPts val="0"/>
                        </a:spcAft>
                      </a:pPr>
                      <a:r>
                        <a:rPr lang="en-US" sz="1600" kern="1200" dirty="0" smtClean="0">
                          <a:solidFill>
                            <a:schemeClr val="tx1"/>
                          </a:solidFill>
                          <a:latin typeface="微软雅黑" pitchFamily="34" charset="-122"/>
                          <a:ea typeface="微软雅黑" pitchFamily="34" charset="-122"/>
                          <a:cs typeface="+mn-cs"/>
                        </a:rPr>
                        <a:t>140</a:t>
                      </a:r>
                      <a:r>
                        <a:rPr lang="zh-CN" altLang="en-US" sz="1600" kern="1200" dirty="0" smtClean="0">
                          <a:solidFill>
                            <a:schemeClr val="tx1"/>
                          </a:solidFill>
                          <a:latin typeface="微软雅黑" pitchFamily="34" charset="-122"/>
                          <a:ea typeface="微软雅黑" pitchFamily="34" charset="-122"/>
                          <a:cs typeface="+mn-cs"/>
                        </a:rPr>
                        <a:t>元</a:t>
                      </a:r>
                      <a:endParaRPr lang="zh-CN" sz="1600" dirty="0">
                        <a:latin typeface="微软雅黑" pitchFamily="34" charset="-122"/>
                        <a:ea typeface="微软雅黑"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600" kern="1200" dirty="0" smtClean="0">
                          <a:solidFill>
                            <a:schemeClr val="tx1"/>
                          </a:solidFill>
                          <a:latin typeface="微软雅黑" pitchFamily="34" charset="-122"/>
                          <a:ea typeface="微软雅黑" pitchFamily="34" charset="-122"/>
                          <a:cs typeface="+mn-cs"/>
                        </a:rPr>
                        <a:t>信息技术处理员</a:t>
                      </a:r>
                      <a:r>
                        <a:rPr lang="en-US" sz="1600" kern="1200" dirty="0" smtClean="0">
                          <a:solidFill>
                            <a:schemeClr val="tx1"/>
                          </a:solidFill>
                          <a:latin typeface="微软雅黑" pitchFamily="34" charset="-122"/>
                          <a:ea typeface="微软雅黑" pitchFamily="34" charset="-122"/>
                          <a:cs typeface="+mn-cs"/>
                        </a:rPr>
                        <a:t>170</a:t>
                      </a:r>
                      <a:r>
                        <a:rPr lang="zh-CN" altLang="en-US" sz="1600" kern="1200" dirty="0" smtClean="0">
                          <a:solidFill>
                            <a:schemeClr val="tx1"/>
                          </a:solidFill>
                          <a:latin typeface="微软雅黑" pitchFamily="34" charset="-122"/>
                          <a:ea typeface="微软雅黑" pitchFamily="34" charset="-122"/>
                          <a:cs typeface="+mn-cs"/>
                        </a:rPr>
                        <a:t>元</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610658">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zh-CN" altLang="en-US" sz="1600" kern="1200" dirty="0" smtClean="0">
                          <a:solidFill>
                            <a:schemeClr val="bg1"/>
                          </a:solidFill>
                          <a:latin typeface="+mn-lt"/>
                          <a:ea typeface="迷你简中黑" pitchFamily="49" charset="-122"/>
                          <a:cs typeface="+mn-cs"/>
                        </a:rPr>
                        <a:t>中级</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EAF00"/>
                    </a:solidFill>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zh-CN" altLang="en-US" sz="1600" dirty="0" smtClean="0">
                          <a:solidFill>
                            <a:schemeClr val="tx1"/>
                          </a:solidFill>
                          <a:latin typeface="微软雅黑" pitchFamily="34" charset="-122"/>
                          <a:ea typeface="微软雅黑" pitchFamily="34" charset="-122"/>
                          <a:cs typeface="Times New Roman"/>
                        </a:rPr>
                        <a:t>两门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50000"/>
                        </a:lnSpc>
                        <a:spcAft>
                          <a:spcPts val="0"/>
                        </a:spcAft>
                      </a:pPr>
                      <a:r>
                        <a:rPr lang="en-US" sz="1600" kern="1200" dirty="0" smtClean="0">
                          <a:solidFill>
                            <a:schemeClr val="tx1"/>
                          </a:solidFill>
                          <a:latin typeface="微软雅黑" pitchFamily="34" charset="-122"/>
                          <a:ea typeface="微软雅黑" pitchFamily="34" charset="-122"/>
                          <a:cs typeface="+mn-cs"/>
                        </a:rPr>
                        <a:t>140</a:t>
                      </a:r>
                      <a:r>
                        <a:rPr lang="zh-CN" altLang="en-US" sz="1600" kern="1200" dirty="0" smtClean="0">
                          <a:solidFill>
                            <a:schemeClr val="tx1"/>
                          </a:solidFill>
                          <a:latin typeface="微软雅黑" pitchFamily="34" charset="-122"/>
                          <a:ea typeface="微软雅黑" pitchFamily="34" charset="-122"/>
                          <a:cs typeface="+mn-cs"/>
                        </a:rPr>
                        <a:t>元</a:t>
                      </a:r>
                      <a:endParaRPr lang="zh-CN" sz="1600" kern="1200" dirty="0">
                        <a:solidFill>
                          <a:schemeClr val="tx1"/>
                        </a:solidFill>
                        <a:latin typeface="微软雅黑" pitchFamily="34" charset="-122"/>
                        <a:ea typeface="微软雅黑" pitchFamily="34" charset="-122"/>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50000"/>
                        </a:lnSpc>
                        <a:spcAft>
                          <a:spcPts val="0"/>
                        </a:spcAft>
                      </a:pPr>
                      <a:endParaRPr lang="zh-CN" sz="1600" dirty="0">
                        <a:latin typeface="华文细黑" pitchFamily="2" charset="-122"/>
                        <a:ea typeface="华文细黑" pitchFamily="2"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610658">
                <a:tc>
                  <a:txBody>
                    <a:bodyPr/>
                    <a:lstStyle/>
                    <a:p>
                      <a:pPr algn="ctr">
                        <a:lnSpc>
                          <a:spcPct val="150000"/>
                        </a:lnSpc>
                        <a:spcAft>
                          <a:spcPts val="0"/>
                        </a:spcAft>
                      </a:pPr>
                      <a:r>
                        <a:rPr lang="zh-CN" altLang="en-US" sz="1600" dirty="0" smtClean="0">
                          <a:solidFill>
                            <a:schemeClr val="bg1"/>
                          </a:solidFill>
                          <a:latin typeface="微软雅黑" pitchFamily="34" charset="-122"/>
                          <a:ea typeface="迷你简中黑" pitchFamily="49" charset="-122"/>
                          <a:cs typeface="Times New Roman"/>
                        </a:rPr>
                        <a:t>高级</a:t>
                      </a:r>
                      <a:endParaRPr lang="zh-CN" sz="1600" dirty="0">
                        <a:solidFill>
                          <a:schemeClr val="bg1"/>
                        </a:solidFill>
                        <a:latin typeface="微软雅黑" pitchFamily="34" charset="-122"/>
                        <a:ea typeface="迷你简中黑" pitchFamily="49"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0"/>
                        </a:spcAft>
                      </a:pPr>
                      <a:r>
                        <a:rPr lang="zh-CN" altLang="en-US" sz="1600" dirty="0" smtClean="0">
                          <a:solidFill>
                            <a:schemeClr val="tx1"/>
                          </a:solidFill>
                          <a:latin typeface="微软雅黑" pitchFamily="34" charset="-122"/>
                          <a:ea typeface="迷你简中黑" pitchFamily="49" charset="-122"/>
                          <a:cs typeface="Times New Roman"/>
                        </a:rPr>
                        <a:t>三门</a:t>
                      </a:r>
                      <a:endParaRPr lang="zh-CN" sz="1600" dirty="0">
                        <a:solidFill>
                          <a:schemeClr val="tx1"/>
                        </a:solidFill>
                        <a:latin typeface="微软雅黑" pitchFamily="34" charset="-122"/>
                        <a:ea typeface="迷你简中黑" pitchFamily="49"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50000"/>
                        </a:lnSpc>
                        <a:spcAft>
                          <a:spcPts val="0"/>
                        </a:spcAft>
                      </a:pPr>
                      <a:r>
                        <a:rPr lang="en-US" sz="1600" kern="1200" dirty="0" smtClean="0">
                          <a:solidFill>
                            <a:schemeClr val="tx1"/>
                          </a:solidFill>
                          <a:latin typeface="微软雅黑" pitchFamily="34" charset="-122"/>
                          <a:ea typeface="微软雅黑" pitchFamily="34" charset="-122"/>
                          <a:cs typeface="+mn-cs"/>
                        </a:rPr>
                        <a:t>210</a:t>
                      </a:r>
                      <a:r>
                        <a:rPr lang="zh-CN" altLang="en-US" sz="1600" kern="1200" dirty="0" smtClean="0">
                          <a:solidFill>
                            <a:schemeClr val="tx1"/>
                          </a:solidFill>
                          <a:latin typeface="微软雅黑" pitchFamily="34" charset="-122"/>
                          <a:ea typeface="微软雅黑" pitchFamily="34" charset="-122"/>
                          <a:cs typeface="+mn-cs"/>
                        </a:rPr>
                        <a:t>元</a:t>
                      </a:r>
                      <a:endParaRPr lang="zh-CN" altLang="en-US" sz="1600" kern="1200" dirty="0">
                        <a:solidFill>
                          <a:schemeClr val="tx1"/>
                        </a:solidFill>
                        <a:latin typeface="微软雅黑" pitchFamily="34" charset="-122"/>
                        <a:ea typeface="微软雅黑" pitchFamily="34" charset="-122"/>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50000"/>
                        </a:lnSpc>
                        <a:spcAft>
                          <a:spcPts val="0"/>
                        </a:spcAft>
                      </a:pPr>
                      <a:endParaRPr lang="zh-CN" sz="1600" dirty="0">
                        <a:latin typeface="华文细黑" pitchFamily="2" charset="-122"/>
                        <a:ea typeface="华文细黑" pitchFamily="2"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786288" y="1343378"/>
            <a:ext cx="3571431" cy="3735314"/>
            <a:chOff x="2786288" y="1343378"/>
            <a:chExt cx="3571431" cy="3735314"/>
          </a:xfrm>
        </p:grpSpPr>
        <p:grpSp>
          <p:nvGrpSpPr>
            <p:cNvPr id="5" name="组合 4"/>
            <p:cNvGrpSpPr/>
            <p:nvPr/>
          </p:nvGrpSpPr>
          <p:grpSpPr>
            <a:xfrm>
              <a:off x="2786288" y="1343378"/>
              <a:ext cx="3571431" cy="3735314"/>
              <a:chOff x="3186113" y="530112"/>
              <a:chExt cx="2625725" cy="2338387"/>
            </a:xfrm>
          </p:grpSpPr>
          <p:sp>
            <p:nvSpPr>
              <p:cNvPr id="8" name="Rectangle 9"/>
              <p:cNvSpPr>
                <a:spLocks noChangeArrowheads="1"/>
              </p:cNvSpPr>
              <p:nvPr/>
            </p:nvSpPr>
            <p:spPr bwMode="auto">
              <a:xfrm>
                <a:off x="3338513" y="693625"/>
                <a:ext cx="2320925" cy="1635125"/>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11"/>
              <p:cNvSpPr>
                <a:spLocks noEditPoints="1"/>
              </p:cNvSpPr>
              <p:nvPr/>
            </p:nvSpPr>
            <p:spPr bwMode="auto">
              <a:xfrm>
                <a:off x="3186113" y="530112"/>
                <a:ext cx="2625725" cy="1895475"/>
              </a:xfrm>
              <a:custGeom>
                <a:avLst/>
                <a:gdLst>
                  <a:gd name="T0" fmla="*/ 397 w 432"/>
                  <a:gd name="T1" fmla="*/ 0 h 312"/>
                  <a:gd name="T2" fmla="*/ 33 w 432"/>
                  <a:gd name="T3" fmla="*/ 0 h 312"/>
                  <a:gd name="T4" fmla="*/ 0 w 432"/>
                  <a:gd name="T5" fmla="*/ 35 h 312"/>
                  <a:gd name="T6" fmla="*/ 0 w 432"/>
                  <a:gd name="T7" fmla="*/ 276 h 312"/>
                  <a:gd name="T8" fmla="*/ 33 w 432"/>
                  <a:gd name="T9" fmla="*/ 312 h 312"/>
                  <a:gd name="T10" fmla="*/ 397 w 432"/>
                  <a:gd name="T11" fmla="*/ 312 h 312"/>
                  <a:gd name="T12" fmla="*/ 432 w 432"/>
                  <a:gd name="T13" fmla="*/ 276 h 312"/>
                  <a:gd name="T14" fmla="*/ 432 w 432"/>
                  <a:gd name="T15" fmla="*/ 35 h 312"/>
                  <a:gd name="T16" fmla="*/ 397 w 432"/>
                  <a:gd name="T17" fmla="*/ 0 h 312"/>
                  <a:gd name="T18" fmla="*/ 408 w 432"/>
                  <a:gd name="T19" fmla="*/ 284 h 312"/>
                  <a:gd name="T20" fmla="*/ 24 w 432"/>
                  <a:gd name="T21" fmla="*/ 284 h 312"/>
                  <a:gd name="T22" fmla="*/ 24 w 432"/>
                  <a:gd name="T23" fmla="*/ 28 h 312"/>
                  <a:gd name="T24" fmla="*/ 408 w 432"/>
                  <a:gd name="T25" fmla="*/ 28 h 312"/>
                  <a:gd name="T26" fmla="*/ 408 w 432"/>
                  <a:gd name="T27" fmla="*/ 28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2" h="312">
                    <a:moveTo>
                      <a:pt x="397" y="0"/>
                    </a:moveTo>
                    <a:cubicBezTo>
                      <a:pt x="33" y="0"/>
                      <a:pt x="33" y="0"/>
                      <a:pt x="33" y="0"/>
                    </a:cubicBezTo>
                    <a:cubicBezTo>
                      <a:pt x="15" y="0"/>
                      <a:pt x="0" y="16"/>
                      <a:pt x="0" y="35"/>
                    </a:cubicBezTo>
                    <a:cubicBezTo>
                      <a:pt x="0" y="276"/>
                      <a:pt x="0" y="276"/>
                      <a:pt x="0" y="276"/>
                    </a:cubicBezTo>
                    <a:cubicBezTo>
                      <a:pt x="0" y="295"/>
                      <a:pt x="15" y="312"/>
                      <a:pt x="33" y="312"/>
                    </a:cubicBezTo>
                    <a:cubicBezTo>
                      <a:pt x="397" y="312"/>
                      <a:pt x="397" y="312"/>
                      <a:pt x="397" y="312"/>
                    </a:cubicBezTo>
                    <a:cubicBezTo>
                      <a:pt x="416" y="312"/>
                      <a:pt x="432" y="295"/>
                      <a:pt x="432" y="276"/>
                    </a:cubicBezTo>
                    <a:cubicBezTo>
                      <a:pt x="432" y="35"/>
                      <a:pt x="432" y="35"/>
                      <a:pt x="432" y="35"/>
                    </a:cubicBezTo>
                    <a:cubicBezTo>
                      <a:pt x="432" y="16"/>
                      <a:pt x="416" y="0"/>
                      <a:pt x="397" y="0"/>
                    </a:cubicBezTo>
                    <a:close/>
                    <a:moveTo>
                      <a:pt x="408" y="284"/>
                    </a:moveTo>
                    <a:cubicBezTo>
                      <a:pt x="24" y="284"/>
                      <a:pt x="24" y="284"/>
                      <a:pt x="24" y="284"/>
                    </a:cubicBezTo>
                    <a:cubicBezTo>
                      <a:pt x="24" y="28"/>
                      <a:pt x="24" y="28"/>
                      <a:pt x="24" y="28"/>
                    </a:cubicBezTo>
                    <a:cubicBezTo>
                      <a:pt x="408" y="28"/>
                      <a:pt x="408" y="28"/>
                      <a:pt x="408" y="28"/>
                    </a:cubicBezTo>
                    <a:lnTo>
                      <a:pt x="408" y="284"/>
                    </a:lnTo>
                    <a:close/>
                  </a:path>
                </a:pathLst>
              </a:custGeom>
              <a:solidFill>
                <a:srgbClr val="1C2B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12"/>
              <p:cNvSpPr>
                <a:spLocks/>
              </p:cNvSpPr>
              <p:nvPr/>
            </p:nvSpPr>
            <p:spPr bwMode="auto">
              <a:xfrm>
                <a:off x="3867150" y="2546237"/>
                <a:ext cx="1257300" cy="322262"/>
              </a:xfrm>
              <a:custGeom>
                <a:avLst/>
                <a:gdLst>
                  <a:gd name="T0" fmla="*/ 163 w 207"/>
                  <a:gd name="T1" fmla="*/ 35 h 53"/>
                  <a:gd name="T2" fmla="*/ 207 w 207"/>
                  <a:gd name="T3" fmla="*/ 35 h 53"/>
                  <a:gd name="T4" fmla="*/ 207 w 207"/>
                  <a:gd name="T5" fmla="*/ 53 h 53"/>
                  <a:gd name="T6" fmla="*/ 0 w 207"/>
                  <a:gd name="T7" fmla="*/ 53 h 53"/>
                  <a:gd name="T8" fmla="*/ 0 w 207"/>
                  <a:gd name="T9" fmla="*/ 35 h 53"/>
                  <a:gd name="T10" fmla="*/ 44 w 207"/>
                  <a:gd name="T11" fmla="*/ 35 h 53"/>
                  <a:gd name="T12" fmla="*/ 58 w 207"/>
                  <a:gd name="T13" fmla="*/ 11 h 53"/>
                  <a:gd name="T14" fmla="*/ 66 w 207"/>
                  <a:gd name="T15" fmla="*/ 0 h 53"/>
                  <a:gd name="T16" fmla="*/ 104 w 207"/>
                  <a:gd name="T17" fmla="*/ 0 h 53"/>
                  <a:gd name="T18" fmla="*/ 141 w 207"/>
                  <a:gd name="T19" fmla="*/ 0 h 53"/>
                  <a:gd name="T20" fmla="*/ 149 w 207"/>
                  <a:gd name="T21" fmla="*/ 11 h 53"/>
                  <a:gd name="T22" fmla="*/ 163 w 207"/>
                  <a:gd name="T23" fmla="*/ 3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53">
                    <a:moveTo>
                      <a:pt x="163" y="35"/>
                    </a:moveTo>
                    <a:cubicBezTo>
                      <a:pt x="207" y="35"/>
                      <a:pt x="207" y="35"/>
                      <a:pt x="207" y="35"/>
                    </a:cubicBezTo>
                    <a:cubicBezTo>
                      <a:pt x="207" y="53"/>
                      <a:pt x="207" y="53"/>
                      <a:pt x="207" y="53"/>
                    </a:cubicBezTo>
                    <a:cubicBezTo>
                      <a:pt x="0" y="53"/>
                      <a:pt x="0" y="53"/>
                      <a:pt x="0" y="53"/>
                    </a:cubicBezTo>
                    <a:cubicBezTo>
                      <a:pt x="0" y="35"/>
                      <a:pt x="0" y="35"/>
                      <a:pt x="0" y="35"/>
                    </a:cubicBezTo>
                    <a:cubicBezTo>
                      <a:pt x="44" y="35"/>
                      <a:pt x="44" y="35"/>
                      <a:pt x="44" y="35"/>
                    </a:cubicBezTo>
                    <a:cubicBezTo>
                      <a:pt x="48" y="31"/>
                      <a:pt x="53" y="24"/>
                      <a:pt x="58" y="11"/>
                    </a:cubicBezTo>
                    <a:cubicBezTo>
                      <a:pt x="58" y="11"/>
                      <a:pt x="61" y="1"/>
                      <a:pt x="66" y="0"/>
                    </a:cubicBezTo>
                    <a:cubicBezTo>
                      <a:pt x="69" y="0"/>
                      <a:pt x="86" y="0"/>
                      <a:pt x="104" y="0"/>
                    </a:cubicBezTo>
                    <a:cubicBezTo>
                      <a:pt x="121" y="0"/>
                      <a:pt x="138" y="0"/>
                      <a:pt x="141" y="0"/>
                    </a:cubicBezTo>
                    <a:cubicBezTo>
                      <a:pt x="146" y="1"/>
                      <a:pt x="149" y="11"/>
                      <a:pt x="149" y="11"/>
                    </a:cubicBezTo>
                    <a:cubicBezTo>
                      <a:pt x="154" y="24"/>
                      <a:pt x="159" y="31"/>
                      <a:pt x="163" y="35"/>
                    </a:cubicBezTo>
                    <a:close/>
                  </a:path>
                </a:pathLst>
              </a:custGeom>
              <a:solidFill>
                <a:srgbClr val="464F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13"/>
              <p:cNvSpPr>
                <a:spLocks/>
              </p:cNvSpPr>
              <p:nvPr/>
            </p:nvSpPr>
            <p:spPr bwMode="auto">
              <a:xfrm>
                <a:off x="4340225" y="2546237"/>
                <a:ext cx="784225" cy="322262"/>
              </a:xfrm>
              <a:custGeom>
                <a:avLst/>
                <a:gdLst>
                  <a:gd name="T0" fmla="*/ 85 w 129"/>
                  <a:gd name="T1" fmla="*/ 35 h 53"/>
                  <a:gd name="T2" fmla="*/ 71 w 129"/>
                  <a:gd name="T3" fmla="*/ 11 h 53"/>
                  <a:gd name="T4" fmla="*/ 63 w 129"/>
                  <a:gd name="T5" fmla="*/ 0 h 53"/>
                  <a:gd name="T6" fmla="*/ 26 w 129"/>
                  <a:gd name="T7" fmla="*/ 0 h 53"/>
                  <a:gd name="T8" fmla="*/ 0 w 129"/>
                  <a:gd name="T9" fmla="*/ 0 h 53"/>
                  <a:gd name="T10" fmla="*/ 59 w 129"/>
                  <a:gd name="T11" fmla="*/ 53 h 53"/>
                  <a:gd name="T12" fmla="*/ 129 w 129"/>
                  <a:gd name="T13" fmla="*/ 53 h 53"/>
                  <a:gd name="T14" fmla="*/ 129 w 129"/>
                  <a:gd name="T15" fmla="*/ 35 h 53"/>
                  <a:gd name="T16" fmla="*/ 85 w 129"/>
                  <a:gd name="T17" fmla="*/ 3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 h="53">
                    <a:moveTo>
                      <a:pt x="85" y="35"/>
                    </a:moveTo>
                    <a:cubicBezTo>
                      <a:pt x="81" y="31"/>
                      <a:pt x="76" y="24"/>
                      <a:pt x="71" y="11"/>
                    </a:cubicBezTo>
                    <a:cubicBezTo>
                      <a:pt x="71" y="11"/>
                      <a:pt x="68" y="1"/>
                      <a:pt x="63" y="0"/>
                    </a:cubicBezTo>
                    <a:cubicBezTo>
                      <a:pt x="60" y="0"/>
                      <a:pt x="43" y="0"/>
                      <a:pt x="26" y="0"/>
                    </a:cubicBezTo>
                    <a:cubicBezTo>
                      <a:pt x="16" y="0"/>
                      <a:pt x="7" y="0"/>
                      <a:pt x="0" y="0"/>
                    </a:cubicBezTo>
                    <a:cubicBezTo>
                      <a:pt x="21" y="15"/>
                      <a:pt x="41" y="33"/>
                      <a:pt x="59" y="53"/>
                    </a:cubicBezTo>
                    <a:cubicBezTo>
                      <a:pt x="129" y="53"/>
                      <a:pt x="129" y="53"/>
                      <a:pt x="129" y="53"/>
                    </a:cubicBezTo>
                    <a:cubicBezTo>
                      <a:pt x="129" y="35"/>
                      <a:pt x="129" y="35"/>
                      <a:pt x="129" y="35"/>
                    </a:cubicBezTo>
                    <a:lnTo>
                      <a:pt x="85" y="35"/>
                    </a:lnTo>
                    <a:close/>
                  </a:path>
                </a:pathLst>
              </a:custGeom>
              <a:solidFill>
                <a:srgbClr val="1C2B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矩形 5"/>
            <p:cNvSpPr/>
            <p:nvPr/>
          </p:nvSpPr>
          <p:spPr>
            <a:xfrm>
              <a:off x="3122972" y="1886939"/>
              <a:ext cx="1548244" cy="646331"/>
            </a:xfrm>
            <a:prstGeom prst="rect">
              <a:avLst/>
            </a:prstGeom>
          </p:spPr>
          <p:txBody>
            <a:bodyPr wrap="none">
              <a:spAutoFit/>
            </a:bodyPr>
            <a:lstStyle/>
            <a:p>
              <a:pPr algn="ctr"/>
              <a:r>
                <a:rPr lang="en-US" altLang="zh-CN" sz="3600" b="1" dirty="0" smtClean="0">
                  <a:solidFill>
                    <a:srgbClr val="FC611F"/>
                  </a:solidFill>
                  <a:latin typeface="+mj-lt"/>
                  <a:ea typeface="Arial Unicode MS" pitchFamily="34" charset="-122"/>
                  <a:cs typeface="Arial Unicode MS" pitchFamily="34" charset="-122"/>
                </a:rPr>
                <a:t>PART</a:t>
              </a:r>
              <a:r>
                <a:rPr lang="en-US" altLang="zh-CN" sz="3600" b="1" dirty="0" smtClean="0">
                  <a:solidFill>
                    <a:srgbClr val="FC611F"/>
                  </a:solidFill>
                  <a:latin typeface="Arial Unicode MS" pitchFamily="34" charset="-122"/>
                  <a:ea typeface="Arial Unicode MS" pitchFamily="34" charset="-122"/>
                  <a:cs typeface="Arial Unicode MS" pitchFamily="34" charset="-122"/>
                </a:rPr>
                <a:t> 7</a:t>
              </a:r>
            </a:p>
          </p:txBody>
        </p:sp>
        <p:sp>
          <p:nvSpPr>
            <p:cNvPr id="7" name="矩形 6"/>
            <p:cNvSpPr/>
            <p:nvPr/>
          </p:nvSpPr>
          <p:spPr>
            <a:xfrm>
              <a:off x="3572576" y="2685184"/>
              <a:ext cx="2031326" cy="646331"/>
            </a:xfrm>
            <a:prstGeom prst="rect">
              <a:avLst/>
            </a:prstGeom>
          </p:spPr>
          <p:txBody>
            <a:bodyPr wrap="none">
              <a:spAutoFit/>
            </a:bodyPr>
            <a:lstStyle/>
            <a:p>
              <a:pPr algn="ctr"/>
              <a:r>
                <a:rPr lang="zh-CN" altLang="en-US" sz="3600" dirty="0" smtClean="0">
                  <a:solidFill>
                    <a:srgbClr val="FC611F"/>
                  </a:solidFill>
                  <a:latin typeface="华文琥珀" pitchFamily="2" charset="-122"/>
                  <a:ea typeface="华文琥珀" pitchFamily="2" charset="-122"/>
                </a:rPr>
                <a:t>考试难度</a:t>
              </a:r>
              <a:endParaRPr lang="en-US" altLang="zh-CN" sz="3600" dirty="0" smtClean="0">
                <a:solidFill>
                  <a:srgbClr val="FC611F"/>
                </a:solidFill>
                <a:latin typeface="华文琥珀" pitchFamily="2" charset="-122"/>
                <a:ea typeface="华文琥珀" pitchFamily="2" charset="-122"/>
              </a:endParaRPr>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9C689EE7-C798-4E5C-9338-2BD7BFF69A97}" type="slidenum">
              <a:rPr lang="zh-CN" altLang="en-US" smtClean="0"/>
              <a:pPr/>
              <a:t>34</a:t>
            </a:fld>
            <a:endParaRPr lang="zh-CN" altLang="en-US" dirty="0"/>
          </a:p>
        </p:txBody>
      </p:sp>
      <p:grpSp>
        <p:nvGrpSpPr>
          <p:cNvPr id="4" name="组合 3"/>
          <p:cNvGrpSpPr/>
          <p:nvPr/>
        </p:nvGrpSpPr>
        <p:grpSpPr>
          <a:xfrm>
            <a:off x="678575" y="574017"/>
            <a:ext cx="2034900" cy="609741"/>
            <a:chOff x="283464" y="286512"/>
            <a:chExt cx="2034900" cy="457200"/>
          </a:xfrm>
        </p:grpSpPr>
        <p:cxnSp>
          <p:nvCxnSpPr>
            <p:cNvPr id="5" name="直接连接符 4"/>
            <p:cNvCxnSpPr/>
            <p:nvPr/>
          </p:nvCxnSpPr>
          <p:spPr>
            <a:xfrm>
              <a:off x="502920" y="286512"/>
              <a:ext cx="0" cy="457200"/>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283464" y="286512"/>
              <a:ext cx="155448" cy="457200"/>
            </a:xfrm>
            <a:prstGeom prst="rect">
              <a:avLst/>
            </a:prstGeom>
            <a:solidFill>
              <a:srgbClr val="FC61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12211" y="359583"/>
              <a:ext cx="1364477" cy="230779"/>
            </a:xfrm>
            <a:prstGeom prst="rect">
              <a:avLst/>
            </a:prstGeom>
          </p:spPr>
          <p:txBody>
            <a:bodyPr wrap="none">
              <a:spAutoFit/>
            </a:bodyPr>
            <a:lstStyle/>
            <a:p>
              <a:pPr algn="ctr"/>
              <a:r>
                <a:rPr lang="zh-CN" altLang="en-US" sz="1400" b="1" kern="800" spc="300" dirty="0" smtClean="0">
                  <a:solidFill>
                    <a:srgbClr val="FC611F"/>
                  </a:solidFill>
                  <a:latin typeface="微软雅黑" pitchFamily="34" charset="-122"/>
                  <a:ea typeface="微软雅黑" pitchFamily="34" charset="-122"/>
                </a:rPr>
                <a:t>七</a:t>
              </a:r>
              <a:r>
                <a:rPr lang="en-US" altLang="zh-CN" sz="1400" b="1" kern="800" spc="300" dirty="0" smtClean="0">
                  <a:solidFill>
                    <a:srgbClr val="FC611F"/>
                  </a:solidFill>
                  <a:latin typeface="微软雅黑" pitchFamily="34" charset="-122"/>
                  <a:ea typeface="微软雅黑" pitchFamily="34" charset="-122"/>
                </a:rPr>
                <a:t>.</a:t>
              </a:r>
              <a:r>
                <a:rPr lang="zh-CN" altLang="en-US" sz="1400" b="1" kern="800" spc="300" dirty="0" smtClean="0">
                  <a:solidFill>
                    <a:srgbClr val="FC611F"/>
                  </a:solidFill>
                  <a:latin typeface="微软雅黑" pitchFamily="34" charset="-122"/>
                  <a:ea typeface="微软雅黑" pitchFamily="34" charset="-122"/>
                </a:rPr>
                <a:t>考试难度</a:t>
              </a:r>
              <a:endParaRPr lang="zh-CN" altLang="en-US" sz="1400" b="1" kern="800" spc="300" dirty="0">
                <a:solidFill>
                  <a:srgbClr val="FC611F"/>
                </a:solidFill>
                <a:latin typeface="微软雅黑" pitchFamily="34" charset="-122"/>
                <a:ea typeface="微软雅黑" pitchFamily="34" charset="-122"/>
              </a:endParaRPr>
            </a:p>
          </p:txBody>
        </p:sp>
        <p:sp>
          <p:nvSpPr>
            <p:cNvPr id="8" name="TextBox 9"/>
            <p:cNvSpPr txBox="1"/>
            <p:nvPr/>
          </p:nvSpPr>
          <p:spPr>
            <a:xfrm>
              <a:off x="516268" y="538529"/>
              <a:ext cx="1802096" cy="173084"/>
            </a:xfrm>
            <a:prstGeom prst="rect">
              <a:avLst/>
            </a:prstGeom>
            <a:noFill/>
          </p:spPr>
          <p:txBody>
            <a:bodyPr wrap="none" rtlCol="0">
              <a:spAutoFit/>
            </a:bodyPr>
            <a:lstStyle/>
            <a:p>
              <a:pPr algn="ctr"/>
              <a:r>
                <a:rPr lang="en-US" sz="900" b="1" dirty="0" smtClean="0">
                  <a:solidFill>
                    <a:srgbClr val="F34D03"/>
                  </a:solidFill>
                </a:rPr>
                <a:t>The Difficulty Of The Examination</a:t>
              </a:r>
              <a:endParaRPr lang="zh-CN" altLang="en-US" sz="900" b="1" dirty="0">
                <a:solidFill>
                  <a:srgbClr val="FC611F"/>
                </a:solidFill>
                <a:latin typeface="微软雅黑" pitchFamily="34" charset="-122"/>
                <a:ea typeface="微软雅黑" pitchFamily="34" charset="-122"/>
              </a:endParaRPr>
            </a:p>
          </p:txBody>
        </p:sp>
      </p:grpSp>
      <p:graphicFrame>
        <p:nvGraphicFramePr>
          <p:cNvPr id="9" name="图表 8"/>
          <p:cNvGraphicFramePr/>
          <p:nvPr>
            <p:extLst>
              <p:ext uri="{D42A27DB-BD31-4B8C-83A1-F6EECF244321}">
                <p14:modId xmlns:p14="http://schemas.microsoft.com/office/powerpoint/2010/main" val="618119799"/>
              </p:ext>
            </p:extLst>
          </p:nvPr>
        </p:nvGraphicFramePr>
        <p:xfrm>
          <a:off x="705600" y="1886837"/>
          <a:ext cx="3434400" cy="2765440"/>
        </p:xfrm>
        <a:graphic>
          <a:graphicData uri="http://schemas.openxmlformats.org/drawingml/2006/chart">
            <c:chart xmlns:c="http://schemas.openxmlformats.org/drawingml/2006/chart" xmlns:r="http://schemas.openxmlformats.org/officeDocument/2006/relationships" r:id="rId2"/>
          </a:graphicData>
        </a:graphic>
      </p:graphicFrame>
      <p:grpSp>
        <p:nvGrpSpPr>
          <p:cNvPr id="11" name="Group 104"/>
          <p:cNvGrpSpPr>
            <a:grpSpLocks noChangeAspect="1"/>
          </p:cNvGrpSpPr>
          <p:nvPr/>
        </p:nvGrpSpPr>
        <p:grpSpPr bwMode="auto">
          <a:xfrm>
            <a:off x="2219326" y="2816757"/>
            <a:ext cx="762000" cy="1173502"/>
            <a:chOff x="1575" y="1407"/>
            <a:chExt cx="487" cy="698"/>
          </a:xfrm>
        </p:grpSpPr>
        <p:sp>
          <p:nvSpPr>
            <p:cNvPr id="12" name="AutoShape 103"/>
            <p:cNvSpPr>
              <a:spLocks noChangeAspect="1" noChangeArrowheads="1" noTextEdit="1"/>
            </p:cNvSpPr>
            <p:nvPr/>
          </p:nvSpPr>
          <p:spPr bwMode="auto">
            <a:xfrm>
              <a:off x="1575" y="1407"/>
              <a:ext cx="487" cy="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105"/>
            <p:cNvSpPr>
              <a:spLocks noChangeArrowheads="1"/>
            </p:cNvSpPr>
            <p:nvPr/>
          </p:nvSpPr>
          <p:spPr bwMode="auto">
            <a:xfrm>
              <a:off x="1704" y="1933"/>
              <a:ext cx="242" cy="99"/>
            </a:xfrm>
            <a:prstGeom prst="rect">
              <a:avLst/>
            </a:prstGeom>
            <a:solidFill>
              <a:srgbClr val="FDB2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106"/>
            <p:cNvSpPr>
              <a:spLocks noChangeArrowheads="1"/>
            </p:cNvSpPr>
            <p:nvPr/>
          </p:nvSpPr>
          <p:spPr bwMode="auto">
            <a:xfrm>
              <a:off x="1704" y="1944"/>
              <a:ext cx="242" cy="99"/>
            </a:xfrm>
            <a:prstGeom prst="rect">
              <a:avLst/>
            </a:prstGeom>
            <a:solidFill>
              <a:srgbClr val="F8882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07"/>
            <p:cNvSpPr>
              <a:spLocks/>
            </p:cNvSpPr>
            <p:nvPr/>
          </p:nvSpPr>
          <p:spPr bwMode="auto">
            <a:xfrm>
              <a:off x="1781" y="1945"/>
              <a:ext cx="164" cy="98"/>
            </a:xfrm>
            <a:custGeom>
              <a:avLst/>
              <a:gdLst>
                <a:gd name="T0" fmla="*/ 0 w 119"/>
                <a:gd name="T1" fmla="*/ 71 h 71"/>
                <a:gd name="T2" fmla="*/ 119 w 119"/>
                <a:gd name="T3" fmla="*/ 71 h 71"/>
                <a:gd name="T4" fmla="*/ 119 w 119"/>
                <a:gd name="T5" fmla="*/ 0 h 71"/>
                <a:gd name="T6" fmla="*/ 93 w 119"/>
                <a:gd name="T7" fmla="*/ 0 h 71"/>
                <a:gd name="T8" fmla="*/ 0 w 119"/>
                <a:gd name="T9" fmla="*/ 71 h 71"/>
              </a:gdLst>
              <a:ahLst/>
              <a:cxnLst>
                <a:cxn ang="0">
                  <a:pos x="T0" y="T1"/>
                </a:cxn>
                <a:cxn ang="0">
                  <a:pos x="T2" y="T3"/>
                </a:cxn>
                <a:cxn ang="0">
                  <a:pos x="T4" y="T5"/>
                </a:cxn>
                <a:cxn ang="0">
                  <a:pos x="T6" y="T7"/>
                </a:cxn>
                <a:cxn ang="0">
                  <a:pos x="T8" y="T9"/>
                </a:cxn>
              </a:cxnLst>
              <a:rect l="0" t="0" r="r" b="b"/>
              <a:pathLst>
                <a:path w="119" h="71">
                  <a:moveTo>
                    <a:pt x="0" y="71"/>
                  </a:moveTo>
                  <a:cubicBezTo>
                    <a:pt x="119" y="71"/>
                    <a:pt x="119" y="71"/>
                    <a:pt x="119" y="71"/>
                  </a:cubicBezTo>
                  <a:cubicBezTo>
                    <a:pt x="119" y="0"/>
                    <a:pt x="119" y="0"/>
                    <a:pt x="119" y="0"/>
                  </a:cubicBezTo>
                  <a:cubicBezTo>
                    <a:pt x="93" y="0"/>
                    <a:pt x="93" y="0"/>
                    <a:pt x="93" y="0"/>
                  </a:cubicBezTo>
                  <a:cubicBezTo>
                    <a:pt x="62" y="24"/>
                    <a:pt x="31" y="48"/>
                    <a:pt x="0" y="71"/>
                  </a:cubicBezTo>
                  <a:close/>
                </a:path>
              </a:pathLst>
            </a:custGeom>
            <a:solidFill>
              <a:srgbClr val="FF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108"/>
            <p:cNvSpPr>
              <a:spLocks noChangeArrowheads="1"/>
            </p:cNvSpPr>
            <p:nvPr/>
          </p:nvSpPr>
          <p:spPr bwMode="auto">
            <a:xfrm>
              <a:off x="1644" y="2026"/>
              <a:ext cx="368" cy="61"/>
            </a:xfrm>
            <a:prstGeom prst="rect">
              <a:avLst/>
            </a:prstGeom>
            <a:solidFill>
              <a:srgbClr val="FDB2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109"/>
            <p:cNvSpPr>
              <a:spLocks noChangeArrowheads="1"/>
            </p:cNvSpPr>
            <p:nvPr/>
          </p:nvSpPr>
          <p:spPr bwMode="auto">
            <a:xfrm>
              <a:off x="1644" y="2043"/>
              <a:ext cx="368" cy="61"/>
            </a:xfrm>
            <a:prstGeom prst="rect">
              <a:avLst/>
            </a:prstGeom>
            <a:solidFill>
              <a:srgbClr val="FF8D2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10"/>
            <p:cNvSpPr>
              <a:spLocks/>
            </p:cNvSpPr>
            <p:nvPr/>
          </p:nvSpPr>
          <p:spPr bwMode="auto">
            <a:xfrm>
              <a:off x="1781" y="2043"/>
              <a:ext cx="231" cy="61"/>
            </a:xfrm>
            <a:custGeom>
              <a:avLst/>
              <a:gdLst>
                <a:gd name="T0" fmla="*/ 31 w 168"/>
                <a:gd name="T1" fmla="*/ 19 h 44"/>
                <a:gd name="T2" fmla="*/ 20 w 168"/>
                <a:gd name="T3" fmla="*/ 27 h 44"/>
                <a:gd name="T4" fmla="*/ 13 w 168"/>
                <a:gd name="T5" fmla="*/ 33 h 44"/>
                <a:gd name="T6" fmla="*/ 0 w 168"/>
                <a:gd name="T7" fmla="*/ 44 h 44"/>
                <a:gd name="T8" fmla="*/ 168 w 168"/>
                <a:gd name="T9" fmla="*/ 44 h 44"/>
                <a:gd name="T10" fmla="*/ 168 w 168"/>
                <a:gd name="T11" fmla="*/ 0 h 44"/>
                <a:gd name="T12" fmla="*/ 59 w 168"/>
                <a:gd name="T13" fmla="*/ 0 h 44"/>
                <a:gd name="T14" fmla="*/ 31 w 168"/>
                <a:gd name="T15" fmla="*/ 19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8" h="44">
                  <a:moveTo>
                    <a:pt x="31" y="19"/>
                  </a:moveTo>
                  <a:cubicBezTo>
                    <a:pt x="28" y="22"/>
                    <a:pt x="24" y="24"/>
                    <a:pt x="20" y="27"/>
                  </a:cubicBezTo>
                  <a:cubicBezTo>
                    <a:pt x="18" y="29"/>
                    <a:pt x="15" y="31"/>
                    <a:pt x="13" y="33"/>
                  </a:cubicBezTo>
                  <a:cubicBezTo>
                    <a:pt x="9" y="37"/>
                    <a:pt x="4" y="40"/>
                    <a:pt x="0" y="44"/>
                  </a:cubicBezTo>
                  <a:cubicBezTo>
                    <a:pt x="168" y="44"/>
                    <a:pt x="168" y="44"/>
                    <a:pt x="168" y="44"/>
                  </a:cubicBezTo>
                  <a:cubicBezTo>
                    <a:pt x="168" y="0"/>
                    <a:pt x="168" y="0"/>
                    <a:pt x="168" y="0"/>
                  </a:cubicBezTo>
                  <a:cubicBezTo>
                    <a:pt x="59" y="0"/>
                    <a:pt x="59" y="0"/>
                    <a:pt x="59" y="0"/>
                  </a:cubicBezTo>
                  <a:cubicBezTo>
                    <a:pt x="50" y="6"/>
                    <a:pt x="40" y="12"/>
                    <a:pt x="31" y="19"/>
                  </a:cubicBezTo>
                  <a:close/>
                </a:path>
              </a:pathLst>
            </a:custGeom>
            <a:solidFill>
              <a:srgbClr val="FF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Oval 111"/>
            <p:cNvSpPr>
              <a:spLocks noChangeArrowheads="1"/>
            </p:cNvSpPr>
            <p:nvPr/>
          </p:nvSpPr>
          <p:spPr bwMode="auto">
            <a:xfrm>
              <a:off x="1795" y="1868"/>
              <a:ext cx="65" cy="65"/>
            </a:xfrm>
            <a:prstGeom prst="ellipse">
              <a:avLst/>
            </a:prstGeom>
            <a:solidFill>
              <a:srgbClr val="FE97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12"/>
            <p:cNvSpPr>
              <a:spLocks/>
            </p:cNvSpPr>
            <p:nvPr/>
          </p:nvSpPr>
          <p:spPr bwMode="auto">
            <a:xfrm>
              <a:off x="1809" y="1881"/>
              <a:ext cx="51" cy="52"/>
            </a:xfrm>
            <a:custGeom>
              <a:avLst/>
              <a:gdLst>
                <a:gd name="T0" fmla="*/ 17 w 37"/>
                <a:gd name="T1" fmla="*/ 21 h 38"/>
                <a:gd name="T2" fmla="*/ 0 w 37"/>
                <a:gd name="T3" fmla="*/ 34 h 38"/>
                <a:gd name="T4" fmla="*/ 13 w 37"/>
                <a:gd name="T5" fmla="*/ 38 h 38"/>
                <a:gd name="T6" fmla="*/ 37 w 37"/>
                <a:gd name="T7" fmla="*/ 14 h 38"/>
                <a:gd name="T8" fmla="*/ 32 w 37"/>
                <a:gd name="T9" fmla="*/ 0 h 38"/>
                <a:gd name="T10" fmla="*/ 17 w 37"/>
                <a:gd name="T11" fmla="*/ 21 h 38"/>
              </a:gdLst>
              <a:ahLst/>
              <a:cxnLst>
                <a:cxn ang="0">
                  <a:pos x="T0" y="T1"/>
                </a:cxn>
                <a:cxn ang="0">
                  <a:pos x="T2" y="T3"/>
                </a:cxn>
                <a:cxn ang="0">
                  <a:pos x="T4" y="T5"/>
                </a:cxn>
                <a:cxn ang="0">
                  <a:pos x="T6" y="T7"/>
                </a:cxn>
                <a:cxn ang="0">
                  <a:pos x="T8" y="T9"/>
                </a:cxn>
                <a:cxn ang="0">
                  <a:pos x="T10" y="T11"/>
                </a:cxn>
              </a:cxnLst>
              <a:rect l="0" t="0" r="r" b="b"/>
              <a:pathLst>
                <a:path w="37" h="38">
                  <a:moveTo>
                    <a:pt x="17" y="21"/>
                  </a:moveTo>
                  <a:cubicBezTo>
                    <a:pt x="12" y="26"/>
                    <a:pt x="6" y="30"/>
                    <a:pt x="0" y="34"/>
                  </a:cubicBezTo>
                  <a:cubicBezTo>
                    <a:pt x="4" y="36"/>
                    <a:pt x="8" y="38"/>
                    <a:pt x="13" y="38"/>
                  </a:cubicBezTo>
                  <a:cubicBezTo>
                    <a:pt x="26" y="38"/>
                    <a:pt x="37" y="27"/>
                    <a:pt x="37" y="14"/>
                  </a:cubicBezTo>
                  <a:cubicBezTo>
                    <a:pt x="37" y="9"/>
                    <a:pt x="35" y="4"/>
                    <a:pt x="32" y="0"/>
                  </a:cubicBezTo>
                  <a:cubicBezTo>
                    <a:pt x="28" y="8"/>
                    <a:pt x="23" y="15"/>
                    <a:pt x="17" y="21"/>
                  </a:cubicBezTo>
                  <a:close/>
                </a:path>
              </a:pathLst>
            </a:custGeom>
            <a:solidFill>
              <a:srgbClr val="F7710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13"/>
            <p:cNvSpPr>
              <a:spLocks noEditPoints="1"/>
            </p:cNvSpPr>
            <p:nvPr/>
          </p:nvSpPr>
          <p:spPr bwMode="auto">
            <a:xfrm>
              <a:off x="1631" y="1465"/>
              <a:ext cx="376" cy="376"/>
            </a:xfrm>
            <a:custGeom>
              <a:avLst/>
              <a:gdLst>
                <a:gd name="T0" fmla="*/ 144 w 273"/>
                <a:gd name="T1" fmla="*/ 4 h 273"/>
                <a:gd name="T2" fmla="*/ 4 w 273"/>
                <a:gd name="T3" fmla="*/ 130 h 273"/>
                <a:gd name="T4" fmla="*/ 129 w 273"/>
                <a:gd name="T5" fmla="*/ 270 h 273"/>
                <a:gd name="T6" fmla="*/ 269 w 273"/>
                <a:gd name="T7" fmla="*/ 144 h 273"/>
                <a:gd name="T8" fmla="*/ 144 w 273"/>
                <a:gd name="T9" fmla="*/ 4 h 273"/>
                <a:gd name="T10" fmla="*/ 130 w 273"/>
                <a:gd name="T11" fmla="*/ 258 h 273"/>
                <a:gd name="T12" fmla="*/ 15 w 273"/>
                <a:gd name="T13" fmla="*/ 130 h 273"/>
                <a:gd name="T14" fmla="*/ 143 w 273"/>
                <a:gd name="T15" fmla="*/ 15 h 273"/>
                <a:gd name="T16" fmla="*/ 258 w 273"/>
                <a:gd name="T17" fmla="*/ 143 h 273"/>
                <a:gd name="T18" fmla="*/ 130 w 273"/>
                <a:gd name="T19" fmla="*/ 258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3" h="273">
                  <a:moveTo>
                    <a:pt x="144" y="4"/>
                  </a:moveTo>
                  <a:cubicBezTo>
                    <a:pt x="70" y="0"/>
                    <a:pt x="8" y="56"/>
                    <a:pt x="4" y="130"/>
                  </a:cubicBezTo>
                  <a:cubicBezTo>
                    <a:pt x="0" y="203"/>
                    <a:pt x="56" y="266"/>
                    <a:pt x="129" y="270"/>
                  </a:cubicBezTo>
                  <a:cubicBezTo>
                    <a:pt x="203" y="273"/>
                    <a:pt x="265" y="217"/>
                    <a:pt x="269" y="144"/>
                  </a:cubicBezTo>
                  <a:cubicBezTo>
                    <a:pt x="273" y="71"/>
                    <a:pt x="217" y="8"/>
                    <a:pt x="144" y="4"/>
                  </a:cubicBezTo>
                  <a:close/>
                  <a:moveTo>
                    <a:pt x="130" y="258"/>
                  </a:moveTo>
                  <a:cubicBezTo>
                    <a:pt x="63" y="255"/>
                    <a:pt x="11" y="197"/>
                    <a:pt x="15" y="130"/>
                  </a:cubicBezTo>
                  <a:cubicBezTo>
                    <a:pt x="19" y="63"/>
                    <a:pt x="76" y="12"/>
                    <a:pt x="143" y="15"/>
                  </a:cubicBezTo>
                  <a:cubicBezTo>
                    <a:pt x="210" y="19"/>
                    <a:pt x="262" y="76"/>
                    <a:pt x="258" y="143"/>
                  </a:cubicBezTo>
                  <a:cubicBezTo>
                    <a:pt x="254" y="210"/>
                    <a:pt x="197" y="262"/>
                    <a:pt x="130" y="258"/>
                  </a:cubicBezTo>
                  <a:close/>
                </a:path>
              </a:pathLst>
            </a:custGeom>
            <a:solidFill>
              <a:srgbClr val="FCB5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14"/>
            <p:cNvSpPr>
              <a:spLocks noEditPoints="1"/>
            </p:cNvSpPr>
            <p:nvPr/>
          </p:nvSpPr>
          <p:spPr bwMode="auto">
            <a:xfrm>
              <a:off x="1647" y="1481"/>
              <a:ext cx="345" cy="344"/>
            </a:xfrm>
            <a:custGeom>
              <a:avLst/>
              <a:gdLst>
                <a:gd name="T0" fmla="*/ 132 w 251"/>
                <a:gd name="T1" fmla="*/ 3 h 250"/>
                <a:gd name="T2" fmla="*/ 4 w 251"/>
                <a:gd name="T3" fmla="*/ 118 h 250"/>
                <a:gd name="T4" fmla="*/ 119 w 251"/>
                <a:gd name="T5" fmla="*/ 246 h 250"/>
                <a:gd name="T6" fmla="*/ 247 w 251"/>
                <a:gd name="T7" fmla="*/ 131 h 250"/>
                <a:gd name="T8" fmla="*/ 132 w 251"/>
                <a:gd name="T9" fmla="*/ 3 h 250"/>
                <a:gd name="T10" fmla="*/ 119 w 251"/>
                <a:gd name="T11" fmla="*/ 238 h 250"/>
                <a:gd name="T12" fmla="*/ 12 w 251"/>
                <a:gd name="T13" fmla="*/ 119 h 250"/>
                <a:gd name="T14" fmla="*/ 132 w 251"/>
                <a:gd name="T15" fmla="*/ 11 h 250"/>
                <a:gd name="T16" fmla="*/ 239 w 251"/>
                <a:gd name="T17" fmla="*/ 131 h 250"/>
                <a:gd name="T18" fmla="*/ 119 w 251"/>
                <a:gd name="T19" fmla="*/ 238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 h="250">
                  <a:moveTo>
                    <a:pt x="132" y="3"/>
                  </a:moveTo>
                  <a:cubicBezTo>
                    <a:pt x="65" y="0"/>
                    <a:pt x="8" y="51"/>
                    <a:pt x="4" y="118"/>
                  </a:cubicBezTo>
                  <a:cubicBezTo>
                    <a:pt x="0" y="185"/>
                    <a:pt x="52" y="243"/>
                    <a:pt x="119" y="246"/>
                  </a:cubicBezTo>
                  <a:cubicBezTo>
                    <a:pt x="186" y="250"/>
                    <a:pt x="243" y="198"/>
                    <a:pt x="247" y="131"/>
                  </a:cubicBezTo>
                  <a:cubicBezTo>
                    <a:pt x="251" y="64"/>
                    <a:pt x="199" y="7"/>
                    <a:pt x="132" y="3"/>
                  </a:cubicBezTo>
                  <a:close/>
                  <a:moveTo>
                    <a:pt x="119" y="238"/>
                  </a:moveTo>
                  <a:cubicBezTo>
                    <a:pt x="57" y="235"/>
                    <a:pt x="9" y="181"/>
                    <a:pt x="12" y="119"/>
                  </a:cubicBezTo>
                  <a:cubicBezTo>
                    <a:pt x="15" y="56"/>
                    <a:pt x="69" y="8"/>
                    <a:pt x="132" y="11"/>
                  </a:cubicBezTo>
                  <a:cubicBezTo>
                    <a:pt x="194" y="15"/>
                    <a:pt x="242" y="68"/>
                    <a:pt x="239" y="131"/>
                  </a:cubicBezTo>
                  <a:cubicBezTo>
                    <a:pt x="236" y="194"/>
                    <a:pt x="182" y="242"/>
                    <a:pt x="119" y="238"/>
                  </a:cubicBezTo>
                  <a:close/>
                </a:path>
              </a:pathLst>
            </a:custGeom>
            <a:solidFill>
              <a:srgbClr val="FE8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15"/>
            <p:cNvSpPr>
              <a:spLocks/>
            </p:cNvSpPr>
            <p:nvPr/>
          </p:nvSpPr>
          <p:spPr bwMode="auto">
            <a:xfrm>
              <a:off x="1659" y="1492"/>
              <a:ext cx="320" cy="322"/>
            </a:xfrm>
            <a:custGeom>
              <a:avLst/>
              <a:gdLst>
                <a:gd name="T0" fmla="*/ 123 w 233"/>
                <a:gd name="T1" fmla="*/ 3 h 234"/>
                <a:gd name="T2" fmla="*/ 3 w 233"/>
                <a:gd name="T3" fmla="*/ 111 h 234"/>
                <a:gd name="T4" fmla="*/ 110 w 233"/>
                <a:gd name="T5" fmla="*/ 230 h 234"/>
                <a:gd name="T6" fmla="*/ 230 w 233"/>
                <a:gd name="T7" fmla="*/ 123 h 234"/>
                <a:gd name="T8" fmla="*/ 123 w 233"/>
                <a:gd name="T9" fmla="*/ 3 h 234"/>
              </a:gdLst>
              <a:ahLst/>
              <a:cxnLst>
                <a:cxn ang="0">
                  <a:pos x="T0" y="T1"/>
                </a:cxn>
                <a:cxn ang="0">
                  <a:pos x="T2" y="T3"/>
                </a:cxn>
                <a:cxn ang="0">
                  <a:pos x="T4" y="T5"/>
                </a:cxn>
                <a:cxn ang="0">
                  <a:pos x="T6" y="T7"/>
                </a:cxn>
                <a:cxn ang="0">
                  <a:pos x="T8" y="T9"/>
                </a:cxn>
              </a:cxnLst>
              <a:rect l="0" t="0" r="r" b="b"/>
              <a:pathLst>
                <a:path w="233" h="234">
                  <a:moveTo>
                    <a:pt x="123" y="3"/>
                  </a:moveTo>
                  <a:cubicBezTo>
                    <a:pt x="60" y="0"/>
                    <a:pt x="6" y="48"/>
                    <a:pt x="3" y="111"/>
                  </a:cubicBezTo>
                  <a:cubicBezTo>
                    <a:pt x="0" y="173"/>
                    <a:pt x="48" y="227"/>
                    <a:pt x="110" y="230"/>
                  </a:cubicBezTo>
                  <a:cubicBezTo>
                    <a:pt x="173" y="234"/>
                    <a:pt x="227" y="186"/>
                    <a:pt x="230" y="123"/>
                  </a:cubicBezTo>
                  <a:cubicBezTo>
                    <a:pt x="233" y="60"/>
                    <a:pt x="185" y="7"/>
                    <a:pt x="123" y="3"/>
                  </a:cubicBezTo>
                  <a:close/>
                </a:path>
              </a:pathLst>
            </a:custGeom>
            <a:solidFill>
              <a:srgbClr val="F7DF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16"/>
            <p:cNvSpPr>
              <a:spLocks/>
            </p:cNvSpPr>
            <p:nvPr/>
          </p:nvSpPr>
          <p:spPr bwMode="auto">
            <a:xfrm>
              <a:off x="1809" y="1513"/>
              <a:ext cx="34" cy="33"/>
            </a:xfrm>
            <a:custGeom>
              <a:avLst/>
              <a:gdLst>
                <a:gd name="T0" fmla="*/ 18 w 34"/>
                <a:gd name="T1" fmla="*/ 0 h 33"/>
                <a:gd name="T2" fmla="*/ 22 w 34"/>
                <a:gd name="T3" fmla="*/ 11 h 33"/>
                <a:gd name="T4" fmla="*/ 34 w 34"/>
                <a:gd name="T5" fmla="*/ 14 h 33"/>
                <a:gd name="T6" fmla="*/ 25 w 34"/>
                <a:gd name="T7" fmla="*/ 22 h 33"/>
                <a:gd name="T8" fmla="*/ 26 w 34"/>
                <a:gd name="T9" fmla="*/ 33 h 33"/>
                <a:gd name="T10" fmla="*/ 16 w 34"/>
                <a:gd name="T11" fmla="*/ 27 h 33"/>
                <a:gd name="T12" fmla="*/ 5 w 34"/>
                <a:gd name="T13" fmla="*/ 32 h 33"/>
                <a:gd name="T14" fmla="*/ 8 w 34"/>
                <a:gd name="T15" fmla="*/ 21 h 33"/>
                <a:gd name="T16" fmla="*/ 0 w 34"/>
                <a:gd name="T17" fmla="*/ 12 h 33"/>
                <a:gd name="T18" fmla="*/ 12 w 34"/>
                <a:gd name="T19" fmla="*/ 11 h 33"/>
                <a:gd name="T20" fmla="*/ 18 w 34"/>
                <a:gd name="T2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3">
                  <a:moveTo>
                    <a:pt x="18" y="0"/>
                  </a:moveTo>
                  <a:lnTo>
                    <a:pt x="22" y="11"/>
                  </a:lnTo>
                  <a:lnTo>
                    <a:pt x="34" y="14"/>
                  </a:lnTo>
                  <a:lnTo>
                    <a:pt x="25" y="22"/>
                  </a:lnTo>
                  <a:lnTo>
                    <a:pt x="26" y="33"/>
                  </a:lnTo>
                  <a:lnTo>
                    <a:pt x="16" y="27"/>
                  </a:lnTo>
                  <a:lnTo>
                    <a:pt x="5" y="32"/>
                  </a:lnTo>
                  <a:lnTo>
                    <a:pt x="8" y="21"/>
                  </a:lnTo>
                  <a:lnTo>
                    <a:pt x="0" y="12"/>
                  </a:lnTo>
                  <a:lnTo>
                    <a:pt x="12" y="11"/>
                  </a:lnTo>
                  <a:lnTo>
                    <a:pt x="18" y="0"/>
                  </a:lnTo>
                  <a:close/>
                </a:path>
              </a:pathLst>
            </a:custGeom>
            <a:solidFill>
              <a:srgbClr val="FF6D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117"/>
            <p:cNvSpPr>
              <a:spLocks/>
            </p:cNvSpPr>
            <p:nvPr/>
          </p:nvSpPr>
          <p:spPr bwMode="auto">
            <a:xfrm>
              <a:off x="1795" y="1762"/>
              <a:ext cx="35" cy="33"/>
            </a:xfrm>
            <a:custGeom>
              <a:avLst/>
              <a:gdLst>
                <a:gd name="T0" fmla="*/ 17 w 35"/>
                <a:gd name="T1" fmla="*/ 33 h 33"/>
                <a:gd name="T2" fmla="*/ 22 w 35"/>
                <a:gd name="T3" fmla="*/ 22 h 33"/>
                <a:gd name="T4" fmla="*/ 35 w 35"/>
                <a:gd name="T5" fmla="*/ 21 h 33"/>
                <a:gd name="T6" fmla="*/ 26 w 35"/>
                <a:gd name="T7" fmla="*/ 13 h 33"/>
                <a:gd name="T8" fmla="*/ 29 w 35"/>
                <a:gd name="T9" fmla="*/ 2 h 33"/>
                <a:gd name="T10" fmla="*/ 18 w 35"/>
                <a:gd name="T11" fmla="*/ 6 h 33"/>
                <a:gd name="T12" fmla="*/ 8 w 35"/>
                <a:gd name="T13" fmla="*/ 0 h 33"/>
                <a:gd name="T14" fmla="*/ 10 w 35"/>
                <a:gd name="T15" fmla="*/ 11 h 33"/>
                <a:gd name="T16" fmla="*/ 0 w 35"/>
                <a:gd name="T17" fmla="*/ 19 h 33"/>
                <a:gd name="T18" fmla="*/ 13 w 35"/>
                <a:gd name="T19" fmla="*/ 22 h 33"/>
                <a:gd name="T20" fmla="*/ 17 w 35"/>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3">
                  <a:moveTo>
                    <a:pt x="17" y="33"/>
                  </a:moveTo>
                  <a:lnTo>
                    <a:pt x="22" y="22"/>
                  </a:lnTo>
                  <a:lnTo>
                    <a:pt x="35" y="21"/>
                  </a:lnTo>
                  <a:lnTo>
                    <a:pt x="26" y="13"/>
                  </a:lnTo>
                  <a:lnTo>
                    <a:pt x="29" y="2"/>
                  </a:lnTo>
                  <a:lnTo>
                    <a:pt x="18" y="6"/>
                  </a:lnTo>
                  <a:lnTo>
                    <a:pt x="8" y="0"/>
                  </a:lnTo>
                  <a:lnTo>
                    <a:pt x="10" y="11"/>
                  </a:lnTo>
                  <a:lnTo>
                    <a:pt x="0" y="19"/>
                  </a:lnTo>
                  <a:lnTo>
                    <a:pt x="13" y="22"/>
                  </a:lnTo>
                  <a:lnTo>
                    <a:pt x="17" y="33"/>
                  </a:lnTo>
                  <a:close/>
                </a:path>
              </a:pathLst>
            </a:custGeom>
            <a:solidFill>
              <a:srgbClr val="FF6D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18"/>
            <p:cNvSpPr>
              <a:spLocks/>
            </p:cNvSpPr>
            <p:nvPr/>
          </p:nvSpPr>
          <p:spPr bwMode="auto">
            <a:xfrm>
              <a:off x="1765" y="1520"/>
              <a:ext cx="33" cy="33"/>
            </a:xfrm>
            <a:custGeom>
              <a:avLst/>
              <a:gdLst>
                <a:gd name="T0" fmla="*/ 14 w 33"/>
                <a:gd name="T1" fmla="*/ 0 h 33"/>
                <a:gd name="T2" fmla="*/ 22 w 33"/>
                <a:gd name="T3" fmla="*/ 8 h 33"/>
                <a:gd name="T4" fmla="*/ 33 w 33"/>
                <a:gd name="T5" fmla="*/ 7 h 33"/>
                <a:gd name="T6" fmla="*/ 27 w 33"/>
                <a:gd name="T7" fmla="*/ 16 h 33"/>
                <a:gd name="T8" fmla="*/ 33 w 33"/>
                <a:gd name="T9" fmla="*/ 27 h 33"/>
                <a:gd name="T10" fmla="*/ 21 w 33"/>
                <a:gd name="T11" fmla="*/ 25 h 33"/>
                <a:gd name="T12" fmla="*/ 12 w 33"/>
                <a:gd name="T13" fmla="*/ 33 h 33"/>
                <a:gd name="T14" fmla="*/ 11 w 33"/>
                <a:gd name="T15" fmla="*/ 22 h 33"/>
                <a:gd name="T16" fmla="*/ 0 w 33"/>
                <a:gd name="T17" fmla="*/ 16 h 33"/>
                <a:gd name="T18" fmla="*/ 11 w 33"/>
                <a:gd name="T19" fmla="*/ 11 h 33"/>
                <a:gd name="T20" fmla="*/ 14 w 33"/>
                <a:gd name="T2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33">
                  <a:moveTo>
                    <a:pt x="14" y="0"/>
                  </a:moveTo>
                  <a:lnTo>
                    <a:pt x="22" y="8"/>
                  </a:lnTo>
                  <a:lnTo>
                    <a:pt x="33" y="7"/>
                  </a:lnTo>
                  <a:lnTo>
                    <a:pt x="27" y="16"/>
                  </a:lnTo>
                  <a:lnTo>
                    <a:pt x="33" y="27"/>
                  </a:lnTo>
                  <a:lnTo>
                    <a:pt x="21" y="25"/>
                  </a:lnTo>
                  <a:lnTo>
                    <a:pt x="12" y="33"/>
                  </a:lnTo>
                  <a:lnTo>
                    <a:pt x="11" y="22"/>
                  </a:lnTo>
                  <a:lnTo>
                    <a:pt x="0" y="16"/>
                  </a:lnTo>
                  <a:lnTo>
                    <a:pt x="11" y="11"/>
                  </a:lnTo>
                  <a:lnTo>
                    <a:pt x="14" y="0"/>
                  </a:lnTo>
                  <a:close/>
                </a:path>
              </a:pathLst>
            </a:custGeom>
            <a:solidFill>
              <a:srgbClr val="FF6D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19"/>
            <p:cNvSpPr>
              <a:spLocks/>
            </p:cNvSpPr>
            <p:nvPr/>
          </p:nvSpPr>
          <p:spPr bwMode="auto">
            <a:xfrm>
              <a:off x="1841" y="1755"/>
              <a:ext cx="31" cy="33"/>
            </a:xfrm>
            <a:custGeom>
              <a:avLst/>
              <a:gdLst>
                <a:gd name="T0" fmla="*/ 19 w 31"/>
                <a:gd name="T1" fmla="*/ 33 h 33"/>
                <a:gd name="T2" fmla="*/ 22 w 31"/>
                <a:gd name="T3" fmla="*/ 22 h 33"/>
                <a:gd name="T4" fmla="*/ 31 w 31"/>
                <a:gd name="T5" fmla="*/ 17 h 33"/>
                <a:gd name="T6" fmla="*/ 22 w 31"/>
                <a:gd name="T7" fmla="*/ 11 h 33"/>
                <a:gd name="T8" fmla="*/ 20 w 31"/>
                <a:gd name="T9" fmla="*/ 0 h 33"/>
                <a:gd name="T10" fmla="*/ 12 w 31"/>
                <a:gd name="T11" fmla="*/ 9 h 33"/>
                <a:gd name="T12" fmla="*/ 0 w 31"/>
                <a:gd name="T13" fmla="*/ 6 h 33"/>
                <a:gd name="T14" fmla="*/ 5 w 31"/>
                <a:gd name="T15" fmla="*/ 17 h 33"/>
                <a:gd name="T16" fmla="*/ 0 w 31"/>
                <a:gd name="T17" fmla="*/ 26 h 33"/>
                <a:gd name="T18" fmla="*/ 11 w 31"/>
                <a:gd name="T19" fmla="*/ 25 h 33"/>
                <a:gd name="T20" fmla="*/ 19 w 31"/>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33">
                  <a:moveTo>
                    <a:pt x="19" y="33"/>
                  </a:moveTo>
                  <a:lnTo>
                    <a:pt x="22" y="22"/>
                  </a:lnTo>
                  <a:lnTo>
                    <a:pt x="31" y="17"/>
                  </a:lnTo>
                  <a:lnTo>
                    <a:pt x="22" y="11"/>
                  </a:lnTo>
                  <a:lnTo>
                    <a:pt x="20" y="0"/>
                  </a:lnTo>
                  <a:lnTo>
                    <a:pt x="12" y="9"/>
                  </a:lnTo>
                  <a:lnTo>
                    <a:pt x="0" y="6"/>
                  </a:lnTo>
                  <a:lnTo>
                    <a:pt x="5" y="17"/>
                  </a:lnTo>
                  <a:lnTo>
                    <a:pt x="0" y="26"/>
                  </a:lnTo>
                  <a:lnTo>
                    <a:pt x="11" y="25"/>
                  </a:lnTo>
                  <a:lnTo>
                    <a:pt x="19" y="33"/>
                  </a:lnTo>
                  <a:close/>
                </a:path>
              </a:pathLst>
            </a:custGeom>
            <a:solidFill>
              <a:srgbClr val="FF6D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20"/>
            <p:cNvSpPr>
              <a:spLocks/>
            </p:cNvSpPr>
            <p:nvPr/>
          </p:nvSpPr>
          <p:spPr bwMode="auto">
            <a:xfrm>
              <a:off x="1728" y="1540"/>
              <a:ext cx="34" cy="34"/>
            </a:xfrm>
            <a:custGeom>
              <a:avLst/>
              <a:gdLst>
                <a:gd name="T0" fmla="*/ 7 w 34"/>
                <a:gd name="T1" fmla="*/ 2 h 34"/>
                <a:gd name="T2" fmla="*/ 18 w 34"/>
                <a:gd name="T3" fmla="*/ 7 h 34"/>
                <a:gd name="T4" fmla="*/ 27 w 34"/>
                <a:gd name="T5" fmla="*/ 0 h 34"/>
                <a:gd name="T6" fmla="*/ 26 w 34"/>
                <a:gd name="T7" fmla="*/ 13 h 34"/>
                <a:gd name="T8" fmla="*/ 34 w 34"/>
                <a:gd name="T9" fmla="*/ 21 h 34"/>
                <a:gd name="T10" fmla="*/ 23 w 34"/>
                <a:gd name="T11" fmla="*/ 22 h 34"/>
                <a:gd name="T12" fmla="*/ 18 w 34"/>
                <a:gd name="T13" fmla="*/ 34 h 34"/>
                <a:gd name="T14" fmla="*/ 12 w 34"/>
                <a:gd name="T15" fmla="*/ 22 h 34"/>
                <a:gd name="T16" fmla="*/ 0 w 34"/>
                <a:gd name="T17" fmla="*/ 21 h 34"/>
                <a:gd name="T18" fmla="*/ 9 w 34"/>
                <a:gd name="T19" fmla="*/ 13 h 34"/>
                <a:gd name="T20" fmla="*/ 7 w 34"/>
                <a:gd name="T21" fmla="*/ 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4">
                  <a:moveTo>
                    <a:pt x="7" y="2"/>
                  </a:moveTo>
                  <a:lnTo>
                    <a:pt x="18" y="7"/>
                  </a:lnTo>
                  <a:lnTo>
                    <a:pt x="27" y="0"/>
                  </a:lnTo>
                  <a:lnTo>
                    <a:pt x="26" y="13"/>
                  </a:lnTo>
                  <a:lnTo>
                    <a:pt x="34" y="21"/>
                  </a:lnTo>
                  <a:lnTo>
                    <a:pt x="23" y="22"/>
                  </a:lnTo>
                  <a:lnTo>
                    <a:pt x="18" y="34"/>
                  </a:lnTo>
                  <a:lnTo>
                    <a:pt x="12" y="22"/>
                  </a:lnTo>
                  <a:lnTo>
                    <a:pt x="0" y="21"/>
                  </a:lnTo>
                  <a:lnTo>
                    <a:pt x="9" y="13"/>
                  </a:lnTo>
                  <a:lnTo>
                    <a:pt x="7" y="2"/>
                  </a:lnTo>
                  <a:close/>
                </a:path>
              </a:pathLst>
            </a:custGeom>
            <a:solidFill>
              <a:srgbClr val="FF6D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121"/>
            <p:cNvSpPr>
              <a:spLocks/>
            </p:cNvSpPr>
            <p:nvPr/>
          </p:nvSpPr>
          <p:spPr bwMode="auto">
            <a:xfrm>
              <a:off x="1876" y="1735"/>
              <a:ext cx="33" cy="33"/>
            </a:xfrm>
            <a:custGeom>
              <a:avLst/>
              <a:gdLst>
                <a:gd name="T0" fmla="*/ 28 w 33"/>
                <a:gd name="T1" fmla="*/ 31 h 33"/>
                <a:gd name="T2" fmla="*/ 25 w 33"/>
                <a:gd name="T3" fmla="*/ 20 h 33"/>
                <a:gd name="T4" fmla="*/ 33 w 33"/>
                <a:gd name="T5" fmla="*/ 12 h 33"/>
                <a:gd name="T6" fmla="*/ 22 w 33"/>
                <a:gd name="T7" fmla="*/ 11 h 33"/>
                <a:gd name="T8" fmla="*/ 17 w 33"/>
                <a:gd name="T9" fmla="*/ 0 h 33"/>
                <a:gd name="T10" fmla="*/ 11 w 33"/>
                <a:gd name="T11" fmla="*/ 11 h 33"/>
                <a:gd name="T12" fmla="*/ 0 w 33"/>
                <a:gd name="T13" fmla="*/ 12 h 33"/>
                <a:gd name="T14" fmla="*/ 9 w 33"/>
                <a:gd name="T15" fmla="*/ 20 h 33"/>
                <a:gd name="T16" fmla="*/ 7 w 33"/>
                <a:gd name="T17" fmla="*/ 33 h 33"/>
                <a:gd name="T18" fmla="*/ 17 w 33"/>
                <a:gd name="T19" fmla="*/ 26 h 33"/>
                <a:gd name="T20" fmla="*/ 28 w 33"/>
                <a:gd name="T21"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33">
                  <a:moveTo>
                    <a:pt x="28" y="31"/>
                  </a:moveTo>
                  <a:lnTo>
                    <a:pt x="25" y="20"/>
                  </a:lnTo>
                  <a:lnTo>
                    <a:pt x="33" y="12"/>
                  </a:lnTo>
                  <a:lnTo>
                    <a:pt x="22" y="11"/>
                  </a:lnTo>
                  <a:lnTo>
                    <a:pt x="17" y="0"/>
                  </a:lnTo>
                  <a:lnTo>
                    <a:pt x="11" y="11"/>
                  </a:lnTo>
                  <a:lnTo>
                    <a:pt x="0" y="12"/>
                  </a:lnTo>
                  <a:lnTo>
                    <a:pt x="9" y="20"/>
                  </a:lnTo>
                  <a:lnTo>
                    <a:pt x="7" y="33"/>
                  </a:lnTo>
                  <a:lnTo>
                    <a:pt x="17" y="26"/>
                  </a:lnTo>
                  <a:lnTo>
                    <a:pt x="28" y="31"/>
                  </a:lnTo>
                  <a:close/>
                </a:path>
              </a:pathLst>
            </a:custGeom>
            <a:solidFill>
              <a:srgbClr val="FF6D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122"/>
            <p:cNvSpPr>
              <a:spLocks/>
            </p:cNvSpPr>
            <p:nvPr/>
          </p:nvSpPr>
          <p:spPr bwMode="auto">
            <a:xfrm>
              <a:off x="1702" y="1569"/>
              <a:ext cx="33" cy="35"/>
            </a:xfrm>
            <a:custGeom>
              <a:avLst/>
              <a:gdLst>
                <a:gd name="T0" fmla="*/ 0 w 33"/>
                <a:gd name="T1" fmla="*/ 9 h 35"/>
                <a:gd name="T2" fmla="*/ 11 w 33"/>
                <a:gd name="T3" fmla="*/ 10 h 35"/>
                <a:gd name="T4" fmla="*/ 19 w 33"/>
                <a:gd name="T5" fmla="*/ 0 h 35"/>
                <a:gd name="T6" fmla="*/ 22 w 33"/>
                <a:gd name="T7" fmla="*/ 13 h 35"/>
                <a:gd name="T8" fmla="*/ 33 w 33"/>
                <a:gd name="T9" fmla="*/ 17 h 35"/>
                <a:gd name="T10" fmla="*/ 22 w 33"/>
                <a:gd name="T11" fmla="*/ 22 h 35"/>
                <a:gd name="T12" fmla="*/ 20 w 33"/>
                <a:gd name="T13" fmla="*/ 35 h 35"/>
                <a:gd name="T14" fmla="*/ 12 w 33"/>
                <a:gd name="T15" fmla="*/ 27 h 35"/>
                <a:gd name="T16" fmla="*/ 0 w 33"/>
                <a:gd name="T17" fmla="*/ 29 h 35"/>
                <a:gd name="T18" fmla="*/ 5 w 33"/>
                <a:gd name="T19" fmla="*/ 18 h 35"/>
                <a:gd name="T20" fmla="*/ 0 w 33"/>
                <a:gd name="T21" fmla="*/ 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35">
                  <a:moveTo>
                    <a:pt x="0" y="9"/>
                  </a:moveTo>
                  <a:lnTo>
                    <a:pt x="11" y="10"/>
                  </a:lnTo>
                  <a:lnTo>
                    <a:pt x="19" y="0"/>
                  </a:lnTo>
                  <a:lnTo>
                    <a:pt x="22" y="13"/>
                  </a:lnTo>
                  <a:lnTo>
                    <a:pt x="33" y="17"/>
                  </a:lnTo>
                  <a:lnTo>
                    <a:pt x="22" y="22"/>
                  </a:lnTo>
                  <a:lnTo>
                    <a:pt x="20" y="35"/>
                  </a:lnTo>
                  <a:lnTo>
                    <a:pt x="12" y="27"/>
                  </a:lnTo>
                  <a:lnTo>
                    <a:pt x="0" y="29"/>
                  </a:lnTo>
                  <a:lnTo>
                    <a:pt x="5" y="18"/>
                  </a:lnTo>
                  <a:lnTo>
                    <a:pt x="0" y="9"/>
                  </a:lnTo>
                  <a:close/>
                </a:path>
              </a:pathLst>
            </a:custGeom>
            <a:solidFill>
              <a:srgbClr val="FF6D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123"/>
            <p:cNvSpPr>
              <a:spLocks/>
            </p:cNvSpPr>
            <p:nvPr/>
          </p:nvSpPr>
          <p:spPr bwMode="auto">
            <a:xfrm>
              <a:off x="1904" y="1704"/>
              <a:ext cx="33" cy="35"/>
            </a:xfrm>
            <a:custGeom>
              <a:avLst/>
              <a:gdLst>
                <a:gd name="T0" fmla="*/ 33 w 33"/>
                <a:gd name="T1" fmla="*/ 26 h 35"/>
                <a:gd name="T2" fmla="*/ 27 w 33"/>
                <a:gd name="T3" fmla="*/ 17 h 35"/>
                <a:gd name="T4" fmla="*/ 31 w 33"/>
                <a:gd name="T5" fmla="*/ 6 h 35"/>
                <a:gd name="T6" fmla="*/ 20 w 33"/>
                <a:gd name="T7" fmla="*/ 9 h 35"/>
                <a:gd name="T8" fmla="*/ 12 w 33"/>
                <a:gd name="T9" fmla="*/ 0 h 35"/>
                <a:gd name="T10" fmla="*/ 11 w 33"/>
                <a:gd name="T11" fmla="*/ 13 h 35"/>
                <a:gd name="T12" fmla="*/ 0 w 33"/>
                <a:gd name="T13" fmla="*/ 18 h 35"/>
                <a:gd name="T14" fmla="*/ 11 w 33"/>
                <a:gd name="T15" fmla="*/ 22 h 35"/>
                <a:gd name="T16" fmla="*/ 14 w 33"/>
                <a:gd name="T17" fmla="*/ 35 h 35"/>
                <a:gd name="T18" fmla="*/ 22 w 33"/>
                <a:gd name="T19" fmla="*/ 25 h 35"/>
                <a:gd name="T20" fmla="*/ 33 w 33"/>
                <a:gd name="T21" fmla="*/ 2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35">
                  <a:moveTo>
                    <a:pt x="33" y="26"/>
                  </a:moveTo>
                  <a:lnTo>
                    <a:pt x="27" y="17"/>
                  </a:lnTo>
                  <a:lnTo>
                    <a:pt x="31" y="6"/>
                  </a:lnTo>
                  <a:lnTo>
                    <a:pt x="20" y="9"/>
                  </a:lnTo>
                  <a:lnTo>
                    <a:pt x="12" y="0"/>
                  </a:lnTo>
                  <a:lnTo>
                    <a:pt x="11" y="13"/>
                  </a:lnTo>
                  <a:lnTo>
                    <a:pt x="0" y="18"/>
                  </a:lnTo>
                  <a:lnTo>
                    <a:pt x="11" y="22"/>
                  </a:lnTo>
                  <a:lnTo>
                    <a:pt x="14" y="35"/>
                  </a:lnTo>
                  <a:lnTo>
                    <a:pt x="22" y="25"/>
                  </a:lnTo>
                  <a:lnTo>
                    <a:pt x="33" y="26"/>
                  </a:lnTo>
                  <a:close/>
                </a:path>
              </a:pathLst>
            </a:custGeom>
            <a:solidFill>
              <a:srgbClr val="FF6D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124"/>
            <p:cNvSpPr>
              <a:spLocks/>
            </p:cNvSpPr>
            <p:nvPr/>
          </p:nvSpPr>
          <p:spPr bwMode="auto">
            <a:xfrm>
              <a:off x="1682" y="1608"/>
              <a:ext cx="33" cy="33"/>
            </a:xfrm>
            <a:custGeom>
              <a:avLst/>
              <a:gdLst>
                <a:gd name="T0" fmla="*/ 0 w 33"/>
                <a:gd name="T1" fmla="*/ 14 h 33"/>
                <a:gd name="T2" fmla="*/ 11 w 33"/>
                <a:gd name="T3" fmla="*/ 11 h 33"/>
                <a:gd name="T4" fmla="*/ 15 w 33"/>
                <a:gd name="T5" fmla="*/ 0 h 33"/>
                <a:gd name="T6" fmla="*/ 22 w 33"/>
                <a:gd name="T7" fmla="*/ 11 h 33"/>
                <a:gd name="T8" fmla="*/ 33 w 33"/>
                <a:gd name="T9" fmla="*/ 11 h 33"/>
                <a:gd name="T10" fmla="*/ 26 w 33"/>
                <a:gd name="T11" fmla="*/ 21 h 33"/>
                <a:gd name="T12" fmla="*/ 29 w 33"/>
                <a:gd name="T13" fmla="*/ 32 h 33"/>
                <a:gd name="T14" fmla="*/ 18 w 33"/>
                <a:gd name="T15" fmla="*/ 27 h 33"/>
                <a:gd name="T16" fmla="*/ 9 w 33"/>
                <a:gd name="T17" fmla="*/ 33 h 33"/>
                <a:gd name="T18" fmla="*/ 9 w 33"/>
                <a:gd name="T19" fmla="*/ 22 h 33"/>
                <a:gd name="T20" fmla="*/ 0 w 33"/>
                <a:gd name="T21" fmla="*/ 1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33">
                  <a:moveTo>
                    <a:pt x="0" y="14"/>
                  </a:moveTo>
                  <a:lnTo>
                    <a:pt x="11" y="11"/>
                  </a:lnTo>
                  <a:lnTo>
                    <a:pt x="15" y="0"/>
                  </a:lnTo>
                  <a:lnTo>
                    <a:pt x="22" y="11"/>
                  </a:lnTo>
                  <a:lnTo>
                    <a:pt x="33" y="11"/>
                  </a:lnTo>
                  <a:lnTo>
                    <a:pt x="26" y="21"/>
                  </a:lnTo>
                  <a:lnTo>
                    <a:pt x="29" y="32"/>
                  </a:lnTo>
                  <a:lnTo>
                    <a:pt x="18" y="27"/>
                  </a:lnTo>
                  <a:lnTo>
                    <a:pt x="9" y="33"/>
                  </a:lnTo>
                  <a:lnTo>
                    <a:pt x="9" y="22"/>
                  </a:lnTo>
                  <a:lnTo>
                    <a:pt x="0" y="14"/>
                  </a:lnTo>
                  <a:close/>
                </a:path>
              </a:pathLst>
            </a:custGeom>
            <a:solidFill>
              <a:srgbClr val="FF6D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125"/>
            <p:cNvSpPr>
              <a:spLocks/>
            </p:cNvSpPr>
            <p:nvPr/>
          </p:nvSpPr>
          <p:spPr bwMode="auto">
            <a:xfrm>
              <a:off x="1923" y="1667"/>
              <a:ext cx="33" cy="33"/>
            </a:xfrm>
            <a:custGeom>
              <a:avLst/>
              <a:gdLst>
                <a:gd name="T0" fmla="*/ 33 w 33"/>
                <a:gd name="T1" fmla="*/ 19 h 33"/>
                <a:gd name="T2" fmla="*/ 23 w 33"/>
                <a:gd name="T3" fmla="*/ 11 h 33"/>
                <a:gd name="T4" fmla="*/ 25 w 33"/>
                <a:gd name="T5" fmla="*/ 0 h 33"/>
                <a:gd name="T6" fmla="*/ 15 w 33"/>
                <a:gd name="T7" fmla="*/ 6 h 33"/>
                <a:gd name="T8" fmla="*/ 4 w 33"/>
                <a:gd name="T9" fmla="*/ 2 h 33"/>
                <a:gd name="T10" fmla="*/ 7 w 33"/>
                <a:gd name="T11" fmla="*/ 13 h 33"/>
                <a:gd name="T12" fmla="*/ 0 w 33"/>
                <a:gd name="T13" fmla="*/ 22 h 33"/>
                <a:gd name="T14" fmla="*/ 11 w 33"/>
                <a:gd name="T15" fmla="*/ 22 h 33"/>
                <a:gd name="T16" fmla="*/ 18 w 33"/>
                <a:gd name="T17" fmla="*/ 33 h 33"/>
                <a:gd name="T18" fmla="*/ 22 w 33"/>
                <a:gd name="T19" fmla="*/ 22 h 33"/>
                <a:gd name="T20" fmla="*/ 33 w 33"/>
                <a:gd name="T21" fmla="*/ 1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33">
                  <a:moveTo>
                    <a:pt x="33" y="19"/>
                  </a:moveTo>
                  <a:lnTo>
                    <a:pt x="23" y="11"/>
                  </a:lnTo>
                  <a:lnTo>
                    <a:pt x="25" y="0"/>
                  </a:lnTo>
                  <a:lnTo>
                    <a:pt x="15" y="6"/>
                  </a:lnTo>
                  <a:lnTo>
                    <a:pt x="4" y="2"/>
                  </a:lnTo>
                  <a:lnTo>
                    <a:pt x="7" y="13"/>
                  </a:lnTo>
                  <a:lnTo>
                    <a:pt x="0" y="22"/>
                  </a:lnTo>
                  <a:lnTo>
                    <a:pt x="11" y="22"/>
                  </a:lnTo>
                  <a:lnTo>
                    <a:pt x="18" y="33"/>
                  </a:lnTo>
                  <a:lnTo>
                    <a:pt x="22" y="22"/>
                  </a:lnTo>
                  <a:lnTo>
                    <a:pt x="33" y="19"/>
                  </a:lnTo>
                  <a:close/>
                </a:path>
              </a:pathLst>
            </a:custGeom>
            <a:solidFill>
              <a:srgbClr val="FF6D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126"/>
            <p:cNvSpPr>
              <a:spLocks/>
            </p:cNvSpPr>
            <p:nvPr/>
          </p:nvSpPr>
          <p:spPr bwMode="auto">
            <a:xfrm>
              <a:off x="1680" y="1653"/>
              <a:ext cx="33" cy="33"/>
            </a:xfrm>
            <a:custGeom>
              <a:avLst/>
              <a:gdLst>
                <a:gd name="T0" fmla="*/ 0 w 33"/>
                <a:gd name="T1" fmla="*/ 18 h 33"/>
                <a:gd name="T2" fmla="*/ 9 w 33"/>
                <a:gd name="T3" fmla="*/ 11 h 33"/>
                <a:gd name="T4" fmla="*/ 9 w 33"/>
                <a:gd name="T5" fmla="*/ 0 h 33"/>
                <a:gd name="T6" fmla="*/ 19 w 33"/>
                <a:gd name="T7" fmla="*/ 7 h 33"/>
                <a:gd name="T8" fmla="*/ 30 w 33"/>
                <a:gd name="T9" fmla="*/ 3 h 33"/>
                <a:gd name="T10" fmla="*/ 26 w 33"/>
                <a:gd name="T11" fmla="*/ 16 h 33"/>
                <a:gd name="T12" fmla="*/ 33 w 33"/>
                <a:gd name="T13" fmla="*/ 25 h 33"/>
                <a:gd name="T14" fmla="*/ 20 w 33"/>
                <a:gd name="T15" fmla="*/ 24 h 33"/>
                <a:gd name="T16" fmla="*/ 13 w 33"/>
                <a:gd name="T17" fmla="*/ 33 h 33"/>
                <a:gd name="T18" fmla="*/ 11 w 33"/>
                <a:gd name="T19" fmla="*/ 22 h 33"/>
                <a:gd name="T20" fmla="*/ 0 w 33"/>
                <a:gd name="T21" fmla="*/ 18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33">
                  <a:moveTo>
                    <a:pt x="0" y="18"/>
                  </a:moveTo>
                  <a:lnTo>
                    <a:pt x="9" y="11"/>
                  </a:lnTo>
                  <a:lnTo>
                    <a:pt x="9" y="0"/>
                  </a:lnTo>
                  <a:lnTo>
                    <a:pt x="19" y="7"/>
                  </a:lnTo>
                  <a:lnTo>
                    <a:pt x="30" y="3"/>
                  </a:lnTo>
                  <a:lnTo>
                    <a:pt x="26" y="16"/>
                  </a:lnTo>
                  <a:lnTo>
                    <a:pt x="33" y="25"/>
                  </a:lnTo>
                  <a:lnTo>
                    <a:pt x="20" y="24"/>
                  </a:lnTo>
                  <a:lnTo>
                    <a:pt x="13" y="33"/>
                  </a:lnTo>
                  <a:lnTo>
                    <a:pt x="11" y="22"/>
                  </a:lnTo>
                  <a:lnTo>
                    <a:pt x="0" y="18"/>
                  </a:lnTo>
                  <a:close/>
                </a:path>
              </a:pathLst>
            </a:custGeom>
            <a:solidFill>
              <a:srgbClr val="FF6D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127"/>
            <p:cNvSpPr>
              <a:spLocks/>
            </p:cNvSpPr>
            <p:nvPr/>
          </p:nvSpPr>
          <p:spPr bwMode="auto">
            <a:xfrm>
              <a:off x="1926" y="1622"/>
              <a:ext cx="33" cy="33"/>
            </a:xfrm>
            <a:custGeom>
              <a:avLst/>
              <a:gdLst>
                <a:gd name="T0" fmla="*/ 33 w 33"/>
                <a:gd name="T1" fmla="*/ 15 h 33"/>
                <a:gd name="T2" fmla="*/ 22 w 33"/>
                <a:gd name="T3" fmla="*/ 11 h 33"/>
                <a:gd name="T4" fmla="*/ 19 w 33"/>
                <a:gd name="T5" fmla="*/ 0 h 33"/>
                <a:gd name="T6" fmla="*/ 11 w 33"/>
                <a:gd name="T7" fmla="*/ 9 h 33"/>
                <a:gd name="T8" fmla="*/ 0 w 33"/>
                <a:gd name="T9" fmla="*/ 8 h 33"/>
                <a:gd name="T10" fmla="*/ 7 w 33"/>
                <a:gd name="T11" fmla="*/ 18 h 33"/>
                <a:gd name="T12" fmla="*/ 3 w 33"/>
                <a:gd name="T13" fmla="*/ 30 h 33"/>
                <a:gd name="T14" fmla="*/ 14 w 33"/>
                <a:gd name="T15" fmla="*/ 26 h 33"/>
                <a:gd name="T16" fmla="*/ 23 w 33"/>
                <a:gd name="T17" fmla="*/ 33 h 33"/>
                <a:gd name="T18" fmla="*/ 23 w 33"/>
                <a:gd name="T19" fmla="*/ 22 h 33"/>
                <a:gd name="T20" fmla="*/ 33 w 33"/>
                <a:gd name="T21" fmla="*/ 15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33">
                  <a:moveTo>
                    <a:pt x="33" y="15"/>
                  </a:moveTo>
                  <a:lnTo>
                    <a:pt x="22" y="11"/>
                  </a:lnTo>
                  <a:lnTo>
                    <a:pt x="19" y="0"/>
                  </a:lnTo>
                  <a:lnTo>
                    <a:pt x="11" y="9"/>
                  </a:lnTo>
                  <a:lnTo>
                    <a:pt x="0" y="8"/>
                  </a:lnTo>
                  <a:lnTo>
                    <a:pt x="7" y="18"/>
                  </a:lnTo>
                  <a:lnTo>
                    <a:pt x="3" y="30"/>
                  </a:lnTo>
                  <a:lnTo>
                    <a:pt x="14" y="26"/>
                  </a:lnTo>
                  <a:lnTo>
                    <a:pt x="23" y="33"/>
                  </a:lnTo>
                  <a:lnTo>
                    <a:pt x="23" y="22"/>
                  </a:lnTo>
                  <a:lnTo>
                    <a:pt x="33" y="15"/>
                  </a:lnTo>
                  <a:close/>
                </a:path>
              </a:pathLst>
            </a:custGeom>
            <a:solidFill>
              <a:srgbClr val="FF6D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128"/>
            <p:cNvSpPr>
              <a:spLocks/>
            </p:cNvSpPr>
            <p:nvPr/>
          </p:nvSpPr>
          <p:spPr bwMode="auto">
            <a:xfrm>
              <a:off x="1693" y="1693"/>
              <a:ext cx="35" cy="35"/>
            </a:xfrm>
            <a:custGeom>
              <a:avLst/>
              <a:gdLst>
                <a:gd name="T0" fmla="*/ 0 w 35"/>
                <a:gd name="T1" fmla="*/ 25 h 35"/>
                <a:gd name="T2" fmla="*/ 7 w 35"/>
                <a:gd name="T3" fmla="*/ 15 h 35"/>
                <a:gd name="T4" fmla="*/ 4 w 35"/>
                <a:gd name="T5" fmla="*/ 4 h 35"/>
                <a:gd name="T6" fmla="*/ 15 w 35"/>
                <a:gd name="T7" fmla="*/ 9 h 35"/>
                <a:gd name="T8" fmla="*/ 25 w 35"/>
                <a:gd name="T9" fmla="*/ 0 h 35"/>
                <a:gd name="T10" fmla="*/ 25 w 35"/>
                <a:gd name="T11" fmla="*/ 13 h 35"/>
                <a:gd name="T12" fmla="*/ 35 w 35"/>
                <a:gd name="T13" fmla="*/ 20 h 35"/>
                <a:gd name="T14" fmla="*/ 22 w 35"/>
                <a:gd name="T15" fmla="*/ 24 h 35"/>
                <a:gd name="T16" fmla="*/ 20 w 35"/>
                <a:gd name="T17" fmla="*/ 35 h 35"/>
                <a:gd name="T18" fmla="*/ 13 w 35"/>
                <a:gd name="T19" fmla="*/ 25 h 35"/>
                <a:gd name="T20" fmla="*/ 0 w 35"/>
                <a:gd name="T21" fmla="*/ 2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5">
                  <a:moveTo>
                    <a:pt x="0" y="25"/>
                  </a:moveTo>
                  <a:lnTo>
                    <a:pt x="7" y="15"/>
                  </a:lnTo>
                  <a:lnTo>
                    <a:pt x="4" y="4"/>
                  </a:lnTo>
                  <a:lnTo>
                    <a:pt x="15" y="9"/>
                  </a:lnTo>
                  <a:lnTo>
                    <a:pt x="25" y="0"/>
                  </a:lnTo>
                  <a:lnTo>
                    <a:pt x="25" y="13"/>
                  </a:lnTo>
                  <a:lnTo>
                    <a:pt x="35" y="20"/>
                  </a:lnTo>
                  <a:lnTo>
                    <a:pt x="22" y="24"/>
                  </a:lnTo>
                  <a:lnTo>
                    <a:pt x="20" y="35"/>
                  </a:lnTo>
                  <a:lnTo>
                    <a:pt x="13" y="25"/>
                  </a:lnTo>
                  <a:lnTo>
                    <a:pt x="0" y="25"/>
                  </a:lnTo>
                  <a:close/>
                </a:path>
              </a:pathLst>
            </a:custGeom>
            <a:solidFill>
              <a:srgbClr val="FF6D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129"/>
            <p:cNvSpPr>
              <a:spLocks/>
            </p:cNvSpPr>
            <p:nvPr/>
          </p:nvSpPr>
          <p:spPr bwMode="auto">
            <a:xfrm>
              <a:off x="1911" y="1580"/>
              <a:ext cx="34" cy="35"/>
            </a:xfrm>
            <a:custGeom>
              <a:avLst/>
              <a:gdLst>
                <a:gd name="T0" fmla="*/ 34 w 34"/>
                <a:gd name="T1" fmla="*/ 10 h 35"/>
                <a:gd name="T2" fmla="*/ 22 w 34"/>
                <a:gd name="T3" fmla="*/ 10 h 35"/>
                <a:gd name="T4" fmla="*/ 15 w 34"/>
                <a:gd name="T5" fmla="*/ 0 h 35"/>
                <a:gd name="T6" fmla="*/ 12 w 34"/>
                <a:gd name="T7" fmla="*/ 11 h 35"/>
                <a:gd name="T8" fmla="*/ 0 w 34"/>
                <a:gd name="T9" fmla="*/ 16 h 35"/>
                <a:gd name="T10" fmla="*/ 9 w 34"/>
                <a:gd name="T11" fmla="*/ 22 h 35"/>
                <a:gd name="T12" fmla="*/ 9 w 34"/>
                <a:gd name="T13" fmla="*/ 35 h 35"/>
                <a:gd name="T14" fmla="*/ 19 w 34"/>
                <a:gd name="T15" fmla="*/ 27 h 35"/>
                <a:gd name="T16" fmla="*/ 30 w 34"/>
                <a:gd name="T17" fmla="*/ 31 h 35"/>
                <a:gd name="T18" fmla="*/ 27 w 34"/>
                <a:gd name="T19" fmla="*/ 20 h 35"/>
                <a:gd name="T20" fmla="*/ 34 w 34"/>
                <a:gd name="T21" fmla="*/ 1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5">
                  <a:moveTo>
                    <a:pt x="34" y="10"/>
                  </a:moveTo>
                  <a:lnTo>
                    <a:pt x="22" y="10"/>
                  </a:lnTo>
                  <a:lnTo>
                    <a:pt x="15" y="0"/>
                  </a:lnTo>
                  <a:lnTo>
                    <a:pt x="12" y="11"/>
                  </a:lnTo>
                  <a:lnTo>
                    <a:pt x="0" y="16"/>
                  </a:lnTo>
                  <a:lnTo>
                    <a:pt x="9" y="22"/>
                  </a:lnTo>
                  <a:lnTo>
                    <a:pt x="9" y="35"/>
                  </a:lnTo>
                  <a:lnTo>
                    <a:pt x="19" y="27"/>
                  </a:lnTo>
                  <a:lnTo>
                    <a:pt x="30" y="31"/>
                  </a:lnTo>
                  <a:lnTo>
                    <a:pt x="27" y="20"/>
                  </a:lnTo>
                  <a:lnTo>
                    <a:pt x="34" y="10"/>
                  </a:lnTo>
                  <a:close/>
                </a:path>
              </a:pathLst>
            </a:custGeom>
            <a:solidFill>
              <a:srgbClr val="FF6D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130"/>
            <p:cNvSpPr>
              <a:spLocks/>
            </p:cNvSpPr>
            <p:nvPr/>
          </p:nvSpPr>
          <p:spPr bwMode="auto">
            <a:xfrm>
              <a:off x="1719" y="1726"/>
              <a:ext cx="34" cy="33"/>
            </a:xfrm>
            <a:custGeom>
              <a:avLst/>
              <a:gdLst>
                <a:gd name="T0" fmla="*/ 5 w 34"/>
                <a:gd name="T1" fmla="*/ 31 h 33"/>
                <a:gd name="T2" fmla="*/ 7 w 34"/>
                <a:gd name="T3" fmla="*/ 20 h 33"/>
                <a:gd name="T4" fmla="*/ 0 w 34"/>
                <a:gd name="T5" fmla="*/ 10 h 33"/>
                <a:gd name="T6" fmla="*/ 11 w 34"/>
                <a:gd name="T7" fmla="*/ 10 h 33"/>
                <a:gd name="T8" fmla="*/ 18 w 34"/>
                <a:gd name="T9" fmla="*/ 0 h 33"/>
                <a:gd name="T10" fmla="*/ 23 w 34"/>
                <a:gd name="T11" fmla="*/ 11 h 33"/>
                <a:gd name="T12" fmla="*/ 34 w 34"/>
                <a:gd name="T13" fmla="*/ 14 h 33"/>
                <a:gd name="T14" fmla="*/ 24 w 34"/>
                <a:gd name="T15" fmla="*/ 22 h 33"/>
                <a:gd name="T16" fmla="*/ 25 w 34"/>
                <a:gd name="T17" fmla="*/ 33 h 33"/>
                <a:gd name="T18" fmla="*/ 16 w 34"/>
                <a:gd name="T19" fmla="*/ 26 h 33"/>
                <a:gd name="T20" fmla="*/ 5 w 34"/>
                <a:gd name="T21"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3">
                  <a:moveTo>
                    <a:pt x="5" y="31"/>
                  </a:moveTo>
                  <a:lnTo>
                    <a:pt x="7" y="20"/>
                  </a:lnTo>
                  <a:lnTo>
                    <a:pt x="0" y="10"/>
                  </a:lnTo>
                  <a:lnTo>
                    <a:pt x="11" y="10"/>
                  </a:lnTo>
                  <a:lnTo>
                    <a:pt x="18" y="0"/>
                  </a:lnTo>
                  <a:lnTo>
                    <a:pt x="23" y="11"/>
                  </a:lnTo>
                  <a:lnTo>
                    <a:pt x="34" y="14"/>
                  </a:lnTo>
                  <a:lnTo>
                    <a:pt x="24" y="22"/>
                  </a:lnTo>
                  <a:lnTo>
                    <a:pt x="25" y="33"/>
                  </a:lnTo>
                  <a:lnTo>
                    <a:pt x="16" y="26"/>
                  </a:lnTo>
                  <a:lnTo>
                    <a:pt x="5" y="31"/>
                  </a:lnTo>
                  <a:close/>
                </a:path>
              </a:pathLst>
            </a:custGeom>
            <a:solidFill>
              <a:srgbClr val="FF6D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131"/>
            <p:cNvSpPr>
              <a:spLocks/>
            </p:cNvSpPr>
            <p:nvPr/>
          </p:nvSpPr>
          <p:spPr bwMode="auto">
            <a:xfrm>
              <a:off x="1886" y="1549"/>
              <a:ext cx="33" cy="33"/>
            </a:xfrm>
            <a:custGeom>
              <a:avLst/>
              <a:gdLst>
                <a:gd name="T0" fmla="*/ 29 w 33"/>
                <a:gd name="T1" fmla="*/ 2 h 33"/>
                <a:gd name="T2" fmla="*/ 18 w 33"/>
                <a:gd name="T3" fmla="*/ 7 h 33"/>
                <a:gd name="T4" fmla="*/ 8 w 33"/>
                <a:gd name="T5" fmla="*/ 0 h 33"/>
                <a:gd name="T6" fmla="*/ 10 w 33"/>
                <a:gd name="T7" fmla="*/ 11 h 33"/>
                <a:gd name="T8" fmla="*/ 0 w 33"/>
                <a:gd name="T9" fmla="*/ 19 h 33"/>
                <a:gd name="T10" fmla="*/ 11 w 33"/>
                <a:gd name="T11" fmla="*/ 22 h 33"/>
                <a:gd name="T12" fmla="*/ 15 w 33"/>
                <a:gd name="T13" fmla="*/ 33 h 33"/>
                <a:gd name="T14" fmla="*/ 22 w 33"/>
                <a:gd name="T15" fmla="*/ 23 h 33"/>
                <a:gd name="T16" fmla="*/ 33 w 33"/>
                <a:gd name="T17" fmla="*/ 23 h 33"/>
                <a:gd name="T18" fmla="*/ 26 w 33"/>
                <a:gd name="T19" fmla="*/ 13 h 33"/>
                <a:gd name="T20" fmla="*/ 29 w 33"/>
                <a:gd name="T21" fmla="*/ 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33">
                  <a:moveTo>
                    <a:pt x="29" y="2"/>
                  </a:moveTo>
                  <a:lnTo>
                    <a:pt x="18" y="7"/>
                  </a:lnTo>
                  <a:lnTo>
                    <a:pt x="8" y="0"/>
                  </a:lnTo>
                  <a:lnTo>
                    <a:pt x="10" y="11"/>
                  </a:lnTo>
                  <a:lnTo>
                    <a:pt x="0" y="19"/>
                  </a:lnTo>
                  <a:lnTo>
                    <a:pt x="11" y="22"/>
                  </a:lnTo>
                  <a:lnTo>
                    <a:pt x="15" y="33"/>
                  </a:lnTo>
                  <a:lnTo>
                    <a:pt x="22" y="23"/>
                  </a:lnTo>
                  <a:lnTo>
                    <a:pt x="33" y="23"/>
                  </a:lnTo>
                  <a:lnTo>
                    <a:pt x="26" y="13"/>
                  </a:lnTo>
                  <a:lnTo>
                    <a:pt x="29" y="2"/>
                  </a:lnTo>
                  <a:close/>
                </a:path>
              </a:pathLst>
            </a:custGeom>
            <a:solidFill>
              <a:srgbClr val="FF6D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132"/>
            <p:cNvSpPr>
              <a:spLocks/>
            </p:cNvSpPr>
            <p:nvPr/>
          </p:nvSpPr>
          <p:spPr bwMode="auto">
            <a:xfrm>
              <a:off x="1754" y="1750"/>
              <a:ext cx="33" cy="34"/>
            </a:xfrm>
            <a:custGeom>
              <a:avLst/>
              <a:gdLst>
                <a:gd name="T0" fmla="*/ 10 w 33"/>
                <a:gd name="T1" fmla="*/ 34 h 34"/>
                <a:gd name="T2" fmla="*/ 10 w 33"/>
                <a:gd name="T3" fmla="*/ 22 h 34"/>
                <a:gd name="T4" fmla="*/ 0 w 33"/>
                <a:gd name="T5" fmla="*/ 16 h 34"/>
                <a:gd name="T6" fmla="*/ 11 w 33"/>
                <a:gd name="T7" fmla="*/ 11 h 34"/>
                <a:gd name="T8" fmla="*/ 14 w 33"/>
                <a:gd name="T9" fmla="*/ 0 h 34"/>
                <a:gd name="T10" fmla="*/ 21 w 33"/>
                <a:gd name="T11" fmla="*/ 9 h 34"/>
                <a:gd name="T12" fmla="*/ 33 w 33"/>
                <a:gd name="T13" fmla="*/ 8 h 34"/>
                <a:gd name="T14" fmla="*/ 26 w 33"/>
                <a:gd name="T15" fmla="*/ 18 h 34"/>
                <a:gd name="T16" fmla="*/ 30 w 33"/>
                <a:gd name="T17" fmla="*/ 29 h 34"/>
                <a:gd name="T18" fmla="*/ 19 w 33"/>
                <a:gd name="T19" fmla="*/ 26 h 34"/>
                <a:gd name="T20" fmla="*/ 10 w 33"/>
                <a:gd name="T2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34">
                  <a:moveTo>
                    <a:pt x="10" y="34"/>
                  </a:moveTo>
                  <a:lnTo>
                    <a:pt x="10" y="22"/>
                  </a:lnTo>
                  <a:lnTo>
                    <a:pt x="0" y="16"/>
                  </a:lnTo>
                  <a:lnTo>
                    <a:pt x="11" y="11"/>
                  </a:lnTo>
                  <a:lnTo>
                    <a:pt x="14" y="0"/>
                  </a:lnTo>
                  <a:lnTo>
                    <a:pt x="21" y="9"/>
                  </a:lnTo>
                  <a:lnTo>
                    <a:pt x="33" y="8"/>
                  </a:lnTo>
                  <a:lnTo>
                    <a:pt x="26" y="18"/>
                  </a:lnTo>
                  <a:lnTo>
                    <a:pt x="30" y="29"/>
                  </a:lnTo>
                  <a:lnTo>
                    <a:pt x="19" y="26"/>
                  </a:lnTo>
                  <a:lnTo>
                    <a:pt x="10" y="34"/>
                  </a:lnTo>
                  <a:close/>
                </a:path>
              </a:pathLst>
            </a:custGeom>
            <a:solidFill>
              <a:srgbClr val="FF6D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133"/>
            <p:cNvSpPr>
              <a:spLocks/>
            </p:cNvSpPr>
            <p:nvPr/>
          </p:nvSpPr>
          <p:spPr bwMode="auto">
            <a:xfrm>
              <a:off x="1852" y="1524"/>
              <a:ext cx="33" cy="34"/>
            </a:xfrm>
            <a:custGeom>
              <a:avLst/>
              <a:gdLst>
                <a:gd name="T0" fmla="*/ 23 w 33"/>
                <a:gd name="T1" fmla="*/ 0 h 34"/>
                <a:gd name="T2" fmla="*/ 13 w 33"/>
                <a:gd name="T3" fmla="*/ 8 h 34"/>
                <a:gd name="T4" fmla="*/ 2 w 33"/>
                <a:gd name="T5" fmla="*/ 5 h 34"/>
                <a:gd name="T6" fmla="*/ 6 w 33"/>
                <a:gd name="T7" fmla="*/ 16 h 34"/>
                <a:gd name="T8" fmla="*/ 0 w 33"/>
                <a:gd name="T9" fmla="*/ 26 h 34"/>
                <a:gd name="T10" fmla="*/ 12 w 33"/>
                <a:gd name="T11" fmla="*/ 25 h 34"/>
                <a:gd name="T12" fmla="*/ 19 w 33"/>
                <a:gd name="T13" fmla="*/ 34 h 34"/>
                <a:gd name="T14" fmla="*/ 22 w 33"/>
                <a:gd name="T15" fmla="*/ 23 h 34"/>
                <a:gd name="T16" fmla="*/ 33 w 33"/>
                <a:gd name="T17" fmla="*/ 18 h 34"/>
                <a:gd name="T18" fmla="*/ 23 w 33"/>
                <a:gd name="T19" fmla="*/ 12 h 34"/>
                <a:gd name="T20" fmla="*/ 23 w 33"/>
                <a:gd name="T2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34">
                  <a:moveTo>
                    <a:pt x="23" y="0"/>
                  </a:moveTo>
                  <a:lnTo>
                    <a:pt x="13" y="8"/>
                  </a:lnTo>
                  <a:lnTo>
                    <a:pt x="2" y="5"/>
                  </a:lnTo>
                  <a:lnTo>
                    <a:pt x="6" y="16"/>
                  </a:lnTo>
                  <a:lnTo>
                    <a:pt x="0" y="26"/>
                  </a:lnTo>
                  <a:lnTo>
                    <a:pt x="12" y="25"/>
                  </a:lnTo>
                  <a:lnTo>
                    <a:pt x="19" y="34"/>
                  </a:lnTo>
                  <a:lnTo>
                    <a:pt x="22" y="23"/>
                  </a:lnTo>
                  <a:lnTo>
                    <a:pt x="33" y="18"/>
                  </a:lnTo>
                  <a:lnTo>
                    <a:pt x="23" y="12"/>
                  </a:lnTo>
                  <a:lnTo>
                    <a:pt x="23" y="0"/>
                  </a:lnTo>
                  <a:close/>
                </a:path>
              </a:pathLst>
            </a:custGeom>
            <a:solidFill>
              <a:srgbClr val="FF6D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134"/>
            <p:cNvSpPr>
              <a:spLocks/>
            </p:cNvSpPr>
            <p:nvPr/>
          </p:nvSpPr>
          <p:spPr bwMode="auto">
            <a:xfrm>
              <a:off x="2011" y="1594"/>
              <a:ext cx="50" cy="61"/>
            </a:xfrm>
            <a:custGeom>
              <a:avLst/>
              <a:gdLst>
                <a:gd name="T0" fmla="*/ 36 w 36"/>
                <a:gd name="T1" fmla="*/ 18 h 44"/>
                <a:gd name="T2" fmla="*/ 0 w 36"/>
                <a:gd name="T3" fmla="*/ 0 h 44"/>
                <a:gd name="T4" fmla="*/ 5 w 36"/>
                <a:gd name="T5" fmla="*/ 44 h 44"/>
                <a:gd name="T6" fmla="*/ 36 w 36"/>
                <a:gd name="T7" fmla="*/ 18 h 44"/>
              </a:gdLst>
              <a:ahLst/>
              <a:cxnLst>
                <a:cxn ang="0">
                  <a:pos x="T0" y="T1"/>
                </a:cxn>
                <a:cxn ang="0">
                  <a:pos x="T2" y="T3"/>
                </a:cxn>
                <a:cxn ang="0">
                  <a:pos x="T4" y="T5"/>
                </a:cxn>
                <a:cxn ang="0">
                  <a:pos x="T6" y="T7"/>
                </a:cxn>
              </a:cxnLst>
              <a:rect l="0" t="0" r="r" b="b"/>
              <a:pathLst>
                <a:path w="36" h="44">
                  <a:moveTo>
                    <a:pt x="36" y="18"/>
                  </a:moveTo>
                  <a:cubicBezTo>
                    <a:pt x="0" y="0"/>
                    <a:pt x="0" y="0"/>
                    <a:pt x="0" y="0"/>
                  </a:cubicBezTo>
                  <a:cubicBezTo>
                    <a:pt x="4" y="15"/>
                    <a:pt x="6" y="30"/>
                    <a:pt x="5" y="44"/>
                  </a:cubicBezTo>
                  <a:lnTo>
                    <a:pt x="36" y="18"/>
                  </a:lnTo>
                  <a:close/>
                </a:path>
              </a:pathLst>
            </a:custGeom>
            <a:solidFill>
              <a:srgbClr val="FFC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135"/>
            <p:cNvSpPr>
              <a:spLocks/>
            </p:cNvSpPr>
            <p:nvPr/>
          </p:nvSpPr>
          <p:spPr bwMode="auto">
            <a:xfrm>
              <a:off x="1963" y="1513"/>
              <a:ext cx="56" cy="52"/>
            </a:xfrm>
            <a:custGeom>
              <a:avLst/>
              <a:gdLst>
                <a:gd name="T0" fmla="*/ 41 w 41"/>
                <a:gd name="T1" fmla="*/ 0 h 38"/>
                <a:gd name="T2" fmla="*/ 0 w 41"/>
                <a:gd name="T3" fmla="*/ 2 h 38"/>
                <a:gd name="T4" fmla="*/ 26 w 41"/>
                <a:gd name="T5" fmla="*/ 38 h 38"/>
                <a:gd name="T6" fmla="*/ 41 w 41"/>
                <a:gd name="T7" fmla="*/ 0 h 38"/>
              </a:gdLst>
              <a:ahLst/>
              <a:cxnLst>
                <a:cxn ang="0">
                  <a:pos x="T0" y="T1"/>
                </a:cxn>
                <a:cxn ang="0">
                  <a:pos x="T2" y="T3"/>
                </a:cxn>
                <a:cxn ang="0">
                  <a:pos x="T4" y="T5"/>
                </a:cxn>
                <a:cxn ang="0">
                  <a:pos x="T6" y="T7"/>
                </a:cxn>
              </a:cxnLst>
              <a:rect l="0" t="0" r="r" b="b"/>
              <a:pathLst>
                <a:path w="41" h="38">
                  <a:moveTo>
                    <a:pt x="41" y="0"/>
                  </a:moveTo>
                  <a:cubicBezTo>
                    <a:pt x="0" y="2"/>
                    <a:pt x="0" y="2"/>
                    <a:pt x="0" y="2"/>
                  </a:cubicBezTo>
                  <a:cubicBezTo>
                    <a:pt x="11" y="13"/>
                    <a:pt x="20" y="25"/>
                    <a:pt x="26" y="38"/>
                  </a:cubicBezTo>
                  <a:lnTo>
                    <a:pt x="41" y="0"/>
                  </a:lnTo>
                  <a:close/>
                </a:path>
              </a:pathLst>
            </a:custGeom>
            <a:solidFill>
              <a:srgbClr val="FFC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136"/>
            <p:cNvSpPr>
              <a:spLocks/>
            </p:cNvSpPr>
            <p:nvPr/>
          </p:nvSpPr>
          <p:spPr bwMode="auto">
            <a:xfrm>
              <a:off x="1893" y="1441"/>
              <a:ext cx="52" cy="57"/>
            </a:xfrm>
            <a:custGeom>
              <a:avLst/>
              <a:gdLst>
                <a:gd name="T0" fmla="*/ 36 w 38"/>
                <a:gd name="T1" fmla="*/ 0 h 41"/>
                <a:gd name="T2" fmla="*/ 0 w 38"/>
                <a:gd name="T3" fmla="*/ 19 h 41"/>
                <a:gd name="T4" fmla="*/ 38 w 38"/>
                <a:gd name="T5" fmla="*/ 41 h 41"/>
                <a:gd name="T6" fmla="*/ 36 w 38"/>
                <a:gd name="T7" fmla="*/ 0 h 41"/>
              </a:gdLst>
              <a:ahLst/>
              <a:cxnLst>
                <a:cxn ang="0">
                  <a:pos x="T0" y="T1"/>
                </a:cxn>
                <a:cxn ang="0">
                  <a:pos x="T2" y="T3"/>
                </a:cxn>
                <a:cxn ang="0">
                  <a:pos x="T4" y="T5"/>
                </a:cxn>
                <a:cxn ang="0">
                  <a:pos x="T6" y="T7"/>
                </a:cxn>
              </a:cxnLst>
              <a:rect l="0" t="0" r="r" b="b"/>
              <a:pathLst>
                <a:path w="38" h="41">
                  <a:moveTo>
                    <a:pt x="36" y="0"/>
                  </a:moveTo>
                  <a:cubicBezTo>
                    <a:pt x="0" y="19"/>
                    <a:pt x="0" y="19"/>
                    <a:pt x="0" y="19"/>
                  </a:cubicBezTo>
                  <a:cubicBezTo>
                    <a:pt x="14" y="24"/>
                    <a:pt x="27" y="31"/>
                    <a:pt x="38" y="41"/>
                  </a:cubicBezTo>
                  <a:lnTo>
                    <a:pt x="36" y="0"/>
                  </a:lnTo>
                  <a:close/>
                </a:path>
              </a:pathLst>
            </a:custGeom>
            <a:solidFill>
              <a:srgbClr val="FFC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137"/>
            <p:cNvSpPr>
              <a:spLocks/>
            </p:cNvSpPr>
            <p:nvPr/>
          </p:nvSpPr>
          <p:spPr bwMode="auto">
            <a:xfrm>
              <a:off x="1808" y="1408"/>
              <a:ext cx="60" cy="50"/>
            </a:xfrm>
            <a:custGeom>
              <a:avLst/>
              <a:gdLst>
                <a:gd name="T0" fmla="*/ 24 w 44"/>
                <a:gd name="T1" fmla="*/ 0 h 36"/>
                <a:gd name="T2" fmla="*/ 0 w 44"/>
                <a:gd name="T3" fmla="*/ 33 h 36"/>
                <a:gd name="T4" fmla="*/ 44 w 44"/>
                <a:gd name="T5" fmla="*/ 36 h 36"/>
                <a:gd name="T6" fmla="*/ 24 w 44"/>
                <a:gd name="T7" fmla="*/ 0 h 36"/>
              </a:gdLst>
              <a:ahLst/>
              <a:cxnLst>
                <a:cxn ang="0">
                  <a:pos x="T0" y="T1"/>
                </a:cxn>
                <a:cxn ang="0">
                  <a:pos x="T2" y="T3"/>
                </a:cxn>
                <a:cxn ang="0">
                  <a:pos x="T4" y="T5"/>
                </a:cxn>
                <a:cxn ang="0">
                  <a:pos x="T6" y="T7"/>
                </a:cxn>
              </a:cxnLst>
              <a:rect l="0" t="0" r="r" b="b"/>
              <a:pathLst>
                <a:path w="44" h="36">
                  <a:moveTo>
                    <a:pt x="24" y="0"/>
                  </a:moveTo>
                  <a:cubicBezTo>
                    <a:pt x="0" y="33"/>
                    <a:pt x="0" y="33"/>
                    <a:pt x="0" y="33"/>
                  </a:cubicBezTo>
                  <a:cubicBezTo>
                    <a:pt x="15" y="31"/>
                    <a:pt x="30" y="33"/>
                    <a:pt x="44" y="36"/>
                  </a:cubicBezTo>
                  <a:lnTo>
                    <a:pt x="24" y="0"/>
                  </a:lnTo>
                  <a:close/>
                </a:path>
              </a:pathLst>
            </a:custGeom>
            <a:solidFill>
              <a:srgbClr val="FFC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138"/>
            <p:cNvSpPr>
              <a:spLocks/>
            </p:cNvSpPr>
            <p:nvPr/>
          </p:nvSpPr>
          <p:spPr bwMode="auto">
            <a:xfrm>
              <a:off x="1724" y="1422"/>
              <a:ext cx="57" cy="55"/>
            </a:xfrm>
            <a:custGeom>
              <a:avLst/>
              <a:gdLst>
                <a:gd name="T0" fmla="*/ 9 w 42"/>
                <a:gd name="T1" fmla="*/ 0 h 40"/>
                <a:gd name="T2" fmla="*/ 0 w 42"/>
                <a:gd name="T3" fmla="*/ 40 h 40"/>
                <a:gd name="T4" fmla="*/ 42 w 42"/>
                <a:gd name="T5" fmla="*/ 24 h 40"/>
                <a:gd name="T6" fmla="*/ 9 w 42"/>
                <a:gd name="T7" fmla="*/ 0 h 40"/>
              </a:gdLst>
              <a:ahLst/>
              <a:cxnLst>
                <a:cxn ang="0">
                  <a:pos x="T0" y="T1"/>
                </a:cxn>
                <a:cxn ang="0">
                  <a:pos x="T2" y="T3"/>
                </a:cxn>
                <a:cxn ang="0">
                  <a:pos x="T4" y="T5"/>
                </a:cxn>
                <a:cxn ang="0">
                  <a:pos x="T6" y="T7"/>
                </a:cxn>
              </a:cxnLst>
              <a:rect l="0" t="0" r="r" b="b"/>
              <a:pathLst>
                <a:path w="42" h="40">
                  <a:moveTo>
                    <a:pt x="9" y="0"/>
                  </a:moveTo>
                  <a:cubicBezTo>
                    <a:pt x="0" y="40"/>
                    <a:pt x="0" y="40"/>
                    <a:pt x="0" y="40"/>
                  </a:cubicBezTo>
                  <a:cubicBezTo>
                    <a:pt x="13" y="32"/>
                    <a:pt x="27" y="27"/>
                    <a:pt x="42" y="24"/>
                  </a:cubicBezTo>
                  <a:lnTo>
                    <a:pt x="9" y="0"/>
                  </a:lnTo>
                  <a:close/>
                </a:path>
              </a:pathLst>
            </a:custGeom>
            <a:solidFill>
              <a:srgbClr val="FFC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139"/>
            <p:cNvSpPr>
              <a:spLocks/>
            </p:cNvSpPr>
            <p:nvPr/>
          </p:nvSpPr>
          <p:spPr bwMode="auto">
            <a:xfrm>
              <a:off x="1645" y="1479"/>
              <a:ext cx="55" cy="53"/>
            </a:xfrm>
            <a:custGeom>
              <a:avLst/>
              <a:gdLst>
                <a:gd name="T0" fmla="*/ 0 w 40"/>
                <a:gd name="T1" fmla="*/ 0 h 39"/>
                <a:gd name="T2" fmla="*/ 10 w 40"/>
                <a:gd name="T3" fmla="*/ 39 h 39"/>
                <a:gd name="T4" fmla="*/ 40 w 40"/>
                <a:gd name="T5" fmla="*/ 8 h 39"/>
                <a:gd name="T6" fmla="*/ 0 w 40"/>
                <a:gd name="T7" fmla="*/ 0 h 39"/>
              </a:gdLst>
              <a:ahLst/>
              <a:cxnLst>
                <a:cxn ang="0">
                  <a:pos x="T0" y="T1"/>
                </a:cxn>
                <a:cxn ang="0">
                  <a:pos x="T2" y="T3"/>
                </a:cxn>
                <a:cxn ang="0">
                  <a:pos x="T4" y="T5"/>
                </a:cxn>
                <a:cxn ang="0">
                  <a:pos x="T6" y="T7"/>
                </a:cxn>
              </a:cxnLst>
              <a:rect l="0" t="0" r="r" b="b"/>
              <a:pathLst>
                <a:path w="40" h="39">
                  <a:moveTo>
                    <a:pt x="0" y="0"/>
                  </a:moveTo>
                  <a:cubicBezTo>
                    <a:pt x="10" y="39"/>
                    <a:pt x="10" y="39"/>
                    <a:pt x="10" y="39"/>
                  </a:cubicBezTo>
                  <a:cubicBezTo>
                    <a:pt x="18" y="27"/>
                    <a:pt x="29" y="16"/>
                    <a:pt x="40" y="8"/>
                  </a:cubicBezTo>
                  <a:lnTo>
                    <a:pt x="0" y="0"/>
                  </a:lnTo>
                  <a:close/>
                </a:path>
              </a:pathLst>
            </a:custGeom>
            <a:solidFill>
              <a:srgbClr val="FFC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140"/>
            <p:cNvSpPr>
              <a:spLocks/>
            </p:cNvSpPr>
            <p:nvPr/>
          </p:nvSpPr>
          <p:spPr bwMode="auto">
            <a:xfrm>
              <a:off x="1587" y="1554"/>
              <a:ext cx="55" cy="58"/>
            </a:xfrm>
            <a:custGeom>
              <a:avLst/>
              <a:gdLst>
                <a:gd name="T0" fmla="*/ 0 w 40"/>
                <a:gd name="T1" fmla="*/ 9 h 42"/>
                <a:gd name="T2" fmla="*/ 26 w 40"/>
                <a:gd name="T3" fmla="*/ 42 h 42"/>
                <a:gd name="T4" fmla="*/ 40 w 40"/>
                <a:gd name="T5" fmla="*/ 0 h 42"/>
                <a:gd name="T6" fmla="*/ 0 w 40"/>
                <a:gd name="T7" fmla="*/ 9 h 42"/>
              </a:gdLst>
              <a:ahLst/>
              <a:cxnLst>
                <a:cxn ang="0">
                  <a:pos x="T0" y="T1"/>
                </a:cxn>
                <a:cxn ang="0">
                  <a:pos x="T2" y="T3"/>
                </a:cxn>
                <a:cxn ang="0">
                  <a:pos x="T4" y="T5"/>
                </a:cxn>
                <a:cxn ang="0">
                  <a:pos x="T6" y="T7"/>
                </a:cxn>
              </a:cxnLst>
              <a:rect l="0" t="0" r="r" b="b"/>
              <a:pathLst>
                <a:path w="40" h="42">
                  <a:moveTo>
                    <a:pt x="0" y="9"/>
                  </a:moveTo>
                  <a:cubicBezTo>
                    <a:pt x="26" y="42"/>
                    <a:pt x="26" y="42"/>
                    <a:pt x="26" y="42"/>
                  </a:cubicBezTo>
                  <a:cubicBezTo>
                    <a:pt x="28" y="27"/>
                    <a:pt x="33" y="13"/>
                    <a:pt x="40" y="0"/>
                  </a:cubicBezTo>
                  <a:lnTo>
                    <a:pt x="0" y="9"/>
                  </a:lnTo>
                  <a:close/>
                </a:path>
              </a:pathLst>
            </a:custGeom>
            <a:solidFill>
              <a:srgbClr val="FFC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141"/>
            <p:cNvSpPr>
              <a:spLocks/>
            </p:cNvSpPr>
            <p:nvPr/>
          </p:nvSpPr>
          <p:spPr bwMode="auto">
            <a:xfrm>
              <a:off x="1574" y="1637"/>
              <a:ext cx="49" cy="62"/>
            </a:xfrm>
            <a:custGeom>
              <a:avLst/>
              <a:gdLst>
                <a:gd name="T0" fmla="*/ 0 w 36"/>
                <a:gd name="T1" fmla="*/ 26 h 45"/>
                <a:gd name="T2" fmla="*/ 36 w 36"/>
                <a:gd name="T3" fmla="*/ 45 h 45"/>
                <a:gd name="T4" fmla="*/ 32 w 36"/>
                <a:gd name="T5" fmla="*/ 0 h 45"/>
                <a:gd name="T6" fmla="*/ 0 w 36"/>
                <a:gd name="T7" fmla="*/ 26 h 45"/>
              </a:gdLst>
              <a:ahLst/>
              <a:cxnLst>
                <a:cxn ang="0">
                  <a:pos x="T0" y="T1"/>
                </a:cxn>
                <a:cxn ang="0">
                  <a:pos x="T2" y="T3"/>
                </a:cxn>
                <a:cxn ang="0">
                  <a:pos x="T4" y="T5"/>
                </a:cxn>
                <a:cxn ang="0">
                  <a:pos x="T6" y="T7"/>
                </a:cxn>
              </a:cxnLst>
              <a:rect l="0" t="0" r="r" b="b"/>
              <a:pathLst>
                <a:path w="36" h="45">
                  <a:moveTo>
                    <a:pt x="0" y="26"/>
                  </a:moveTo>
                  <a:cubicBezTo>
                    <a:pt x="36" y="45"/>
                    <a:pt x="36" y="45"/>
                    <a:pt x="36" y="45"/>
                  </a:cubicBezTo>
                  <a:cubicBezTo>
                    <a:pt x="32" y="30"/>
                    <a:pt x="31" y="15"/>
                    <a:pt x="32" y="0"/>
                  </a:cubicBezTo>
                  <a:lnTo>
                    <a:pt x="0" y="26"/>
                  </a:lnTo>
                  <a:close/>
                </a:path>
              </a:pathLst>
            </a:custGeom>
            <a:solidFill>
              <a:srgbClr val="FFC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142"/>
            <p:cNvSpPr>
              <a:spLocks/>
            </p:cNvSpPr>
            <p:nvPr/>
          </p:nvSpPr>
          <p:spPr bwMode="auto">
            <a:xfrm>
              <a:off x="1605" y="1724"/>
              <a:ext cx="55" cy="52"/>
            </a:xfrm>
            <a:custGeom>
              <a:avLst/>
              <a:gdLst>
                <a:gd name="T0" fmla="*/ 0 w 40"/>
                <a:gd name="T1" fmla="*/ 37 h 38"/>
                <a:gd name="T2" fmla="*/ 40 w 40"/>
                <a:gd name="T3" fmla="*/ 38 h 38"/>
                <a:gd name="T4" fmla="*/ 18 w 40"/>
                <a:gd name="T5" fmla="*/ 0 h 38"/>
                <a:gd name="T6" fmla="*/ 0 w 40"/>
                <a:gd name="T7" fmla="*/ 37 h 38"/>
              </a:gdLst>
              <a:ahLst/>
              <a:cxnLst>
                <a:cxn ang="0">
                  <a:pos x="T0" y="T1"/>
                </a:cxn>
                <a:cxn ang="0">
                  <a:pos x="T2" y="T3"/>
                </a:cxn>
                <a:cxn ang="0">
                  <a:pos x="T4" y="T5"/>
                </a:cxn>
                <a:cxn ang="0">
                  <a:pos x="T6" y="T7"/>
                </a:cxn>
              </a:cxnLst>
              <a:rect l="0" t="0" r="r" b="b"/>
              <a:pathLst>
                <a:path w="40" h="38">
                  <a:moveTo>
                    <a:pt x="0" y="37"/>
                  </a:moveTo>
                  <a:cubicBezTo>
                    <a:pt x="40" y="38"/>
                    <a:pt x="40" y="38"/>
                    <a:pt x="40" y="38"/>
                  </a:cubicBezTo>
                  <a:cubicBezTo>
                    <a:pt x="31" y="26"/>
                    <a:pt x="23" y="14"/>
                    <a:pt x="18" y="0"/>
                  </a:cubicBezTo>
                  <a:lnTo>
                    <a:pt x="0" y="37"/>
                  </a:lnTo>
                  <a:close/>
                </a:path>
              </a:pathLst>
            </a:custGeom>
            <a:solidFill>
              <a:srgbClr val="FFC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143"/>
            <p:cNvSpPr>
              <a:spLocks/>
            </p:cNvSpPr>
            <p:nvPr/>
          </p:nvSpPr>
          <p:spPr bwMode="auto">
            <a:xfrm>
              <a:off x="1675" y="1797"/>
              <a:ext cx="53" cy="56"/>
            </a:xfrm>
            <a:custGeom>
              <a:avLst/>
              <a:gdLst>
                <a:gd name="T0" fmla="*/ 0 w 38"/>
                <a:gd name="T1" fmla="*/ 41 h 41"/>
                <a:gd name="T2" fmla="*/ 38 w 38"/>
                <a:gd name="T3" fmla="*/ 25 h 41"/>
                <a:gd name="T4" fmla="*/ 1 w 38"/>
                <a:gd name="T5" fmla="*/ 0 h 41"/>
                <a:gd name="T6" fmla="*/ 0 w 38"/>
                <a:gd name="T7" fmla="*/ 41 h 41"/>
              </a:gdLst>
              <a:ahLst/>
              <a:cxnLst>
                <a:cxn ang="0">
                  <a:pos x="T0" y="T1"/>
                </a:cxn>
                <a:cxn ang="0">
                  <a:pos x="T2" y="T3"/>
                </a:cxn>
                <a:cxn ang="0">
                  <a:pos x="T4" y="T5"/>
                </a:cxn>
                <a:cxn ang="0">
                  <a:pos x="T6" y="T7"/>
                </a:cxn>
              </a:cxnLst>
              <a:rect l="0" t="0" r="r" b="b"/>
              <a:pathLst>
                <a:path w="38" h="41">
                  <a:moveTo>
                    <a:pt x="0" y="41"/>
                  </a:moveTo>
                  <a:cubicBezTo>
                    <a:pt x="38" y="25"/>
                    <a:pt x="38" y="25"/>
                    <a:pt x="38" y="25"/>
                  </a:cubicBezTo>
                  <a:cubicBezTo>
                    <a:pt x="24" y="18"/>
                    <a:pt x="12" y="10"/>
                    <a:pt x="1" y="0"/>
                  </a:cubicBezTo>
                  <a:lnTo>
                    <a:pt x="0" y="41"/>
                  </a:lnTo>
                  <a:close/>
                </a:path>
              </a:pathLst>
            </a:custGeom>
            <a:solidFill>
              <a:srgbClr val="FFC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144"/>
            <p:cNvSpPr>
              <a:spLocks/>
            </p:cNvSpPr>
            <p:nvPr/>
          </p:nvSpPr>
          <p:spPr bwMode="auto">
            <a:xfrm>
              <a:off x="1751" y="1842"/>
              <a:ext cx="61" cy="52"/>
            </a:xfrm>
            <a:custGeom>
              <a:avLst/>
              <a:gdLst>
                <a:gd name="T0" fmla="*/ 16 w 44"/>
                <a:gd name="T1" fmla="*/ 38 h 38"/>
                <a:gd name="T2" fmla="*/ 44 w 44"/>
                <a:gd name="T3" fmla="*/ 8 h 38"/>
                <a:gd name="T4" fmla="*/ 0 w 44"/>
                <a:gd name="T5" fmla="*/ 0 h 38"/>
                <a:gd name="T6" fmla="*/ 16 w 44"/>
                <a:gd name="T7" fmla="*/ 38 h 38"/>
              </a:gdLst>
              <a:ahLst/>
              <a:cxnLst>
                <a:cxn ang="0">
                  <a:pos x="T0" y="T1"/>
                </a:cxn>
                <a:cxn ang="0">
                  <a:pos x="T2" y="T3"/>
                </a:cxn>
                <a:cxn ang="0">
                  <a:pos x="T4" y="T5"/>
                </a:cxn>
                <a:cxn ang="0">
                  <a:pos x="T6" y="T7"/>
                </a:cxn>
              </a:cxnLst>
              <a:rect l="0" t="0" r="r" b="b"/>
              <a:pathLst>
                <a:path w="44" h="38">
                  <a:moveTo>
                    <a:pt x="16" y="38"/>
                  </a:moveTo>
                  <a:cubicBezTo>
                    <a:pt x="44" y="8"/>
                    <a:pt x="44" y="8"/>
                    <a:pt x="44" y="8"/>
                  </a:cubicBezTo>
                  <a:cubicBezTo>
                    <a:pt x="29" y="7"/>
                    <a:pt x="14" y="5"/>
                    <a:pt x="0" y="0"/>
                  </a:cubicBezTo>
                  <a:lnTo>
                    <a:pt x="16" y="38"/>
                  </a:lnTo>
                  <a:close/>
                </a:path>
              </a:pathLst>
            </a:custGeom>
            <a:solidFill>
              <a:srgbClr val="FFC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145"/>
            <p:cNvSpPr>
              <a:spLocks/>
            </p:cNvSpPr>
            <p:nvPr/>
          </p:nvSpPr>
          <p:spPr bwMode="auto">
            <a:xfrm>
              <a:off x="1838" y="1836"/>
              <a:ext cx="59" cy="54"/>
            </a:xfrm>
            <a:custGeom>
              <a:avLst/>
              <a:gdLst>
                <a:gd name="T0" fmla="*/ 31 w 43"/>
                <a:gd name="T1" fmla="*/ 39 h 39"/>
                <a:gd name="T2" fmla="*/ 43 w 43"/>
                <a:gd name="T3" fmla="*/ 0 h 39"/>
                <a:gd name="T4" fmla="*/ 0 w 43"/>
                <a:gd name="T5" fmla="*/ 12 h 39"/>
                <a:gd name="T6" fmla="*/ 31 w 43"/>
                <a:gd name="T7" fmla="*/ 39 h 39"/>
              </a:gdLst>
              <a:ahLst/>
              <a:cxnLst>
                <a:cxn ang="0">
                  <a:pos x="T0" y="T1"/>
                </a:cxn>
                <a:cxn ang="0">
                  <a:pos x="T2" y="T3"/>
                </a:cxn>
                <a:cxn ang="0">
                  <a:pos x="T4" y="T5"/>
                </a:cxn>
                <a:cxn ang="0">
                  <a:pos x="T6" y="T7"/>
                </a:cxn>
              </a:cxnLst>
              <a:rect l="0" t="0" r="r" b="b"/>
              <a:pathLst>
                <a:path w="43" h="39">
                  <a:moveTo>
                    <a:pt x="31" y="39"/>
                  </a:moveTo>
                  <a:cubicBezTo>
                    <a:pt x="43" y="0"/>
                    <a:pt x="43" y="0"/>
                    <a:pt x="43" y="0"/>
                  </a:cubicBezTo>
                  <a:cubicBezTo>
                    <a:pt x="29" y="6"/>
                    <a:pt x="14" y="10"/>
                    <a:pt x="0" y="12"/>
                  </a:cubicBezTo>
                  <a:lnTo>
                    <a:pt x="31" y="39"/>
                  </a:lnTo>
                  <a:close/>
                </a:path>
              </a:pathLst>
            </a:custGeom>
            <a:solidFill>
              <a:srgbClr val="FFC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146"/>
            <p:cNvSpPr>
              <a:spLocks/>
            </p:cNvSpPr>
            <p:nvPr/>
          </p:nvSpPr>
          <p:spPr bwMode="auto">
            <a:xfrm>
              <a:off x="1920" y="1786"/>
              <a:ext cx="54" cy="56"/>
            </a:xfrm>
            <a:custGeom>
              <a:avLst/>
              <a:gdLst>
                <a:gd name="T0" fmla="*/ 39 w 39"/>
                <a:gd name="T1" fmla="*/ 41 h 41"/>
                <a:gd name="T2" fmla="*/ 34 w 39"/>
                <a:gd name="T3" fmla="*/ 0 h 41"/>
                <a:gd name="T4" fmla="*/ 0 w 39"/>
                <a:gd name="T5" fmla="*/ 29 h 41"/>
                <a:gd name="T6" fmla="*/ 39 w 39"/>
                <a:gd name="T7" fmla="*/ 41 h 41"/>
              </a:gdLst>
              <a:ahLst/>
              <a:cxnLst>
                <a:cxn ang="0">
                  <a:pos x="T0" y="T1"/>
                </a:cxn>
                <a:cxn ang="0">
                  <a:pos x="T2" y="T3"/>
                </a:cxn>
                <a:cxn ang="0">
                  <a:pos x="T4" y="T5"/>
                </a:cxn>
                <a:cxn ang="0">
                  <a:pos x="T6" y="T7"/>
                </a:cxn>
              </a:cxnLst>
              <a:rect l="0" t="0" r="r" b="b"/>
              <a:pathLst>
                <a:path w="39" h="41">
                  <a:moveTo>
                    <a:pt x="39" y="41"/>
                  </a:moveTo>
                  <a:cubicBezTo>
                    <a:pt x="34" y="0"/>
                    <a:pt x="34" y="0"/>
                    <a:pt x="34" y="0"/>
                  </a:cubicBezTo>
                  <a:cubicBezTo>
                    <a:pt x="24" y="12"/>
                    <a:pt x="12" y="22"/>
                    <a:pt x="0" y="29"/>
                  </a:cubicBezTo>
                  <a:lnTo>
                    <a:pt x="39" y="41"/>
                  </a:lnTo>
                  <a:close/>
                </a:path>
              </a:pathLst>
            </a:custGeom>
            <a:solidFill>
              <a:srgbClr val="FFC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147"/>
            <p:cNvSpPr>
              <a:spLocks/>
            </p:cNvSpPr>
            <p:nvPr/>
          </p:nvSpPr>
          <p:spPr bwMode="auto">
            <a:xfrm>
              <a:off x="1988" y="1703"/>
              <a:ext cx="55" cy="55"/>
            </a:xfrm>
            <a:custGeom>
              <a:avLst/>
              <a:gdLst>
                <a:gd name="T0" fmla="*/ 40 w 40"/>
                <a:gd name="T1" fmla="*/ 34 h 40"/>
                <a:gd name="T2" fmla="*/ 18 w 40"/>
                <a:gd name="T3" fmla="*/ 0 h 40"/>
                <a:gd name="T4" fmla="*/ 0 w 40"/>
                <a:gd name="T5" fmla="*/ 40 h 40"/>
                <a:gd name="T6" fmla="*/ 40 w 40"/>
                <a:gd name="T7" fmla="*/ 34 h 40"/>
              </a:gdLst>
              <a:ahLst/>
              <a:cxnLst>
                <a:cxn ang="0">
                  <a:pos x="T0" y="T1"/>
                </a:cxn>
                <a:cxn ang="0">
                  <a:pos x="T2" y="T3"/>
                </a:cxn>
                <a:cxn ang="0">
                  <a:pos x="T4" y="T5"/>
                </a:cxn>
                <a:cxn ang="0">
                  <a:pos x="T6" y="T7"/>
                </a:cxn>
              </a:cxnLst>
              <a:rect l="0" t="0" r="r" b="b"/>
              <a:pathLst>
                <a:path w="40" h="40">
                  <a:moveTo>
                    <a:pt x="40" y="34"/>
                  </a:moveTo>
                  <a:cubicBezTo>
                    <a:pt x="18" y="0"/>
                    <a:pt x="18" y="0"/>
                    <a:pt x="18" y="0"/>
                  </a:cubicBezTo>
                  <a:cubicBezTo>
                    <a:pt x="14" y="15"/>
                    <a:pt x="8" y="28"/>
                    <a:pt x="0" y="40"/>
                  </a:cubicBezTo>
                  <a:lnTo>
                    <a:pt x="40" y="34"/>
                  </a:lnTo>
                  <a:close/>
                </a:path>
              </a:pathLst>
            </a:custGeom>
            <a:solidFill>
              <a:srgbClr val="FFC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1" name="组合 60"/>
          <p:cNvGrpSpPr/>
          <p:nvPr/>
        </p:nvGrpSpPr>
        <p:grpSpPr>
          <a:xfrm>
            <a:off x="3833930" y="1912565"/>
            <a:ext cx="798996" cy="1394517"/>
            <a:chOff x="3675886" y="2228654"/>
            <a:chExt cx="798996" cy="1394517"/>
          </a:xfrm>
        </p:grpSpPr>
        <p:grpSp>
          <p:nvGrpSpPr>
            <p:cNvPr id="56" name="组合 55"/>
            <p:cNvGrpSpPr/>
            <p:nvPr/>
          </p:nvGrpSpPr>
          <p:grpSpPr>
            <a:xfrm>
              <a:off x="3675886" y="2807249"/>
              <a:ext cx="455519" cy="815922"/>
              <a:chOff x="3592594" y="1323833"/>
              <a:chExt cx="455519" cy="611800"/>
            </a:xfrm>
          </p:grpSpPr>
          <p:cxnSp>
            <p:nvCxnSpPr>
              <p:cNvPr id="57" name="直接连接符 56"/>
              <p:cNvCxnSpPr/>
              <p:nvPr/>
            </p:nvCxnSpPr>
            <p:spPr>
              <a:xfrm>
                <a:off x="3592594" y="1935633"/>
                <a:ext cx="455519" cy="0"/>
              </a:xfrm>
              <a:prstGeom prst="line">
                <a:avLst/>
              </a:prstGeom>
              <a:ln>
                <a:solidFill>
                  <a:srgbClr val="FC611F"/>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V="1">
                <a:off x="4047818" y="1323833"/>
                <a:ext cx="0" cy="611800"/>
              </a:xfrm>
              <a:prstGeom prst="line">
                <a:avLst/>
              </a:prstGeom>
              <a:ln>
                <a:solidFill>
                  <a:srgbClr val="FC611F"/>
                </a:solidFill>
              </a:ln>
            </p:spPr>
            <p:style>
              <a:lnRef idx="1">
                <a:schemeClr val="accent1"/>
              </a:lnRef>
              <a:fillRef idx="0">
                <a:schemeClr val="accent1"/>
              </a:fillRef>
              <a:effectRef idx="0">
                <a:schemeClr val="accent1"/>
              </a:effectRef>
              <a:fontRef idx="minor">
                <a:schemeClr val="tx1"/>
              </a:fontRef>
            </p:style>
          </p:cxnSp>
        </p:grpSp>
        <p:sp>
          <p:nvSpPr>
            <p:cNvPr id="59" name="文本框 45"/>
            <p:cNvSpPr txBox="1"/>
            <p:nvPr/>
          </p:nvSpPr>
          <p:spPr>
            <a:xfrm>
              <a:off x="3759622" y="2228654"/>
              <a:ext cx="715260" cy="461665"/>
            </a:xfrm>
            <a:prstGeom prst="rect">
              <a:avLst/>
            </a:prstGeom>
            <a:noFill/>
          </p:spPr>
          <p:txBody>
            <a:bodyPr wrap="none" rtlCol="0">
              <a:spAutoFit/>
            </a:bodyPr>
            <a:lstStyle/>
            <a:p>
              <a:r>
                <a:rPr lang="en-US" altLang="zh-CN" sz="2400" dirty="0" smtClean="0">
                  <a:solidFill>
                    <a:srgbClr val="FC611F"/>
                  </a:solidFill>
                </a:rPr>
                <a:t>40%</a:t>
              </a:r>
              <a:endParaRPr lang="zh-CN" altLang="en-US" sz="2400" dirty="0">
                <a:solidFill>
                  <a:srgbClr val="FC611F"/>
                </a:solidFill>
              </a:endParaRPr>
            </a:p>
          </p:txBody>
        </p:sp>
        <p:sp>
          <p:nvSpPr>
            <p:cNvPr id="60" name="文本框 114"/>
            <p:cNvSpPr txBox="1"/>
            <p:nvPr/>
          </p:nvSpPr>
          <p:spPr>
            <a:xfrm>
              <a:off x="3967734" y="2395771"/>
              <a:ext cx="327334" cy="769441"/>
            </a:xfrm>
            <a:prstGeom prst="rect">
              <a:avLst/>
            </a:prstGeom>
            <a:noFill/>
          </p:spPr>
          <p:txBody>
            <a:bodyPr wrap="none" rtlCol="0">
              <a:spAutoFit/>
            </a:bodyPr>
            <a:lstStyle/>
            <a:p>
              <a:r>
                <a:rPr lang="en-US" altLang="zh-CN" sz="4400" dirty="0">
                  <a:solidFill>
                    <a:srgbClr val="FC611F"/>
                  </a:solidFill>
                </a:rPr>
                <a:t>·</a:t>
              </a:r>
              <a:endParaRPr lang="zh-CN" altLang="en-US" sz="4400" dirty="0">
                <a:solidFill>
                  <a:srgbClr val="FC611F"/>
                </a:solidFill>
              </a:endParaRPr>
            </a:p>
          </p:txBody>
        </p:sp>
      </p:grpSp>
      <p:grpSp>
        <p:nvGrpSpPr>
          <p:cNvPr id="62" name="组合 61"/>
          <p:cNvGrpSpPr/>
          <p:nvPr/>
        </p:nvGrpSpPr>
        <p:grpSpPr>
          <a:xfrm flipH="1">
            <a:off x="2342389" y="4846031"/>
            <a:ext cx="455519" cy="222713"/>
            <a:chOff x="3581708" y="1768637"/>
            <a:chExt cx="455519" cy="166996"/>
          </a:xfrm>
        </p:grpSpPr>
        <p:cxnSp>
          <p:nvCxnSpPr>
            <p:cNvPr id="63" name="直接连接符 62"/>
            <p:cNvCxnSpPr/>
            <p:nvPr/>
          </p:nvCxnSpPr>
          <p:spPr>
            <a:xfrm>
              <a:off x="3581708" y="1935633"/>
              <a:ext cx="455519" cy="0"/>
            </a:xfrm>
            <a:prstGeom prst="line">
              <a:avLst/>
            </a:prstGeom>
            <a:ln>
              <a:solidFill>
                <a:srgbClr val="FFC543"/>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flipH="1" flipV="1">
              <a:off x="4033963" y="1768637"/>
              <a:ext cx="0" cy="166996"/>
            </a:xfrm>
            <a:prstGeom prst="line">
              <a:avLst/>
            </a:prstGeom>
            <a:ln>
              <a:solidFill>
                <a:srgbClr val="FFC543"/>
              </a:solidFill>
            </a:ln>
          </p:spPr>
          <p:style>
            <a:lnRef idx="1">
              <a:schemeClr val="accent1"/>
            </a:lnRef>
            <a:fillRef idx="0">
              <a:schemeClr val="accent1"/>
            </a:fillRef>
            <a:effectRef idx="0">
              <a:schemeClr val="accent1"/>
            </a:effectRef>
            <a:fontRef idx="minor">
              <a:schemeClr val="tx1"/>
            </a:fontRef>
          </p:style>
        </p:cxnSp>
      </p:grpSp>
      <p:sp>
        <p:nvSpPr>
          <p:cNvPr id="65" name="文本框 135"/>
          <p:cNvSpPr txBox="1"/>
          <p:nvPr/>
        </p:nvSpPr>
        <p:spPr>
          <a:xfrm>
            <a:off x="2916440" y="4811700"/>
            <a:ext cx="1340432" cy="461665"/>
          </a:xfrm>
          <a:prstGeom prst="rect">
            <a:avLst/>
          </a:prstGeom>
          <a:noFill/>
        </p:spPr>
        <p:txBody>
          <a:bodyPr wrap="none" rtlCol="0">
            <a:spAutoFit/>
          </a:bodyPr>
          <a:lstStyle/>
          <a:p>
            <a:r>
              <a:rPr lang="en-US" altLang="zh-CN" sz="2400" dirty="0" smtClean="0">
                <a:solidFill>
                  <a:srgbClr val="FFC543"/>
                </a:solidFill>
              </a:rPr>
              <a:t>20%-30%</a:t>
            </a:r>
            <a:endParaRPr lang="zh-CN" altLang="en-US" sz="2400" dirty="0" smtClean="0">
              <a:solidFill>
                <a:srgbClr val="FFC543"/>
              </a:solidFill>
            </a:endParaRPr>
          </a:p>
        </p:txBody>
      </p:sp>
      <p:sp>
        <p:nvSpPr>
          <p:cNvPr id="66" name="文本框 136"/>
          <p:cNvSpPr txBox="1"/>
          <p:nvPr/>
        </p:nvSpPr>
        <p:spPr>
          <a:xfrm>
            <a:off x="2631879" y="4667557"/>
            <a:ext cx="327334" cy="769441"/>
          </a:xfrm>
          <a:prstGeom prst="rect">
            <a:avLst/>
          </a:prstGeom>
          <a:noFill/>
        </p:spPr>
        <p:txBody>
          <a:bodyPr wrap="none" rtlCol="0">
            <a:spAutoFit/>
          </a:bodyPr>
          <a:lstStyle/>
          <a:p>
            <a:r>
              <a:rPr lang="en-US" altLang="zh-CN" sz="4400" dirty="0">
                <a:solidFill>
                  <a:srgbClr val="FFC543"/>
                </a:solidFill>
              </a:rPr>
              <a:t>·</a:t>
            </a:r>
            <a:endParaRPr lang="zh-CN" altLang="en-US" sz="4400" dirty="0">
              <a:solidFill>
                <a:srgbClr val="FFC543"/>
              </a:solidFill>
            </a:endParaRPr>
          </a:p>
        </p:txBody>
      </p:sp>
      <p:grpSp>
        <p:nvGrpSpPr>
          <p:cNvPr id="67" name="组合 66"/>
          <p:cNvGrpSpPr/>
          <p:nvPr/>
        </p:nvGrpSpPr>
        <p:grpSpPr>
          <a:xfrm flipH="1">
            <a:off x="1074817" y="2971573"/>
            <a:ext cx="463141" cy="264367"/>
            <a:chOff x="3559936" y="1768637"/>
            <a:chExt cx="463141" cy="166996"/>
          </a:xfrm>
        </p:grpSpPr>
        <p:cxnSp>
          <p:nvCxnSpPr>
            <p:cNvPr id="68" name="直接连接符 67"/>
            <p:cNvCxnSpPr/>
            <p:nvPr/>
          </p:nvCxnSpPr>
          <p:spPr>
            <a:xfrm>
              <a:off x="3559936" y="1935633"/>
              <a:ext cx="455519" cy="0"/>
            </a:xfrm>
            <a:prstGeom prst="line">
              <a:avLst/>
            </a:prstGeom>
            <a:ln>
              <a:solidFill>
                <a:srgbClr val="464F5A"/>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H="1" flipV="1">
              <a:off x="4023077" y="1768637"/>
              <a:ext cx="0" cy="166996"/>
            </a:xfrm>
            <a:prstGeom prst="line">
              <a:avLst/>
            </a:prstGeom>
            <a:ln>
              <a:solidFill>
                <a:srgbClr val="464F5A"/>
              </a:solidFill>
            </a:ln>
          </p:spPr>
          <p:style>
            <a:lnRef idx="1">
              <a:schemeClr val="accent1"/>
            </a:lnRef>
            <a:fillRef idx="0">
              <a:schemeClr val="accent1"/>
            </a:fillRef>
            <a:effectRef idx="0">
              <a:schemeClr val="accent1"/>
            </a:effectRef>
            <a:fontRef idx="minor">
              <a:schemeClr val="tx1"/>
            </a:fontRef>
          </p:style>
        </p:cxnSp>
      </p:grpSp>
      <p:sp>
        <p:nvSpPr>
          <p:cNvPr id="71" name="文本框 122"/>
          <p:cNvSpPr txBox="1"/>
          <p:nvPr/>
        </p:nvSpPr>
        <p:spPr>
          <a:xfrm>
            <a:off x="915226" y="2541051"/>
            <a:ext cx="327334" cy="769441"/>
          </a:xfrm>
          <a:prstGeom prst="rect">
            <a:avLst/>
          </a:prstGeom>
          <a:noFill/>
        </p:spPr>
        <p:txBody>
          <a:bodyPr wrap="square" rtlCol="0">
            <a:spAutoFit/>
          </a:bodyPr>
          <a:lstStyle/>
          <a:p>
            <a:r>
              <a:rPr lang="en-US" altLang="zh-CN" sz="4400" dirty="0">
                <a:solidFill>
                  <a:srgbClr val="464F5A"/>
                </a:solidFill>
              </a:rPr>
              <a:t>·</a:t>
            </a:r>
            <a:endParaRPr lang="zh-CN" altLang="en-US" sz="4400" dirty="0">
              <a:solidFill>
                <a:srgbClr val="464F5A"/>
              </a:solidFill>
            </a:endParaRPr>
          </a:p>
        </p:txBody>
      </p:sp>
      <p:graphicFrame>
        <p:nvGraphicFramePr>
          <p:cNvPr id="10" name="图表 9"/>
          <p:cNvGraphicFramePr/>
          <p:nvPr/>
        </p:nvGraphicFramePr>
        <p:xfrm>
          <a:off x="146755" y="1456266"/>
          <a:ext cx="6050846" cy="3635024"/>
        </p:xfrm>
        <a:graphic>
          <a:graphicData uri="http://schemas.openxmlformats.org/drawingml/2006/chart">
            <c:chart xmlns:c="http://schemas.openxmlformats.org/drawingml/2006/chart" xmlns:r="http://schemas.openxmlformats.org/officeDocument/2006/relationships" r:id="rId3"/>
          </a:graphicData>
        </a:graphic>
      </p:graphicFrame>
      <p:sp>
        <p:nvSpPr>
          <p:cNvPr id="70" name="文本框 121"/>
          <p:cNvSpPr txBox="1"/>
          <p:nvPr/>
        </p:nvSpPr>
        <p:spPr>
          <a:xfrm>
            <a:off x="707113" y="2385223"/>
            <a:ext cx="715260" cy="461665"/>
          </a:xfrm>
          <a:prstGeom prst="rect">
            <a:avLst/>
          </a:prstGeom>
          <a:noFill/>
        </p:spPr>
        <p:txBody>
          <a:bodyPr wrap="square" rtlCol="0">
            <a:spAutoFit/>
          </a:bodyPr>
          <a:lstStyle/>
          <a:p>
            <a:r>
              <a:rPr lang="en-US" altLang="zh-CN" sz="2400" dirty="0" smtClean="0">
                <a:solidFill>
                  <a:srgbClr val="464F5A"/>
                </a:solidFill>
              </a:rPr>
              <a:t>20%</a:t>
            </a:r>
            <a:endParaRPr lang="zh-CN" altLang="en-US" sz="2400" dirty="0">
              <a:solidFill>
                <a:srgbClr val="464F5A"/>
              </a:solidFill>
            </a:endParaRPr>
          </a:p>
        </p:txBody>
      </p:sp>
      <p:sp>
        <p:nvSpPr>
          <p:cNvPr id="72" name="TextBox 71"/>
          <p:cNvSpPr txBox="1"/>
          <p:nvPr/>
        </p:nvSpPr>
        <p:spPr>
          <a:xfrm>
            <a:off x="5723467" y="1478844"/>
            <a:ext cx="2381955" cy="923330"/>
          </a:xfrm>
          <a:prstGeom prst="rect">
            <a:avLst/>
          </a:prstGeom>
          <a:noFill/>
        </p:spPr>
        <p:txBody>
          <a:bodyPr wrap="square" rtlCol="0">
            <a:spAutoFit/>
          </a:bodyPr>
          <a:lstStyle/>
          <a:p>
            <a:pPr algn="just"/>
            <a:r>
              <a:rPr lang="zh-CN" altLang="en-US" dirty="0" smtClean="0">
                <a:latin typeface="微软雅黑" pitchFamily="34" charset="-122"/>
                <a:ea typeface="微软雅黑" pitchFamily="34" charset="-122"/>
              </a:rPr>
              <a:t>原因：</a:t>
            </a:r>
          </a:p>
          <a:p>
            <a:pPr lvl="0" algn="just"/>
            <a:endParaRPr lang="en-US" altLang="zh-CN" dirty="0" smtClean="0">
              <a:latin typeface="微软雅黑" pitchFamily="34" charset="-122"/>
              <a:ea typeface="微软雅黑" pitchFamily="34" charset="-122"/>
            </a:endParaRPr>
          </a:p>
          <a:p>
            <a:pPr lvl="0" algn="just"/>
            <a:r>
              <a:rPr lang="zh-CN" altLang="en-US" dirty="0" smtClean="0">
                <a:latin typeface="微软雅黑" pitchFamily="34" charset="-122"/>
                <a:ea typeface="微软雅黑" pitchFamily="34" charset="-122"/>
              </a:rPr>
              <a:t>不设学历、专业限制</a:t>
            </a:r>
            <a:endParaRPr lang="zh-CN" altLang="en-US" dirty="0"/>
          </a:p>
        </p:txBody>
      </p:sp>
      <p:sp>
        <p:nvSpPr>
          <p:cNvPr id="73" name="TextBox 72"/>
          <p:cNvSpPr txBox="1"/>
          <p:nvPr/>
        </p:nvSpPr>
        <p:spPr>
          <a:xfrm>
            <a:off x="5723467" y="3915567"/>
            <a:ext cx="2381955" cy="1477328"/>
          </a:xfrm>
          <a:prstGeom prst="rect">
            <a:avLst/>
          </a:prstGeom>
          <a:noFill/>
        </p:spPr>
        <p:txBody>
          <a:bodyPr wrap="square" rtlCol="0">
            <a:spAutoFit/>
          </a:bodyPr>
          <a:lstStyle/>
          <a:p>
            <a:pPr algn="just"/>
            <a:r>
              <a:rPr lang="zh-CN" altLang="en-US" dirty="0" smtClean="0">
                <a:latin typeface="微软雅黑" pitchFamily="34" charset="-122"/>
                <a:ea typeface="微软雅黑" pitchFamily="34" charset="-122"/>
              </a:rPr>
              <a:t>上、下午满分分别为</a:t>
            </a:r>
            <a:r>
              <a:rPr lang="en-US" altLang="zh-CN" dirty="0" smtClean="0">
                <a:latin typeface="微软雅黑" pitchFamily="34" charset="-122"/>
                <a:ea typeface="微软雅黑" pitchFamily="34" charset="-122"/>
              </a:rPr>
              <a:t>75</a:t>
            </a:r>
            <a:r>
              <a:rPr lang="zh-CN" altLang="en-US" dirty="0" smtClean="0">
                <a:latin typeface="微软雅黑" pitchFamily="34" charset="-122"/>
                <a:ea typeface="微软雅黑" pitchFamily="34" charset="-122"/>
              </a:rPr>
              <a:t>分，及格线均为</a:t>
            </a:r>
            <a:r>
              <a:rPr lang="en-US" altLang="zh-CN" dirty="0" smtClean="0">
                <a:latin typeface="微软雅黑" pitchFamily="34" charset="-122"/>
                <a:ea typeface="微软雅黑" pitchFamily="34" charset="-122"/>
              </a:rPr>
              <a:t>45</a:t>
            </a:r>
            <a:r>
              <a:rPr lang="zh-CN" altLang="en-US" dirty="0" smtClean="0">
                <a:latin typeface="微软雅黑" pitchFamily="34" charset="-122"/>
                <a:ea typeface="微软雅黑" pitchFamily="34" charset="-122"/>
              </a:rPr>
              <a:t>分，超过合格线即及格。</a:t>
            </a:r>
          </a:p>
          <a:p>
            <a:endParaRPr lang="zh-CN" altLang="en-US" dirty="0"/>
          </a:p>
        </p:txBody>
      </p:sp>
      <p:cxnSp>
        <p:nvCxnSpPr>
          <p:cNvPr id="74" name="直接连接符 73"/>
          <p:cNvCxnSpPr/>
          <p:nvPr/>
        </p:nvCxnSpPr>
        <p:spPr>
          <a:xfrm rot="16200000" flipH="1">
            <a:off x="5076824" y="2228852"/>
            <a:ext cx="1228728" cy="9525"/>
          </a:xfrm>
          <a:prstGeom prst="line">
            <a:avLst/>
          </a:prstGeom>
          <a:ln>
            <a:solidFill>
              <a:srgbClr val="464F5A"/>
            </a:solidFill>
            <a:prstDash val="dash"/>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rot="5400000">
            <a:off x="5360663" y="4221489"/>
            <a:ext cx="656960" cy="5438"/>
          </a:xfrm>
          <a:prstGeom prst="line">
            <a:avLst/>
          </a:prstGeom>
          <a:ln>
            <a:solidFill>
              <a:srgbClr val="464F5A"/>
            </a:solidFill>
            <a:prstDash val="dash"/>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5723467" y="2310599"/>
            <a:ext cx="2381955" cy="646331"/>
          </a:xfrm>
          <a:prstGeom prst="rect">
            <a:avLst/>
          </a:prstGeom>
          <a:noFill/>
        </p:spPr>
        <p:txBody>
          <a:bodyPr wrap="square" rtlCol="0">
            <a:spAutoFit/>
          </a:bodyPr>
          <a:lstStyle/>
          <a:p>
            <a:pPr lvl="0" algn="just"/>
            <a:r>
              <a:rPr lang="zh-CN" altLang="en-US" dirty="0" smtClean="0">
                <a:latin typeface="微软雅黑" pitchFamily="34" charset="-122"/>
                <a:ea typeface="微软雅黑" pitchFamily="34" charset="-122"/>
              </a:rPr>
              <a:t>社会考生较多，水平差异较大；</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slide(fromBottom)">
                                      <p:cBhvr>
                                        <p:cTn id="7" dur="500"/>
                                        <p:tgtEl>
                                          <p:spTgt spid="7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80"/>
                                        </p:tgtEl>
                                        <p:attrNameLst>
                                          <p:attrName>style.visibility</p:attrName>
                                        </p:attrNameLst>
                                      </p:cBhvr>
                                      <p:to>
                                        <p:strVal val="visible"/>
                                      </p:to>
                                    </p:set>
                                    <p:animEffect transition="in" filter="slide(fromBottom)">
                                      <p:cBhvr>
                                        <p:cTn id="12" dur="500"/>
                                        <p:tgtEl>
                                          <p:spTgt spid="80"/>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slide(fromBottom)">
                                      <p:cBhvr>
                                        <p:cTn id="17"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3" grpId="0"/>
      <p:bldP spid="8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9C689EE7-C798-4E5C-9338-2BD7BFF69A97}" type="slidenum">
              <a:rPr lang="zh-CN" altLang="en-US" smtClean="0"/>
              <a:pPr/>
              <a:t>35</a:t>
            </a:fld>
            <a:endParaRPr lang="zh-CN" altLang="en-US" dirty="0"/>
          </a:p>
        </p:txBody>
      </p:sp>
      <p:grpSp>
        <p:nvGrpSpPr>
          <p:cNvPr id="3" name="组合 2"/>
          <p:cNvGrpSpPr/>
          <p:nvPr/>
        </p:nvGrpSpPr>
        <p:grpSpPr>
          <a:xfrm>
            <a:off x="0" y="794"/>
            <a:ext cx="9144000" cy="6858000"/>
            <a:chOff x="0" y="794"/>
            <a:chExt cx="9144000" cy="6858000"/>
          </a:xfrm>
        </p:grpSpPr>
        <p:pic>
          <p:nvPicPr>
            <p:cNvPr id="4" name="图片 3" descr="图片2.jpg"/>
            <p:cNvPicPr>
              <a:picLocks noChangeAspect="1"/>
            </p:cNvPicPr>
            <p:nvPr/>
          </p:nvPicPr>
          <p:blipFill>
            <a:blip r:embed="rId2"/>
            <a:stretch>
              <a:fillRect/>
            </a:stretch>
          </p:blipFill>
          <p:spPr>
            <a:xfrm>
              <a:off x="0" y="794"/>
              <a:ext cx="9144000" cy="6858000"/>
            </a:xfrm>
            <a:prstGeom prst="rect">
              <a:avLst/>
            </a:prstGeom>
          </p:spPr>
        </p:pic>
        <p:grpSp>
          <p:nvGrpSpPr>
            <p:cNvPr id="5" name="组合 4"/>
            <p:cNvGrpSpPr/>
            <p:nvPr/>
          </p:nvGrpSpPr>
          <p:grpSpPr>
            <a:xfrm>
              <a:off x="2786288" y="1343378"/>
              <a:ext cx="3571431" cy="3735314"/>
              <a:chOff x="3186113" y="530112"/>
              <a:chExt cx="2625725" cy="2338387"/>
            </a:xfrm>
          </p:grpSpPr>
          <p:sp>
            <p:nvSpPr>
              <p:cNvPr id="8" name="Rectangle 9"/>
              <p:cNvSpPr>
                <a:spLocks noChangeArrowheads="1"/>
              </p:cNvSpPr>
              <p:nvPr/>
            </p:nvSpPr>
            <p:spPr bwMode="auto">
              <a:xfrm>
                <a:off x="3338513" y="693625"/>
                <a:ext cx="2320925" cy="1635125"/>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11"/>
              <p:cNvSpPr>
                <a:spLocks noEditPoints="1"/>
              </p:cNvSpPr>
              <p:nvPr/>
            </p:nvSpPr>
            <p:spPr bwMode="auto">
              <a:xfrm>
                <a:off x="3186113" y="530112"/>
                <a:ext cx="2625725" cy="1895475"/>
              </a:xfrm>
              <a:custGeom>
                <a:avLst/>
                <a:gdLst>
                  <a:gd name="T0" fmla="*/ 397 w 432"/>
                  <a:gd name="T1" fmla="*/ 0 h 312"/>
                  <a:gd name="T2" fmla="*/ 33 w 432"/>
                  <a:gd name="T3" fmla="*/ 0 h 312"/>
                  <a:gd name="T4" fmla="*/ 0 w 432"/>
                  <a:gd name="T5" fmla="*/ 35 h 312"/>
                  <a:gd name="T6" fmla="*/ 0 w 432"/>
                  <a:gd name="T7" fmla="*/ 276 h 312"/>
                  <a:gd name="T8" fmla="*/ 33 w 432"/>
                  <a:gd name="T9" fmla="*/ 312 h 312"/>
                  <a:gd name="T10" fmla="*/ 397 w 432"/>
                  <a:gd name="T11" fmla="*/ 312 h 312"/>
                  <a:gd name="T12" fmla="*/ 432 w 432"/>
                  <a:gd name="T13" fmla="*/ 276 h 312"/>
                  <a:gd name="T14" fmla="*/ 432 w 432"/>
                  <a:gd name="T15" fmla="*/ 35 h 312"/>
                  <a:gd name="T16" fmla="*/ 397 w 432"/>
                  <a:gd name="T17" fmla="*/ 0 h 312"/>
                  <a:gd name="T18" fmla="*/ 408 w 432"/>
                  <a:gd name="T19" fmla="*/ 284 h 312"/>
                  <a:gd name="T20" fmla="*/ 24 w 432"/>
                  <a:gd name="T21" fmla="*/ 284 h 312"/>
                  <a:gd name="T22" fmla="*/ 24 w 432"/>
                  <a:gd name="T23" fmla="*/ 28 h 312"/>
                  <a:gd name="T24" fmla="*/ 408 w 432"/>
                  <a:gd name="T25" fmla="*/ 28 h 312"/>
                  <a:gd name="T26" fmla="*/ 408 w 432"/>
                  <a:gd name="T27" fmla="*/ 28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2" h="312">
                    <a:moveTo>
                      <a:pt x="397" y="0"/>
                    </a:moveTo>
                    <a:cubicBezTo>
                      <a:pt x="33" y="0"/>
                      <a:pt x="33" y="0"/>
                      <a:pt x="33" y="0"/>
                    </a:cubicBezTo>
                    <a:cubicBezTo>
                      <a:pt x="15" y="0"/>
                      <a:pt x="0" y="16"/>
                      <a:pt x="0" y="35"/>
                    </a:cubicBezTo>
                    <a:cubicBezTo>
                      <a:pt x="0" y="276"/>
                      <a:pt x="0" y="276"/>
                      <a:pt x="0" y="276"/>
                    </a:cubicBezTo>
                    <a:cubicBezTo>
                      <a:pt x="0" y="295"/>
                      <a:pt x="15" y="312"/>
                      <a:pt x="33" y="312"/>
                    </a:cubicBezTo>
                    <a:cubicBezTo>
                      <a:pt x="397" y="312"/>
                      <a:pt x="397" y="312"/>
                      <a:pt x="397" y="312"/>
                    </a:cubicBezTo>
                    <a:cubicBezTo>
                      <a:pt x="416" y="312"/>
                      <a:pt x="432" y="295"/>
                      <a:pt x="432" y="276"/>
                    </a:cubicBezTo>
                    <a:cubicBezTo>
                      <a:pt x="432" y="35"/>
                      <a:pt x="432" y="35"/>
                      <a:pt x="432" y="35"/>
                    </a:cubicBezTo>
                    <a:cubicBezTo>
                      <a:pt x="432" y="16"/>
                      <a:pt x="416" y="0"/>
                      <a:pt x="397" y="0"/>
                    </a:cubicBezTo>
                    <a:close/>
                    <a:moveTo>
                      <a:pt x="408" y="284"/>
                    </a:moveTo>
                    <a:cubicBezTo>
                      <a:pt x="24" y="284"/>
                      <a:pt x="24" y="284"/>
                      <a:pt x="24" y="284"/>
                    </a:cubicBezTo>
                    <a:cubicBezTo>
                      <a:pt x="24" y="28"/>
                      <a:pt x="24" y="28"/>
                      <a:pt x="24" y="28"/>
                    </a:cubicBezTo>
                    <a:cubicBezTo>
                      <a:pt x="408" y="28"/>
                      <a:pt x="408" y="28"/>
                      <a:pt x="408" y="28"/>
                    </a:cubicBezTo>
                    <a:lnTo>
                      <a:pt x="408" y="284"/>
                    </a:lnTo>
                    <a:close/>
                  </a:path>
                </a:pathLst>
              </a:custGeom>
              <a:solidFill>
                <a:srgbClr val="1C2B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12"/>
              <p:cNvSpPr>
                <a:spLocks/>
              </p:cNvSpPr>
              <p:nvPr/>
            </p:nvSpPr>
            <p:spPr bwMode="auto">
              <a:xfrm>
                <a:off x="3867150" y="2546237"/>
                <a:ext cx="1257300" cy="322262"/>
              </a:xfrm>
              <a:custGeom>
                <a:avLst/>
                <a:gdLst>
                  <a:gd name="T0" fmla="*/ 163 w 207"/>
                  <a:gd name="T1" fmla="*/ 35 h 53"/>
                  <a:gd name="T2" fmla="*/ 207 w 207"/>
                  <a:gd name="T3" fmla="*/ 35 h 53"/>
                  <a:gd name="T4" fmla="*/ 207 w 207"/>
                  <a:gd name="T5" fmla="*/ 53 h 53"/>
                  <a:gd name="T6" fmla="*/ 0 w 207"/>
                  <a:gd name="T7" fmla="*/ 53 h 53"/>
                  <a:gd name="T8" fmla="*/ 0 w 207"/>
                  <a:gd name="T9" fmla="*/ 35 h 53"/>
                  <a:gd name="T10" fmla="*/ 44 w 207"/>
                  <a:gd name="T11" fmla="*/ 35 h 53"/>
                  <a:gd name="T12" fmla="*/ 58 w 207"/>
                  <a:gd name="T13" fmla="*/ 11 h 53"/>
                  <a:gd name="T14" fmla="*/ 66 w 207"/>
                  <a:gd name="T15" fmla="*/ 0 h 53"/>
                  <a:gd name="T16" fmla="*/ 104 w 207"/>
                  <a:gd name="T17" fmla="*/ 0 h 53"/>
                  <a:gd name="T18" fmla="*/ 141 w 207"/>
                  <a:gd name="T19" fmla="*/ 0 h 53"/>
                  <a:gd name="T20" fmla="*/ 149 w 207"/>
                  <a:gd name="T21" fmla="*/ 11 h 53"/>
                  <a:gd name="T22" fmla="*/ 163 w 207"/>
                  <a:gd name="T23" fmla="*/ 3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53">
                    <a:moveTo>
                      <a:pt x="163" y="35"/>
                    </a:moveTo>
                    <a:cubicBezTo>
                      <a:pt x="207" y="35"/>
                      <a:pt x="207" y="35"/>
                      <a:pt x="207" y="35"/>
                    </a:cubicBezTo>
                    <a:cubicBezTo>
                      <a:pt x="207" y="53"/>
                      <a:pt x="207" y="53"/>
                      <a:pt x="207" y="53"/>
                    </a:cubicBezTo>
                    <a:cubicBezTo>
                      <a:pt x="0" y="53"/>
                      <a:pt x="0" y="53"/>
                      <a:pt x="0" y="53"/>
                    </a:cubicBezTo>
                    <a:cubicBezTo>
                      <a:pt x="0" y="35"/>
                      <a:pt x="0" y="35"/>
                      <a:pt x="0" y="35"/>
                    </a:cubicBezTo>
                    <a:cubicBezTo>
                      <a:pt x="44" y="35"/>
                      <a:pt x="44" y="35"/>
                      <a:pt x="44" y="35"/>
                    </a:cubicBezTo>
                    <a:cubicBezTo>
                      <a:pt x="48" y="31"/>
                      <a:pt x="53" y="24"/>
                      <a:pt x="58" y="11"/>
                    </a:cubicBezTo>
                    <a:cubicBezTo>
                      <a:pt x="58" y="11"/>
                      <a:pt x="61" y="1"/>
                      <a:pt x="66" y="0"/>
                    </a:cubicBezTo>
                    <a:cubicBezTo>
                      <a:pt x="69" y="0"/>
                      <a:pt x="86" y="0"/>
                      <a:pt x="104" y="0"/>
                    </a:cubicBezTo>
                    <a:cubicBezTo>
                      <a:pt x="121" y="0"/>
                      <a:pt x="138" y="0"/>
                      <a:pt x="141" y="0"/>
                    </a:cubicBezTo>
                    <a:cubicBezTo>
                      <a:pt x="146" y="1"/>
                      <a:pt x="149" y="11"/>
                      <a:pt x="149" y="11"/>
                    </a:cubicBezTo>
                    <a:cubicBezTo>
                      <a:pt x="154" y="24"/>
                      <a:pt x="159" y="31"/>
                      <a:pt x="163" y="35"/>
                    </a:cubicBezTo>
                    <a:close/>
                  </a:path>
                </a:pathLst>
              </a:custGeom>
              <a:solidFill>
                <a:srgbClr val="464F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13"/>
              <p:cNvSpPr>
                <a:spLocks/>
              </p:cNvSpPr>
              <p:nvPr/>
            </p:nvSpPr>
            <p:spPr bwMode="auto">
              <a:xfrm>
                <a:off x="4340225" y="2546237"/>
                <a:ext cx="784225" cy="322262"/>
              </a:xfrm>
              <a:custGeom>
                <a:avLst/>
                <a:gdLst>
                  <a:gd name="T0" fmla="*/ 85 w 129"/>
                  <a:gd name="T1" fmla="*/ 35 h 53"/>
                  <a:gd name="T2" fmla="*/ 71 w 129"/>
                  <a:gd name="T3" fmla="*/ 11 h 53"/>
                  <a:gd name="T4" fmla="*/ 63 w 129"/>
                  <a:gd name="T5" fmla="*/ 0 h 53"/>
                  <a:gd name="T6" fmla="*/ 26 w 129"/>
                  <a:gd name="T7" fmla="*/ 0 h 53"/>
                  <a:gd name="T8" fmla="*/ 0 w 129"/>
                  <a:gd name="T9" fmla="*/ 0 h 53"/>
                  <a:gd name="T10" fmla="*/ 59 w 129"/>
                  <a:gd name="T11" fmla="*/ 53 h 53"/>
                  <a:gd name="T12" fmla="*/ 129 w 129"/>
                  <a:gd name="T13" fmla="*/ 53 h 53"/>
                  <a:gd name="T14" fmla="*/ 129 w 129"/>
                  <a:gd name="T15" fmla="*/ 35 h 53"/>
                  <a:gd name="T16" fmla="*/ 85 w 129"/>
                  <a:gd name="T17" fmla="*/ 3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 h="53">
                    <a:moveTo>
                      <a:pt x="85" y="35"/>
                    </a:moveTo>
                    <a:cubicBezTo>
                      <a:pt x="81" y="31"/>
                      <a:pt x="76" y="24"/>
                      <a:pt x="71" y="11"/>
                    </a:cubicBezTo>
                    <a:cubicBezTo>
                      <a:pt x="71" y="11"/>
                      <a:pt x="68" y="1"/>
                      <a:pt x="63" y="0"/>
                    </a:cubicBezTo>
                    <a:cubicBezTo>
                      <a:pt x="60" y="0"/>
                      <a:pt x="43" y="0"/>
                      <a:pt x="26" y="0"/>
                    </a:cubicBezTo>
                    <a:cubicBezTo>
                      <a:pt x="16" y="0"/>
                      <a:pt x="7" y="0"/>
                      <a:pt x="0" y="0"/>
                    </a:cubicBezTo>
                    <a:cubicBezTo>
                      <a:pt x="21" y="15"/>
                      <a:pt x="41" y="33"/>
                      <a:pt x="59" y="53"/>
                    </a:cubicBezTo>
                    <a:cubicBezTo>
                      <a:pt x="129" y="53"/>
                      <a:pt x="129" y="53"/>
                      <a:pt x="129" y="53"/>
                    </a:cubicBezTo>
                    <a:cubicBezTo>
                      <a:pt x="129" y="35"/>
                      <a:pt x="129" y="35"/>
                      <a:pt x="129" y="35"/>
                    </a:cubicBezTo>
                    <a:lnTo>
                      <a:pt x="85" y="35"/>
                    </a:lnTo>
                    <a:close/>
                  </a:path>
                </a:pathLst>
              </a:custGeom>
              <a:solidFill>
                <a:srgbClr val="1C2B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矩形 5"/>
            <p:cNvSpPr/>
            <p:nvPr/>
          </p:nvSpPr>
          <p:spPr>
            <a:xfrm>
              <a:off x="3122972" y="1886939"/>
              <a:ext cx="1548244" cy="646331"/>
            </a:xfrm>
            <a:prstGeom prst="rect">
              <a:avLst/>
            </a:prstGeom>
          </p:spPr>
          <p:txBody>
            <a:bodyPr wrap="none">
              <a:spAutoFit/>
            </a:bodyPr>
            <a:lstStyle/>
            <a:p>
              <a:pPr algn="ctr"/>
              <a:r>
                <a:rPr lang="en-US" altLang="zh-CN" sz="3600" b="1" dirty="0" smtClean="0">
                  <a:solidFill>
                    <a:srgbClr val="FC611F"/>
                  </a:solidFill>
                  <a:latin typeface="+mj-lt"/>
                  <a:ea typeface="Arial Unicode MS" pitchFamily="34" charset="-122"/>
                  <a:cs typeface="Arial Unicode MS" pitchFamily="34" charset="-122"/>
                </a:rPr>
                <a:t>PART</a:t>
              </a:r>
              <a:r>
                <a:rPr lang="en-US" altLang="zh-CN" sz="3600" b="1" dirty="0" smtClean="0">
                  <a:solidFill>
                    <a:srgbClr val="FC611F"/>
                  </a:solidFill>
                  <a:latin typeface="Arial Unicode MS" pitchFamily="34" charset="-122"/>
                  <a:ea typeface="Arial Unicode MS" pitchFamily="34" charset="-122"/>
                  <a:cs typeface="Arial Unicode MS" pitchFamily="34" charset="-122"/>
                </a:rPr>
                <a:t> 8</a:t>
              </a:r>
            </a:p>
          </p:txBody>
        </p:sp>
        <p:sp>
          <p:nvSpPr>
            <p:cNvPr id="7" name="矩形 6"/>
            <p:cNvSpPr/>
            <p:nvPr/>
          </p:nvSpPr>
          <p:spPr>
            <a:xfrm>
              <a:off x="3572576" y="2685184"/>
              <a:ext cx="2031326" cy="646331"/>
            </a:xfrm>
            <a:prstGeom prst="rect">
              <a:avLst/>
            </a:prstGeom>
          </p:spPr>
          <p:txBody>
            <a:bodyPr wrap="none">
              <a:spAutoFit/>
            </a:bodyPr>
            <a:lstStyle/>
            <a:p>
              <a:pPr algn="ctr"/>
              <a:r>
                <a:rPr lang="zh-CN" altLang="en-US" sz="3600" dirty="0" smtClean="0">
                  <a:solidFill>
                    <a:srgbClr val="FC611F"/>
                  </a:solidFill>
                  <a:latin typeface="华文琥珀" pitchFamily="2" charset="-122"/>
                  <a:ea typeface="华文琥珀" pitchFamily="2" charset="-122"/>
                </a:rPr>
                <a:t>证书相关</a:t>
              </a:r>
              <a:endParaRPr lang="en-US" altLang="zh-CN" sz="3600" dirty="0" smtClean="0">
                <a:solidFill>
                  <a:srgbClr val="FC611F"/>
                </a:solidFill>
                <a:latin typeface="华文琥珀" pitchFamily="2" charset="-122"/>
                <a:ea typeface="华文琥珀" pitchFamily="2" charset="-122"/>
              </a:endParaRPr>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9C689EE7-C798-4E5C-9338-2BD7BFF69A97}" type="slidenum">
              <a:rPr lang="zh-CN" altLang="en-US" smtClean="0"/>
              <a:pPr/>
              <a:t>36</a:t>
            </a:fld>
            <a:endParaRPr lang="zh-CN" altLang="en-US" dirty="0"/>
          </a:p>
        </p:txBody>
      </p:sp>
      <p:grpSp>
        <p:nvGrpSpPr>
          <p:cNvPr id="5" name="组合 4"/>
          <p:cNvGrpSpPr/>
          <p:nvPr/>
        </p:nvGrpSpPr>
        <p:grpSpPr>
          <a:xfrm>
            <a:off x="678575" y="574017"/>
            <a:ext cx="1593224" cy="609741"/>
            <a:chOff x="283464" y="286512"/>
            <a:chExt cx="1593224" cy="457200"/>
          </a:xfrm>
        </p:grpSpPr>
        <p:cxnSp>
          <p:nvCxnSpPr>
            <p:cNvPr id="6" name="直接连接符 5"/>
            <p:cNvCxnSpPr/>
            <p:nvPr/>
          </p:nvCxnSpPr>
          <p:spPr>
            <a:xfrm>
              <a:off x="502920" y="286512"/>
              <a:ext cx="0" cy="457200"/>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83464" y="286512"/>
              <a:ext cx="155448" cy="457200"/>
            </a:xfrm>
            <a:prstGeom prst="rect">
              <a:avLst/>
            </a:prstGeom>
            <a:solidFill>
              <a:srgbClr val="FC61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12211" y="359583"/>
              <a:ext cx="1364477" cy="230779"/>
            </a:xfrm>
            <a:prstGeom prst="rect">
              <a:avLst/>
            </a:prstGeom>
          </p:spPr>
          <p:txBody>
            <a:bodyPr wrap="none">
              <a:spAutoFit/>
            </a:bodyPr>
            <a:lstStyle/>
            <a:p>
              <a:pPr algn="ctr"/>
              <a:r>
                <a:rPr lang="zh-CN" altLang="en-US" sz="1400" b="1" kern="800" spc="300" dirty="0" smtClean="0">
                  <a:solidFill>
                    <a:srgbClr val="FC611F"/>
                  </a:solidFill>
                  <a:latin typeface="微软雅黑" pitchFamily="34" charset="-122"/>
                  <a:ea typeface="微软雅黑" pitchFamily="34" charset="-122"/>
                </a:rPr>
                <a:t>八</a:t>
              </a:r>
              <a:r>
                <a:rPr lang="en-US" altLang="zh-CN" sz="1400" b="1" kern="800" spc="300" dirty="0" smtClean="0">
                  <a:solidFill>
                    <a:srgbClr val="FC611F"/>
                  </a:solidFill>
                  <a:latin typeface="微软雅黑" pitchFamily="34" charset="-122"/>
                  <a:ea typeface="微软雅黑" pitchFamily="34" charset="-122"/>
                </a:rPr>
                <a:t>.</a:t>
              </a:r>
              <a:r>
                <a:rPr lang="zh-CN" altLang="en-US" sz="1400" b="1" kern="800" spc="300" dirty="0" smtClean="0">
                  <a:solidFill>
                    <a:srgbClr val="FC611F"/>
                  </a:solidFill>
                  <a:latin typeface="微软雅黑" pitchFamily="34" charset="-122"/>
                  <a:ea typeface="微软雅黑" pitchFamily="34" charset="-122"/>
                </a:rPr>
                <a:t>证书相关</a:t>
              </a:r>
              <a:endParaRPr lang="zh-CN" altLang="en-US" sz="1400" b="1" kern="800" spc="300" dirty="0">
                <a:solidFill>
                  <a:srgbClr val="FC611F"/>
                </a:solidFill>
                <a:latin typeface="微软雅黑" pitchFamily="34" charset="-122"/>
                <a:ea typeface="微软雅黑" pitchFamily="34" charset="-122"/>
              </a:endParaRPr>
            </a:p>
          </p:txBody>
        </p:sp>
        <p:sp>
          <p:nvSpPr>
            <p:cNvPr id="9" name="TextBox 9"/>
            <p:cNvSpPr txBox="1"/>
            <p:nvPr/>
          </p:nvSpPr>
          <p:spPr>
            <a:xfrm>
              <a:off x="516268" y="538529"/>
              <a:ext cx="1079143" cy="173084"/>
            </a:xfrm>
            <a:prstGeom prst="rect">
              <a:avLst/>
            </a:prstGeom>
            <a:noFill/>
          </p:spPr>
          <p:txBody>
            <a:bodyPr wrap="none" rtlCol="0">
              <a:spAutoFit/>
            </a:bodyPr>
            <a:lstStyle/>
            <a:p>
              <a:pPr algn="ctr"/>
              <a:r>
                <a:rPr lang="en-US" sz="900" b="1" dirty="0" smtClean="0">
                  <a:solidFill>
                    <a:srgbClr val="F34D03"/>
                  </a:solidFill>
                </a:rPr>
                <a:t>Certificate </a:t>
              </a:r>
              <a:r>
                <a:rPr lang="en-US" altLang="zh-CN" sz="900" b="1" dirty="0" smtClean="0">
                  <a:solidFill>
                    <a:srgbClr val="F34D03"/>
                  </a:solidFill>
                </a:rPr>
                <a:t>R</a:t>
              </a:r>
              <a:r>
                <a:rPr lang="en-US" sz="900" b="1" dirty="0" smtClean="0">
                  <a:solidFill>
                    <a:srgbClr val="F34D03"/>
                  </a:solidFill>
                </a:rPr>
                <a:t>elated</a:t>
              </a:r>
              <a:endParaRPr lang="zh-CN" altLang="en-US" sz="900" b="1" dirty="0">
                <a:solidFill>
                  <a:srgbClr val="FC611F"/>
                </a:solidFill>
                <a:latin typeface="微软雅黑" pitchFamily="34" charset="-122"/>
                <a:ea typeface="微软雅黑" pitchFamily="34" charset="-122"/>
              </a:endParaRPr>
            </a:p>
          </p:txBody>
        </p:sp>
      </p:grpSp>
      <p:grpSp>
        <p:nvGrpSpPr>
          <p:cNvPr id="17" name="组合 16"/>
          <p:cNvGrpSpPr/>
          <p:nvPr/>
        </p:nvGrpSpPr>
        <p:grpSpPr>
          <a:xfrm>
            <a:off x="1178170" y="1494692"/>
            <a:ext cx="2716824" cy="661435"/>
            <a:chOff x="1195755" y="1723292"/>
            <a:chExt cx="2716824" cy="661435"/>
          </a:xfrm>
        </p:grpSpPr>
        <p:sp>
          <p:nvSpPr>
            <p:cNvPr id="13" name="Rectangle 5"/>
            <p:cNvSpPr>
              <a:spLocks noChangeArrowheads="1"/>
            </p:cNvSpPr>
            <p:nvPr/>
          </p:nvSpPr>
          <p:spPr bwMode="auto">
            <a:xfrm>
              <a:off x="1195755" y="1972116"/>
              <a:ext cx="1029432" cy="412611"/>
            </a:xfrm>
            <a:prstGeom prst="rect">
              <a:avLst/>
            </a:prstGeom>
            <a:solidFill>
              <a:srgbClr val="FC611F"/>
            </a:solidFill>
            <a:ln>
              <a:noFill/>
            </a:ln>
            <a:extLst/>
          </p:spPr>
          <p:txBody>
            <a:bodyPr vert="horz" wrap="square" lIns="91440" tIns="45720" rIns="91440" bIns="45720" numCol="1" anchor="t" anchorCtr="0" compatLnSpc="1">
              <a:prstTxWarp prst="textNoShape">
                <a:avLst/>
              </a:prstTxWarp>
            </a:bodyPr>
            <a:lstStyle/>
            <a:p>
              <a:r>
                <a:rPr lang="en-US" altLang="zh-CN" dirty="0" smtClean="0"/>
                <a:t>   </a:t>
              </a:r>
              <a:r>
                <a:rPr lang="en-US" altLang="zh-CN" dirty="0" smtClean="0">
                  <a:solidFill>
                    <a:schemeClr val="bg1"/>
                  </a:solidFill>
                  <a:ea typeface="迷你简中黑" pitchFamily="49" charset="-122"/>
                </a:rPr>
                <a:t>1.</a:t>
              </a:r>
              <a:endParaRPr lang="zh-CN" altLang="en-US" dirty="0">
                <a:solidFill>
                  <a:schemeClr val="bg1"/>
                </a:solidFill>
                <a:ea typeface="迷你简中黑" pitchFamily="49" charset="-122"/>
              </a:endParaRPr>
            </a:p>
          </p:txBody>
        </p:sp>
        <p:sp>
          <p:nvSpPr>
            <p:cNvPr id="14" name="Rectangle 7"/>
            <p:cNvSpPr>
              <a:spLocks noChangeArrowheads="1"/>
            </p:cNvSpPr>
            <p:nvPr/>
          </p:nvSpPr>
          <p:spPr bwMode="auto">
            <a:xfrm>
              <a:off x="1763259" y="1723292"/>
              <a:ext cx="2149320" cy="439136"/>
            </a:xfrm>
            <a:prstGeom prst="rect">
              <a:avLst/>
            </a:prstGeom>
            <a:solidFill>
              <a:srgbClr val="FC6F30"/>
            </a:solidFill>
            <a:ln>
              <a:noFill/>
            </a:ln>
            <a:extLst/>
          </p:spPr>
          <p:txBody>
            <a:bodyPr vert="horz" wrap="square" lIns="91440" tIns="45720" rIns="91440" bIns="45720" numCol="1" anchor="ctr" anchorCtr="0" compatLnSpc="1">
              <a:prstTxWarp prst="textNoShape">
                <a:avLst/>
              </a:prstTxWarp>
            </a:bodyPr>
            <a:lstStyle/>
            <a:p>
              <a:pPr algn="ctr"/>
              <a:r>
                <a:rPr lang="zh-CN" altLang="en-US" spc="600" dirty="0" smtClean="0">
                  <a:solidFill>
                    <a:schemeClr val="bg1"/>
                  </a:solidFill>
                  <a:ea typeface="迷你简中黑" pitchFamily="49" charset="-122"/>
                </a:rPr>
                <a:t>证书获取</a:t>
              </a:r>
              <a:endParaRPr lang="zh-CN" altLang="en-US" spc="600" dirty="0">
                <a:solidFill>
                  <a:schemeClr val="bg1"/>
                </a:solidFill>
                <a:ea typeface="迷你简中黑" pitchFamily="49" charset="-122"/>
              </a:endParaRPr>
            </a:p>
          </p:txBody>
        </p:sp>
        <p:sp>
          <p:nvSpPr>
            <p:cNvPr id="15" name="Freeform 9"/>
            <p:cNvSpPr>
              <a:spLocks/>
            </p:cNvSpPr>
            <p:nvPr/>
          </p:nvSpPr>
          <p:spPr bwMode="auto">
            <a:xfrm>
              <a:off x="1763261" y="2229998"/>
              <a:ext cx="461929" cy="154729"/>
            </a:xfrm>
            <a:custGeom>
              <a:avLst/>
              <a:gdLst>
                <a:gd name="T0" fmla="*/ 294 w 294"/>
                <a:gd name="T1" fmla="*/ 0 h 105"/>
                <a:gd name="T2" fmla="*/ 0 w 294"/>
                <a:gd name="T3" fmla="*/ 0 h 105"/>
                <a:gd name="T4" fmla="*/ 294 w 294"/>
                <a:gd name="T5" fmla="*/ 105 h 105"/>
                <a:gd name="T6" fmla="*/ 294 w 294"/>
                <a:gd name="T7" fmla="*/ 0 h 105"/>
              </a:gdLst>
              <a:ahLst/>
              <a:cxnLst>
                <a:cxn ang="0">
                  <a:pos x="T0" y="T1"/>
                </a:cxn>
                <a:cxn ang="0">
                  <a:pos x="T2" y="T3"/>
                </a:cxn>
                <a:cxn ang="0">
                  <a:pos x="T4" y="T5"/>
                </a:cxn>
                <a:cxn ang="0">
                  <a:pos x="T6" y="T7"/>
                </a:cxn>
              </a:cxnLst>
              <a:rect l="0" t="0" r="r" b="b"/>
              <a:pathLst>
                <a:path w="294" h="105">
                  <a:moveTo>
                    <a:pt x="294" y="0"/>
                  </a:moveTo>
                  <a:lnTo>
                    <a:pt x="0" y="0"/>
                  </a:lnTo>
                  <a:lnTo>
                    <a:pt x="294" y="105"/>
                  </a:lnTo>
                  <a:lnTo>
                    <a:pt x="294" y="0"/>
                  </a:lnTo>
                  <a:close/>
                </a:path>
              </a:pathLst>
            </a:custGeom>
            <a:solidFill>
              <a:srgbClr val="CC53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2050" name="Picture 2" descr="D:\用户目录\Pictures\图片1副本.jpg"/>
          <p:cNvPicPr>
            <a:picLocks noChangeAspect="1" noChangeArrowheads="1"/>
          </p:cNvPicPr>
          <p:nvPr/>
        </p:nvPicPr>
        <p:blipFill>
          <a:blip r:embed="rId2"/>
          <a:srcRect/>
          <a:stretch>
            <a:fillRect/>
          </a:stretch>
        </p:blipFill>
        <p:spPr bwMode="auto">
          <a:xfrm>
            <a:off x="391136" y="2442554"/>
            <a:ext cx="5019676" cy="2905125"/>
          </a:xfrm>
          <a:prstGeom prst="rect">
            <a:avLst/>
          </a:prstGeom>
          <a:noFill/>
        </p:spPr>
      </p:pic>
      <p:sp>
        <p:nvSpPr>
          <p:cNvPr id="16" name="TextBox 15"/>
          <p:cNvSpPr txBox="1"/>
          <p:nvPr/>
        </p:nvSpPr>
        <p:spPr>
          <a:xfrm>
            <a:off x="4141176" y="1565031"/>
            <a:ext cx="4115229" cy="369332"/>
          </a:xfrm>
          <a:prstGeom prst="rect">
            <a:avLst/>
          </a:prstGeom>
          <a:noFill/>
        </p:spPr>
        <p:txBody>
          <a:bodyPr wrap="none" rtlCol="0">
            <a:spAutoFit/>
          </a:bodyPr>
          <a:lstStyle/>
          <a:p>
            <a:r>
              <a:rPr lang="en-US" altLang="zh-CN" dirty="0" smtClean="0">
                <a:solidFill>
                  <a:srgbClr val="FC611F"/>
                </a:solidFill>
                <a:latin typeface="微软雅黑" pitchFamily="34" charset="-122"/>
                <a:ea typeface="微软雅黑" pitchFamily="34" charset="-122"/>
              </a:rPr>
              <a:t>◆</a:t>
            </a:r>
            <a:r>
              <a:rPr lang="zh-CN" altLang="en-US" dirty="0" smtClean="0">
                <a:latin typeface="微软雅黑" pitchFamily="34" charset="-122"/>
                <a:ea typeface="微软雅黑" pitchFamily="34" charset="-122"/>
              </a:rPr>
              <a:t>每科总分</a:t>
            </a:r>
            <a:r>
              <a:rPr lang="en-US" dirty="0" smtClean="0">
                <a:latin typeface="微软雅黑" pitchFamily="34" charset="-122"/>
                <a:ea typeface="微软雅黑" pitchFamily="34" charset="-122"/>
              </a:rPr>
              <a:t>75</a:t>
            </a:r>
            <a:r>
              <a:rPr lang="zh-CN" altLang="en-US" dirty="0" smtClean="0">
                <a:latin typeface="微软雅黑" pitchFamily="34" charset="-122"/>
                <a:ea typeface="微软雅黑" pitchFamily="34" charset="-122"/>
              </a:rPr>
              <a:t>分，每科达到</a:t>
            </a:r>
            <a:r>
              <a:rPr lang="en-US" dirty="0" smtClean="0">
                <a:latin typeface="微软雅黑" pitchFamily="34" charset="-122"/>
                <a:ea typeface="微软雅黑" pitchFamily="34" charset="-122"/>
              </a:rPr>
              <a:t>45</a:t>
            </a:r>
            <a:r>
              <a:rPr lang="zh-CN" altLang="en-US" dirty="0" smtClean="0">
                <a:latin typeface="微软雅黑" pitchFamily="34" charset="-122"/>
                <a:ea typeface="微软雅黑" pitchFamily="34" charset="-122"/>
              </a:rPr>
              <a:t>分为及格</a:t>
            </a:r>
            <a:endParaRPr lang="zh-CN" altLang="en-US" dirty="0">
              <a:latin typeface="微软雅黑" pitchFamily="34" charset="-122"/>
              <a:ea typeface="微软雅黑" pitchFamily="34" charset="-122"/>
            </a:endParaRPr>
          </a:p>
        </p:txBody>
      </p:sp>
      <p:sp>
        <p:nvSpPr>
          <p:cNvPr id="20" name="TextBox 19"/>
          <p:cNvSpPr txBox="1"/>
          <p:nvPr/>
        </p:nvSpPr>
        <p:spPr>
          <a:xfrm>
            <a:off x="5635868" y="3103683"/>
            <a:ext cx="2751993" cy="1477328"/>
          </a:xfrm>
          <a:prstGeom prst="rect">
            <a:avLst/>
          </a:prstGeom>
          <a:noFill/>
        </p:spPr>
        <p:txBody>
          <a:bodyPr wrap="square" rtlCol="0">
            <a:spAutoFit/>
          </a:bodyPr>
          <a:lstStyle/>
          <a:p>
            <a:pPr algn="just"/>
            <a:r>
              <a:rPr lang="en-US" altLang="zh-CN" dirty="0" smtClean="0">
                <a:solidFill>
                  <a:srgbClr val="FC611F"/>
                </a:solidFill>
                <a:latin typeface="微软雅黑" pitchFamily="34" charset="-122"/>
                <a:ea typeface="微软雅黑" pitchFamily="34" charset="-122"/>
              </a:rPr>
              <a:t>◆</a:t>
            </a:r>
            <a:r>
              <a:rPr lang="zh-CN" altLang="en-US" dirty="0" smtClean="0">
                <a:latin typeface="微软雅黑" pitchFamily="34" charset="-122"/>
                <a:ea typeface="微软雅黑" pitchFamily="34" charset="-122"/>
              </a:rPr>
              <a:t>由各省、自治区、直辖市人社部门颁发人社部统一印制，人社部、工信部共同用印的计算机资格证书</a:t>
            </a:r>
            <a:endParaRPr lang="zh-CN" altLang="en-US" dirty="0">
              <a:latin typeface="微软雅黑" pitchFamily="34" charset="-122"/>
              <a:ea typeface="微软雅黑" pitchFamily="34" charset="-122"/>
            </a:endParaRPr>
          </a:p>
        </p:txBody>
      </p:sp>
      <p:sp>
        <p:nvSpPr>
          <p:cNvPr id="24" name="TextBox 23"/>
          <p:cNvSpPr txBox="1"/>
          <p:nvPr/>
        </p:nvSpPr>
        <p:spPr>
          <a:xfrm>
            <a:off x="5688622" y="4689230"/>
            <a:ext cx="2927840" cy="369332"/>
          </a:xfrm>
          <a:prstGeom prst="rect">
            <a:avLst/>
          </a:prstGeom>
          <a:noFill/>
        </p:spPr>
        <p:txBody>
          <a:bodyPr wrap="square" rtlCol="0">
            <a:spAutoFit/>
          </a:bodyPr>
          <a:lstStyle/>
          <a:p>
            <a:pPr algn="just"/>
            <a:r>
              <a:rPr lang="en-US" altLang="zh-CN" dirty="0" smtClean="0">
                <a:solidFill>
                  <a:srgbClr val="FC611F"/>
                </a:solidFill>
                <a:latin typeface="微软雅黑" pitchFamily="34" charset="-122"/>
                <a:ea typeface="微软雅黑" pitchFamily="34" charset="-122"/>
              </a:rPr>
              <a:t>◆</a:t>
            </a:r>
            <a:r>
              <a:rPr lang="zh-CN" altLang="en-US" dirty="0" smtClean="0">
                <a:latin typeface="微软雅黑" pitchFamily="34" charset="-122"/>
                <a:ea typeface="微软雅黑" pitchFamily="34" charset="-122"/>
              </a:rPr>
              <a:t>该证书在全国范围有效。</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1"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fade">
                                      <p:cBhvr>
                                        <p:cTn id="12" dur="2000"/>
                                        <p:tgtEl>
                                          <p:spTgt spid="2050"/>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slide(fromBottom)">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slide(fromBottom)">
                                      <p:cBhvr>
                                        <p:cTn id="2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1"/>
      <p:bldP spid="20" grpId="0"/>
      <p:bldP spid="2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9C689EE7-C798-4E5C-9338-2BD7BFF69A97}" type="slidenum">
              <a:rPr lang="zh-CN" altLang="en-US" smtClean="0"/>
              <a:pPr/>
              <a:t>37</a:t>
            </a:fld>
            <a:endParaRPr lang="zh-CN" altLang="en-US" dirty="0"/>
          </a:p>
        </p:txBody>
      </p:sp>
      <p:grpSp>
        <p:nvGrpSpPr>
          <p:cNvPr id="4" name="组合 3"/>
          <p:cNvGrpSpPr/>
          <p:nvPr/>
        </p:nvGrpSpPr>
        <p:grpSpPr>
          <a:xfrm>
            <a:off x="678575" y="574017"/>
            <a:ext cx="1593224" cy="609741"/>
            <a:chOff x="283464" y="286512"/>
            <a:chExt cx="1593224" cy="457200"/>
          </a:xfrm>
        </p:grpSpPr>
        <p:cxnSp>
          <p:nvCxnSpPr>
            <p:cNvPr id="5" name="直接连接符 4"/>
            <p:cNvCxnSpPr/>
            <p:nvPr/>
          </p:nvCxnSpPr>
          <p:spPr>
            <a:xfrm>
              <a:off x="502920" y="286512"/>
              <a:ext cx="0" cy="457200"/>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283464" y="286512"/>
              <a:ext cx="155448" cy="457200"/>
            </a:xfrm>
            <a:prstGeom prst="rect">
              <a:avLst/>
            </a:prstGeom>
            <a:solidFill>
              <a:srgbClr val="FC61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12211" y="359583"/>
              <a:ext cx="1364477" cy="230779"/>
            </a:xfrm>
            <a:prstGeom prst="rect">
              <a:avLst/>
            </a:prstGeom>
          </p:spPr>
          <p:txBody>
            <a:bodyPr wrap="none">
              <a:spAutoFit/>
            </a:bodyPr>
            <a:lstStyle/>
            <a:p>
              <a:pPr algn="ctr"/>
              <a:r>
                <a:rPr lang="zh-CN" altLang="en-US" sz="1400" b="1" kern="800" spc="300" dirty="0" smtClean="0">
                  <a:solidFill>
                    <a:srgbClr val="FC611F"/>
                  </a:solidFill>
                  <a:latin typeface="微软雅黑" pitchFamily="34" charset="-122"/>
                  <a:ea typeface="微软雅黑" pitchFamily="34" charset="-122"/>
                </a:rPr>
                <a:t>八</a:t>
              </a:r>
              <a:r>
                <a:rPr lang="en-US" altLang="zh-CN" sz="1400" b="1" kern="800" spc="300" dirty="0" smtClean="0">
                  <a:solidFill>
                    <a:srgbClr val="FC611F"/>
                  </a:solidFill>
                  <a:latin typeface="微软雅黑" pitchFamily="34" charset="-122"/>
                  <a:ea typeface="微软雅黑" pitchFamily="34" charset="-122"/>
                </a:rPr>
                <a:t>.</a:t>
              </a:r>
              <a:r>
                <a:rPr lang="zh-CN" altLang="en-US" sz="1400" b="1" kern="800" spc="300" dirty="0" smtClean="0">
                  <a:solidFill>
                    <a:srgbClr val="FC611F"/>
                  </a:solidFill>
                  <a:latin typeface="微软雅黑" pitchFamily="34" charset="-122"/>
                  <a:ea typeface="微软雅黑" pitchFamily="34" charset="-122"/>
                </a:rPr>
                <a:t>证书相关</a:t>
              </a:r>
              <a:endParaRPr lang="zh-CN" altLang="en-US" sz="1400" b="1" kern="800" spc="300" dirty="0">
                <a:solidFill>
                  <a:srgbClr val="FC611F"/>
                </a:solidFill>
                <a:latin typeface="微软雅黑" pitchFamily="34" charset="-122"/>
                <a:ea typeface="微软雅黑" pitchFamily="34" charset="-122"/>
              </a:endParaRPr>
            </a:p>
          </p:txBody>
        </p:sp>
        <p:sp>
          <p:nvSpPr>
            <p:cNvPr id="8" name="TextBox 9"/>
            <p:cNvSpPr txBox="1"/>
            <p:nvPr/>
          </p:nvSpPr>
          <p:spPr>
            <a:xfrm>
              <a:off x="516268" y="538529"/>
              <a:ext cx="1079143" cy="173084"/>
            </a:xfrm>
            <a:prstGeom prst="rect">
              <a:avLst/>
            </a:prstGeom>
            <a:noFill/>
          </p:spPr>
          <p:txBody>
            <a:bodyPr wrap="none" rtlCol="0">
              <a:spAutoFit/>
            </a:bodyPr>
            <a:lstStyle/>
            <a:p>
              <a:pPr algn="ctr"/>
              <a:r>
                <a:rPr lang="en-US" sz="900" b="1" dirty="0" smtClean="0">
                  <a:solidFill>
                    <a:srgbClr val="F34D03"/>
                  </a:solidFill>
                </a:rPr>
                <a:t>Certificate </a:t>
              </a:r>
              <a:r>
                <a:rPr lang="en-US" altLang="zh-CN" sz="900" b="1" dirty="0" smtClean="0">
                  <a:solidFill>
                    <a:srgbClr val="F34D03"/>
                  </a:solidFill>
                </a:rPr>
                <a:t>R</a:t>
              </a:r>
              <a:r>
                <a:rPr lang="en-US" sz="900" b="1" dirty="0" smtClean="0">
                  <a:solidFill>
                    <a:srgbClr val="F34D03"/>
                  </a:solidFill>
                </a:rPr>
                <a:t>elated</a:t>
              </a:r>
              <a:endParaRPr lang="zh-CN" altLang="en-US" sz="900" b="1" dirty="0">
                <a:solidFill>
                  <a:srgbClr val="FC611F"/>
                </a:solidFill>
                <a:latin typeface="微软雅黑" pitchFamily="34" charset="-122"/>
                <a:ea typeface="微软雅黑" pitchFamily="34" charset="-122"/>
              </a:endParaRPr>
            </a:p>
          </p:txBody>
        </p:sp>
      </p:grpSp>
      <p:grpSp>
        <p:nvGrpSpPr>
          <p:cNvPr id="9" name="组合 8"/>
          <p:cNvGrpSpPr/>
          <p:nvPr/>
        </p:nvGrpSpPr>
        <p:grpSpPr>
          <a:xfrm>
            <a:off x="1178170" y="1494692"/>
            <a:ext cx="2716824" cy="661435"/>
            <a:chOff x="1195755" y="1723292"/>
            <a:chExt cx="2716824" cy="661435"/>
          </a:xfrm>
        </p:grpSpPr>
        <p:sp>
          <p:nvSpPr>
            <p:cNvPr id="10" name="Rectangle 5"/>
            <p:cNvSpPr>
              <a:spLocks noChangeArrowheads="1"/>
            </p:cNvSpPr>
            <p:nvPr/>
          </p:nvSpPr>
          <p:spPr bwMode="auto">
            <a:xfrm>
              <a:off x="1195755" y="1972116"/>
              <a:ext cx="1029432" cy="412611"/>
            </a:xfrm>
            <a:prstGeom prst="rect">
              <a:avLst/>
            </a:prstGeom>
            <a:solidFill>
              <a:srgbClr val="FC611F"/>
            </a:solidFill>
            <a:ln>
              <a:noFill/>
            </a:ln>
            <a:extLst/>
          </p:spPr>
          <p:txBody>
            <a:bodyPr vert="horz" wrap="square" lIns="91440" tIns="45720" rIns="91440" bIns="45720" numCol="1" anchor="t" anchorCtr="0" compatLnSpc="1">
              <a:prstTxWarp prst="textNoShape">
                <a:avLst/>
              </a:prstTxWarp>
            </a:bodyPr>
            <a:lstStyle/>
            <a:p>
              <a:r>
                <a:rPr lang="en-US" altLang="zh-CN" dirty="0" smtClean="0">
                  <a:solidFill>
                    <a:schemeClr val="bg1"/>
                  </a:solidFill>
                </a:rPr>
                <a:t>   2.</a:t>
              </a:r>
              <a:endParaRPr lang="zh-CN" altLang="en-US" dirty="0">
                <a:solidFill>
                  <a:schemeClr val="bg1"/>
                </a:solidFill>
              </a:endParaRPr>
            </a:p>
          </p:txBody>
        </p:sp>
        <p:sp>
          <p:nvSpPr>
            <p:cNvPr id="11" name="Rectangle 7"/>
            <p:cNvSpPr>
              <a:spLocks noChangeArrowheads="1"/>
            </p:cNvSpPr>
            <p:nvPr/>
          </p:nvSpPr>
          <p:spPr bwMode="auto">
            <a:xfrm>
              <a:off x="1763259" y="1723292"/>
              <a:ext cx="2149320" cy="439136"/>
            </a:xfrm>
            <a:prstGeom prst="rect">
              <a:avLst/>
            </a:prstGeom>
            <a:solidFill>
              <a:srgbClr val="FC6F30"/>
            </a:solidFill>
            <a:ln>
              <a:noFill/>
            </a:ln>
            <a:extLst/>
          </p:spPr>
          <p:txBody>
            <a:bodyPr vert="horz" wrap="square" lIns="91440" tIns="45720" rIns="91440" bIns="45720" numCol="1" anchor="ctr" anchorCtr="0" compatLnSpc="1">
              <a:prstTxWarp prst="textNoShape">
                <a:avLst/>
              </a:prstTxWarp>
            </a:bodyPr>
            <a:lstStyle/>
            <a:p>
              <a:pPr algn="ctr"/>
              <a:r>
                <a:rPr lang="zh-CN" altLang="en-US" spc="600" dirty="0" smtClean="0">
                  <a:solidFill>
                    <a:schemeClr val="bg1"/>
                  </a:solidFill>
                  <a:ea typeface="迷你简中黑" pitchFamily="49" charset="-122"/>
                </a:rPr>
                <a:t>证书有效期</a:t>
              </a:r>
              <a:endParaRPr lang="zh-CN" altLang="en-US" spc="600" dirty="0">
                <a:solidFill>
                  <a:schemeClr val="bg1"/>
                </a:solidFill>
                <a:ea typeface="迷你简中黑" pitchFamily="49" charset="-122"/>
              </a:endParaRPr>
            </a:p>
          </p:txBody>
        </p:sp>
        <p:sp>
          <p:nvSpPr>
            <p:cNvPr id="12" name="Freeform 9"/>
            <p:cNvSpPr>
              <a:spLocks/>
            </p:cNvSpPr>
            <p:nvPr/>
          </p:nvSpPr>
          <p:spPr bwMode="auto">
            <a:xfrm>
              <a:off x="1763261" y="2229998"/>
              <a:ext cx="461929" cy="154729"/>
            </a:xfrm>
            <a:custGeom>
              <a:avLst/>
              <a:gdLst>
                <a:gd name="T0" fmla="*/ 294 w 294"/>
                <a:gd name="T1" fmla="*/ 0 h 105"/>
                <a:gd name="T2" fmla="*/ 0 w 294"/>
                <a:gd name="T3" fmla="*/ 0 h 105"/>
                <a:gd name="T4" fmla="*/ 294 w 294"/>
                <a:gd name="T5" fmla="*/ 105 h 105"/>
                <a:gd name="T6" fmla="*/ 294 w 294"/>
                <a:gd name="T7" fmla="*/ 0 h 105"/>
              </a:gdLst>
              <a:ahLst/>
              <a:cxnLst>
                <a:cxn ang="0">
                  <a:pos x="T0" y="T1"/>
                </a:cxn>
                <a:cxn ang="0">
                  <a:pos x="T2" y="T3"/>
                </a:cxn>
                <a:cxn ang="0">
                  <a:pos x="T4" y="T5"/>
                </a:cxn>
                <a:cxn ang="0">
                  <a:pos x="T6" y="T7"/>
                </a:cxn>
              </a:cxnLst>
              <a:rect l="0" t="0" r="r" b="b"/>
              <a:pathLst>
                <a:path w="294" h="105">
                  <a:moveTo>
                    <a:pt x="294" y="0"/>
                  </a:moveTo>
                  <a:lnTo>
                    <a:pt x="0" y="0"/>
                  </a:lnTo>
                  <a:lnTo>
                    <a:pt x="294" y="105"/>
                  </a:lnTo>
                  <a:lnTo>
                    <a:pt x="294" y="0"/>
                  </a:lnTo>
                  <a:close/>
                </a:path>
              </a:pathLst>
            </a:custGeom>
            <a:solidFill>
              <a:srgbClr val="CC53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3" name="TextBox 12"/>
          <p:cNvSpPr txBox="1"/>
          <p:nvPr/>
        </p:nvSpPr>
        <p:spPr>
          <a:xfrm>
            <a:off x="1640644" y="2356338"/>
            <a:ext cx="4892686" cy="369332"/>
          </a:xfrm>
          <a:prstGeom prst="rect">
            <a:avLst/>
          </a:prstGeom>
          <a:noFill/>
        </p:spPr>
        <p:txBody>
          <a:bodyPr wrap="none" rtlCol="0">
            <a:spAutoFit/>
          </a:bodyPr>
          <a:lstStyle/>
          <a:p>
            <a:r>
              <a:rPr lang="en-US" dirty="0" smtClean="0">
                <a:solidFill>
                  <a:srgbClr val="FC611F"/>
                </a:solidFill>
                <a:latin typeface="微软雅黑" pitchFamily="34" charset="-122"/>
                <a:ea typeface="微软雅黑" pitchFamily="34" charset="-122"/>
              </a:rPr>
              <a:t>◆</a:t>
            </a:r>
            <a:r>
              <a:rPr lang="en-US" dirty="0" smtClean="0">
                <a:latin typeface="微软雅黑" pitchFamily="34" charset="-122"/>
                <a:ea typeface="微软雅黑" pitchFamily="34" charset="-122"/>
              </a:rPr>
              <a:t>2008 </a:t>
            </a:r>
            <a:r>
              <a:rPr lang="zh-CN" altLang="en-US" dirty="0" smtClean="0">
                <a:latin typeface="微软雅黑" pitchFamily="34" charset="-122"/>
                <a:ea typeface="微软雅黑" pitchFamily="34" charset="-122"/>
              </a:rPr>
              <a:t>年以前</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有效期为三年，需定期登记</a:t>
            </a:r>
            <a:endParaRPr lang="zh-CN" altLang="en-US" dirty="0">
              <a:latin typeface="微软雅黑" pitchFamily="34" charset="-122"/>
              <a:ea typeface="微软雅黑" pitchFamily="34" charset="-122"/>
            </a:endParaRPr>
          </a:p>
        </p:txBody>
      </p:sp>
      <p:sp>
        <p:nvSpPr>
          <p:cNvPr id="14" name="TextBox 13"/>
          <p:cNvSpPr txBox="1"/>
          <p:nvPr/>
        </p:nvSpPr>
        <p:spPr>
          <a:xfrm>
            <a:off x="1640644" y="2818286"/>
            <a:ext cx="6508513" cy="369332"/>
          </a:xfrm>
          <a:prstGeom prst="rect">
            <a:avLst/>
          </a:prstGeom>
          <a:noFill/>
        </p:spPr>
        <p:txBody>
          <a:bodyPr wrap="none" rtlCol="0">
            <a:spAutoFit/>
          </a:bodyPr>
          <a:lstStyle/>
          <a:p>
            <a:r>
              <a:rPr lang="en-US" dirty="0" smtClean="0">
                <a:solidFill>
                  <a:srgbClr val="FC611F"/>
                </a:solidFill>
                <a:latin typeface="微软雅黑" pitchFamily="34" charset="-122"/>
                <a:ea typeface="微软雅黑" pitchFamily="34" charset="-122"/>
              </a:rPr>
              <a:t>◆</a:t>
            </a:r>
            <a:r>
              <a:rPr lang="en-US" dirty="0" smtClean="0">
                <a:latin typeface="微软雅黑" pitchFamily="34" charset="-122"/>
                <a:ea typeface="微软雅黑" pitchFamily="34" charset="-122"/>
              </a:rPr>
              <a:t>2008 </a:t>
            </a:r>
            <a:r>
              <a:rPr lang="zh-CN" altLang="en-US" dirty="0" smtClean="0">
                <a:latin typeface="微软雅黑" pitchFamily="34" charset="-122"/>
                <a:ea typeface="微软雅黑" pitchFamily="34" charset="-122"/>
              </a:rPr>
              <a:t>年以后</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长期有效，不受三年有效期限制，无需登记</a:t>
            </a:r>
            <a:endParaRPr lang="zh-CN" altLang="en-US" dirty="0">
              <a:latin typeface="微软雅黑" pitchFamily="34" charset="-122"/>
              <a:ea typeface="微软雅黑" pitchFamily="34" charset="-122"/>
            </a:endParaRPr>
          </a:p>
        </p:txBody>
      </p:sp>
      <p:grpSp>
        <p:nvGrpSpPr>
          <p:cNvPr id="25" name="组合 24"/>
          <p:cNvGrpSpPr/>
          <p:nvPr/>
        </p:nvGrpSpPr>
        <p:grpSpPr>
          <a:xfrm>
            <a:off x="1178170" y="3490236"/>
            <a:ext cx="2716824" cy="661435"/>
            <a:chOff x="1195755" y="1301261"/>
            <a:chExt cx="2716824" cy="661435"/>
          </a:xfrm>
        </p:grpSpPr>
        <p:sp>
          <p:nvSpPr>
            <p:cNvPr id="26" name="Rectangle 5"/>
            <p:cNvSpPr>
              <a:spLocks noChangeArrowheads="1"/>
            </p:cNvSpPr>
            <p:nvPr/>
          </p:nvSpPr>
          <p:spPr bwMode="auto">
            <a:xfrm>
              <a:off x="1195755" y="1550085"/>
              <a:ext cx="1029432" cy="412611"/>
            </a:xfrm>
            <a:prstGeom prst="rect">
              <a:avLst/>
            </a:prstGeom>
            <a:solidFill>
              <a:srgbClr val="FC611F"/>
            </a:solidFill>
            <a:ln>
              <a:noFill/>
            </a:ln>
            <a:extLst/>
          </p:spPr>
          <p:txBody>
            <a:bodyPr vert="horz" wrap="square" lIns="91440" tIns="45720" rIns="91440" bIns="45720" numCol="1" anchor="t" anchorCtr="0" compatLnSpc="1">
              <a:prstTxWarp prst="textNoShape">
                <a:avLst/>
              </a:prstTxWarp>
            </a:bodyPr>
            <a:lstStyle/>
            <a:p>
              <a:r>
                <a:rPr lang="en-US" altLang="zh-CN" dirty="0" smtClean="0">
                  <a:solidFill>
                    <a:schemeClr val="bg1"/>
                  </a:solidFill>
                </a:rPr>
                <a:t>   3.</a:t>
              </a:r>
              <a:endParaRPr lang="zh-CN" altLang="en-US" dirty="0">
                <a:solidFill>
                  <a:schemeClr val="bg1"/>
                </a:solidFill>
              </a:endParaRPr>
            </a:p>
          </p:txBody>
        </p:sp>
        <p:sp>
          <p:nvSpPr>
            <p:cNvPr id="27" name="Rectangle 7"/>
            <p:cNvSpPr>
              <a:spLocks noChangeArrowheads="1"/>
            </p:cNvSpPr>
            <p:nvPr/>
          </p:nvSpPr>
          <p:spPr bwMode="auto">
            <a:xfrm>
              <a:off x="1763259" y="1301261"/>
              <a:ext cx="2149320" cy="439136"/>
            </a:xfrm>
            <a:prstGeom prst="rect">
              <a:avLst/>
            </a:prstGeom>
            <a:solidFill>
              <a:srgbClr val="FC6F30"/>
            </a:solidFill>
            <a:ln>
              <a:noFill/>
            </a:ln>
            <a:extLst/>
          </p:spPr>
          <p:txBody>
            <a:bodyPr vert="horz" wrap="square" lIns="91440" tIns="45720" rIns="91440" bIns="45720" numCol="1" anchor="ctr" anchorCtr="0" compatLnSpc="1">
              <a:prstTxWarp prst="textNoShape">
                <a:avLst/>
              </a:prstTxWarp>
            </a:bodyPr>
            <a:lstStyle/>
            <a:p>
              <a:pPr algn="ctr"/>
              <a:r>
                <a:rPr lang="zh-CN" altLang="en-US" spc="600" dirty="0" smtClean="0">
                  <a:solidFill>
                    <a:schemeClr val="bg1"/>
                  </a:solidFill>
                  <a:ea typeface="迷你简中黑" pitchFamily="49" charset="-122"/>
                </a:rPr>
                <a:t>证书效力</a:t>
              </a:r>
              <a:endParaRPr lang="zh-CN" altLang="en-US" spc="600" dirty="0">
                <a:solidFill>
                  <a:schemeClr val="bg1"/>
                </a:solidFill>
                <a:ea typeface="迷你简中黑" pitchFamily="49" charset="-122"/>
              </a:endParaRPr>
            </a:p>
          </p:txBody>
        </p:sp>
        <p:sp>
          <p:nvSpPr>
            <p:cNvPr id="28" name="Freeform 9"/>
            <p:cNvSpPr>
              <a:spLocks/>
            </p:cNvSpPr>
            <p:nvPr/>
          </p:nvSpPr>
          <p:spPr bwMode="auto">
            <a:xfrm>
              <a:off x="1763261" y="1807967"/>
              <a:ext cx="461929" cy="154729"/>
            </a:xfrm>
            <a:custGeom>
              <a:avLst/>
              <a:gdLst>
                <a:gd name="T0" fmla="*/ 294 w 294"/>
                <a:gd name="T1" fmla="*/ 0 h 105"/>
                <a:gd name="T2" fmla="*/ 0 w 294"/>
                <a:gd name="T3" fmla="*/ 0 h 105"/>
                <a:gd name="T4" fmla="*/ 294 w 294"/>
                <a:gd name="T5" fmla="*/ 105 h 105"/>
                <a:gd name="T6" fmla="*/ 294 w 294"/>
                <a:gd name="T7" fmla="*/ 0 h 105"/>
              </a:gdLst>
              <a:ahLst/>
              <a:cxnLst>
                <a:cxn ang="0">
                  <a:pos x="T0" y="T1"/>
                </a:cxn>
                <a:cxn ang="0">
                  <a:pos x="T2" y="T3"/>
                </a:cxn>
                <a:cxn ang="0">
                  <a:pos x="T4" y="T5"/>
                </a:cxn>
                <a:cxn ang="0">
                  <a:pos x="T6" y="T7"/>
                </a:cxn>
              </a:cxnLst>
              <a:rect l="0" t="0" r="r" b="b"/>
              <a:pathLst>
                <a:path w="294" h="105">
                  <a:moveTo>
                    <a:pt x="294" y="0"/>
                  </a:moveTo>
                  <a:lnTo>
                    <a:pt x="0" y="0"/>
                  </a:lnTo>
                  <a:lnTo>
                    <a:pt x="294" y="105"/>
                  </a:lnTo>
                  <a:lnTo>
                    <a:pt x="294" y="0"/>
                  </a:lnTo>
                  <a:close/>
                </a:path>
              </a:pathLst>
            </a:custGeom>
            <a:solidFill>
              <a:srgbClr val="CC53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9" name="TextBox 48"/>
          <p:cNvSpPr txBox="1"/>
          <p:nvPr/>
        </p:nvSpPr>
        <p:spPr>
          <a:xfrm>
            <a:off x="1714480" y="4285078"/>
            <a:ext cx="6318171" cy="919968"/>
          </a:xfrm>
          <a:prstGeom prst="rect">
            <a:avLst/>
          </a:prstGeom>
          <a:noFill/>
        </p:spPr>
        <p:txBody>
          <a:bodyPr wrap="square" rtlCol="0">
            <a:spAutoFit/>
          </a:bodyPr>
          <a:lstStyle/>
          <a:p>
            <a:pPr algn="just"/>
            <a:r>
              <a:rPr lang="en-US" dirty="0" smtClean="0">
                <a:solidFill>
                  <a:srgbClr val="FC611F"/>
                </a:solidFill>
                <a:latin typeface="微软雅黑" pitchFamily="34" charset="-122"/>
                <a:ea typeface="微软雅黑" pitchFamily="34" charset="-122"/>
              </a:rPr>
              <a:t>◆</a:t>
            </a:r>
            <a:r>
              <a:rPr lang="zh-CN" altLang="en-US" dirty="0" smtClean="0">
                <a:latin typeface="微软雅黑" pitchFamily="34" charset="-122"/>
                <a:ea typeface="微软雅黑" pitchFamily="34" charset="-122"/>
              </a:rPr>
              <a:t>用人单位可根据</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工程技术人员职务试行条例</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有关规定和工作需要，从获得计算机资格证书的人员中择优聘任相应专业技术职务。</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slide(fromBottom)">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slide(fromBottom)">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20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slide(fromBottom)">
                                      <p:cBhvr>
                                        <p:cTn id="22"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4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9C689EE7-C798-4E5C-9338-2BD7BFF69A97}" type="slidenum">
              <a:rPr lang="zh-CN" altLang="en-US" smtClean="0"/>
              <a:pPr/>
              <a:t>38</a:t>
            </a:fld>
            <a:endParaRPr lang="zh-CN" altLang="en-US" dirty="0"/>
          </a:p>
        </p:txBody>
      </p:sp>
      <p:grpSp>
        <p:nvGrpSpPr>
          <p:cNvPr id="4" name="组合 3"/>
          <p:cNvGrpSpPr/>
          <p:nvPr/>
        </p:nvGrpSpPr>
        <p:grpSpPr>
          <a:xfrm>
            <a:off x="678575" y="574017"/>
            <a:ext cx="1593224" cy="609741"/>
            <a:chOff x="283464" y="286512"/>
            <a:chExt cx="1593224" cy="457200"/>
          </a:xfrm>
        </p:grpSpPr>
        <p:cxnSp>
          <p:nvCxnSpPr>
            <p:cNvPr id="5" name="直接连接符 4"/>
            <p:cNvCxnSpPr/>
            <p:nvPr/>
          </p:nvCxnSpPr>
          <p:spPr>
            <a:xfrm>
              <a:off x="502920" y="286512"/>
              <a:ext cx="0" cy="457200"/>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283464" y="286512"/>
              <a:ext cx="155448" cy="457200"/>
            </a:xfrm>
            <a:prstGeom prst="rect">
              <a:avLst/>
            </a:prstGeom>
            <a:solidFill>
              <a:srgbClr val="FC61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12211" y="359583"/>
              <a:ext cx="1364477" cy="230779"/>
            </a:xfrm>
            <a:prstGeom prst="rect">
              <a:avLst/>
            </a:prstGeom>
          </p:spPr>
          <p:txBody>
            <a:bodyPr wrap="none">
              <a:spAutoFit/>
            </a:bodyPr>
            <a:lstStyle/>
            <a:p>
              <a:pPr algn="ctr"/>
              <a:r>
                <a:rPr lang="zh-CN" altLang="en-US" sz="1400" b="1" kern="800" spc="300" dirty="0" smtClean="0">
                  <a:solidFill>
                    <a:srgbClr val="FC611F"/>
                  </a:solidFill>
                  <a:latin typeface="微软雅黑" pitchFamily="34" charset="-122"/>
                  <a:ea typeface="微软雅黑" pitchFamily="34" charset="-122"/>
                </a:rPr>
                <a:t>八</a:t>
              </a:r>
              <a:r>
                <a:rPr lang="en-US" altLang="zh-CN" sz="1400" b="1" kern="800" spc="300" dirty="0" smtClean="0">
                  <a:solidFill>
                    <a:srgbClr val="FC611F"/>
                  </a:solidFill>
                  <a:latin typeface="微软雅黑" pitchFamily="34" charset="-122"/>
                  <a:ea typeface="微软雅黑" pitchFamily="34" charset="-122"/>
                </a:rPr>
                <a:t>.</a:t>
              </a:r>
              <a:r>
                <a:rPr lang="zh-CN" altLang="en-US" sz="1400" b="1" kern="800" spc="300" dirty="0" smtClean="0">
                  <a:solidFill>
                    <a:srgbClr val="FC611F"/>
                  </a:solidFill>
                  <a:latin typeface="微软雅黑" pitchFamily="34" charset="-122"/>
                  <a:ea typeface="微软雅黑" pitchFamily="34" charset="-122"/>
                </a:rPr>
                <a:t>证书相关</a:t>
              </a:r>
              <a:endParaRPr lang="zh-CN" altLang="en-US" sz="1400" b="1" kern="800" spc="300" dirty="0">
                <a:solidFill>
                  <a:srgbClr val="FC611F"/>
                </a:solidFill>
                <a:latin typeface="微软雅黑" pitchFamily="34" charset="-122"/>
                <a:ea typeface="微软雅黑" pitchFamily="34" charset="-122"/>
              </a:endParaRPr>
            </a:p>
          </p:txBody>
        </p:sp>
        <p:sp>
          <p:nvSpPr>
            <p:cNvPr id="8" name="TextBox 9"/>
            <p:cNvSpPr txBox="1"/>
            <p:nvPr/>
          </p:nvSpPr>
          <p:spPr>
            <a:xfrm>
              <a:off x="516268" y="538529"/>
              <a:ext cx="1079143" cy="173084"/>
            </a:xfrm>
            <a:prstGeom prst="rect">
              <a:avLst/>
            </a:prstGeom>
            <a:noFill/>
          </p:spPr>
          <p:txBody>
            <a:bodyPr wrap="none" rtlCol="0">
              <a:spAutoFit/>
            </a:bodyPr>
            <a:lstStyle/>
            <a:p>
              <a:pPr algn="ctr"/>
              <a:r>
                <a:rPr lang="en-US" sz="900" b="1" dirty="0" smtClean="0">
                  <a:solidFill>
                    <a:srgbClr val="F34D03"/>
                  </a:solidFill>
                </a:rPr>
                <a:t>Certificate </a:t>
              </a:r>
              <a:r>
                <a:rPr lang="en-US" altLang="zh-CN" sz="900" b="1" dirty="0" smtClean="0">
                  <a:solidFill>
                    <a:srgbClr val="F34D03"/>
                  </a:solidFill>
                </a:rPr>
                <a:t>R</a:t>
              </a:r>
              <a:r>
                <a:rPr lang="en-US" sz="900" b="1" dirty="0" smtClean="0">
                  <a:solidFill>
                    <a:srgbClr val="F34D03"/>
                  </a:solidFill>
                </a:rPr>
                <a:t>elated</a:t>
              </a:r>
              <a:endParaRPr lang="zh-CN" altLang="en-US" sz="900" b="1" dirty="0">
                <a:solidFill>
                  <a:srgbClr val="FC611F"/>
                </a:solidFill>
                <a:latin typeface="微软雅黑" pitchFamily="34" charset="-122"/>
                <a:ea typeface="微软雅黑" pitchFamily="34" charset="-122"/>
              </a:endParaRPr>
            </a:p>
          </p:txBody>
        </p:sp>
      </p:grpSp>
      <p:grpSp>
        <p:nvGrpSpPr>
          <p:cNvPr id="9" name="组合 8"/>
          <p:cNvGrpSpPr/>
          <p:nvPr/>
        </p:nvGrpSpPr>
        <p:grpSpPr>
          <a:xfrm>
            <a:off x="1178170" y="1478556"/>
            <a:ext cx="2716824" cy="661435"/>
            <a:chOff x="1195755" y="1301261"/>
            <a:chExt cx="2716824" cy="661435"/>
          </a:xfrm>
        </p:grpSpPr>
        <p:sp>
          <p:nvSpPr>
            <p:cNvPr id="10" name="Rectangle 5"/>
            <p:cNvSpPr>
              <a:spLocks noChangeArrowheads="1"/>
            </p:cNvSpPr>
            <p:nvPr/>
          </p:nvSpPr>
          <p:spPr bwMode="auto">
            <a:xfrm>
              <a:off x="1195755" y="1550085"/>
              <a:ext cx="1029432" cy="412611"/>
            </a:xfrm>
            <a:prstGeom prst="rect">
              <a:avLst/>
            </a:prstGeom>
            <a:solidFill>
              <a:srgbClr val="FC611F"/>
            </a:solidFill>
            <a:ln>
              <a:noFill/>
            </a:ln>
            <a:extLst/>
          </p:spPr>
          <p:txBody>
            <a:bodyPr vert="horz" wrap="square" lIns="91440" tIns="45720" rIns="91440" bIns="45720" numCol="1" anchor="t" anchorCtr="0" compatLnSpc="1">
              <a:prstTxWarp prst="textNoShape">
                <a:avLst/>
              </a:prstTxWarp>
            </a:bodyPr>
            <a:lstStyle/>
            <a:p>
              <a:r>
                <a:rPr lang="en-US" altLang="zh-CN" dirty="0" smtClean="0">
                  <a:solidFill>
                    <a:schemeClr val="bg1"/>
                  </a:solidFill>
                </a:rPr>
                <a:t>   3.</a:t>
              </a:r>
              <a:endParaRPr lang="zh-CN" altLang="en-US" dirty="0">
                <a:solidFill>
                  <a:schemeClr val="bg1"/>
                </a:solidFill>
              </a:endParaRPr>
            </a:p>
          </p:txBody>
        </p:sp>
        <p:sp>
          <p:nvSpPr>
            <p:cNvPr id="11" name="Rectangle 7"/>
            <p:cNvSpPr>
              <a:spLocks noChangeArrowheads="1"/>
            </p:cNvSpPr>
            <p:nvPr/>
          </p:nvSpPr>
          <p:spPr bwMode="auto">
            <a:xfrm>
              <a:off x="1763259" y="1301261"/>
              <a:ext cx="2149320" cy="439136"/>
            </a:xfrm>
            <a:prstGeom prst="rect">
              <a:avLst/>
            </a:prstGeom>
            <a:solidFill>
              <a:srgbClr val="FC6F30"/>
            </a:solidFill>
            <a:ln>
              <a:noFill/>
            </a:ln>
            <a:extLst/>
          </p:spPr>
          <p:txBody>
            <a:bodyPr vert="horz" wrap="square" lIns="91440" tIns="45720" rIns="91440" bIns="45720" numCol="1" anchor="ctr" anchorCtr="0" compatLnSpc="1">
              <a:prstTxWarp prst="textNoShape">
                <a:avLst/>
              </a:prstTxWarp>
            </a:bodyPr>
            <a:lstStyle/>
            <a:p>
              <a:pPr algn="ctr"/>
              <a:r>
                <a:rPr lang="zh-CN" altLang="en-US" spc="600" dirty="0" smtClean="0">
                  <a:solidFill>
                    <a:schemeClr val="bg1"/>
                  </a:solidFill>
                  <a:ea typeface="迷你简中黑" pitchFamily="49" charset="-122"/>
                </a:rPr>
                <a:t>国际互认</a:t>
              </a:r>
              <a:endParaRPr lang="zh-CN" altLang="en-US" spc="600" dirty="0">
                <a:solidFill>
                  <a:schemeClr val="bg1"/>
                </a:solidFill>
                <a:ea typeface="迷你简中黑" pitchFamily="49" charset="-122"/>
              </a:endParaRPr>
            </a:p>
          </p:txBody>
        </p:sp>
        <p:sp>
          <p:nvSpPr>
            <p:cNvPr id="12" name="Freeform 9"/>
            <p:cNvSpPr>
              <a:spLocks/>
            </p:cNvSpPr>
            <p:nvPr/>
          </p:nvSpPr>
          <p:spPr bwMode="auto">
            <a:xfrm>
              <a:off x="1763261" y="1807967"/>
              <a:ext cx="461929" cy="154729"/>
            </a:xfrm>
            <a:custGeom>
              <a:avLst/>
              <a:gdLst>
                <a:gd name="T0" fmla="*/ 294 w 294"/>
                <a:gd name="T1" fmla="*/ 0 h 105"/>
                <a:gd name="T2" fmla="*/ 0 w 294"/>
                <a:gd name="T3" fmla="*/ 0 h 105"/>
                <a:gd name="T4" fmla="*/ 294 w 294"/>
                <a:gd name="T5" fmla="*/ 105 h 105"/>
                <a:gd name="T6" fmla="*/ 294 w 294"/>
                <a:gd name="T7" fmla="*/ 0 h 105"/>
              </a:gdLst>
              <a:ahLst/>
              <a:cxnLst>
                <a:cxn ang="0">
                  <a:pos x="T0" y="T1"/>
                </a:cxn>
                <a:cxn ang="0">
                  <a:pos x="T2" y="T3"/>
                </a:cxn>
                <a:cxn ang="0">
                  <a:pos x="T4" y="T5"/>
                </a:cxn>
                <a:cxn ang="0">
                  <a:pos x="T6" y="T7"/>
                </a:cxn>
              </a:cxnLst>
              <a:rect l="0" t="0" r="r" b="b"/>
              <a:pathLst>
                <a:path w="294" h="105">
                  <a:moveTo>
                    <a:pt x="294" y="0"/>
                  </a:moveTo>
                  <a:lnTo>
                    <a:pt x="0" y="0"/>
                  </a:lnTo>
                  <a:lnTo>
                    <a:pt x="294" y="105"/>
                  </a:lnTo>
                  <a:lnTo>
                    <a:pt x="294" y="0"/>
                  </a:lnTo>
                  <a:close/>
                </a:path>
              </a:pathLst>
            </a:custGeom>
            <a:solidFill>
              <a:srgbClr val="CC53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aphicFrame>
        <p:nvGraphicFramePr>
          <p:cNvPr id="13" name="表格 12"/>
          <p:cNvGraphicFramePr>
            <a:graphicFrameLocks noGrp="1"/>
          </p:cNvGraphicFramePr>
          <p:nvPr/>
        </p:nvGraphicFramePr>
        <p:xfrm>
          <a:off x="1962150" y="4010519"/>
          <a:ext cx="5324475" cy="1171081"/>
        </p:xfrm>
        <a:graphic>
          <a:graphicData uri="http://schemas.openxmlformats.org/drawingml/2006/table">
            <a:tbl>
              <a:tblPr/>
              <a:tblGrid>
                <a:gridCol w="2581275"/>
                <a:gridCol w="2743200"/>
              </a:tblGrid>
              <a:tr h="529811">
                <a:tc>
                  <a:txBody>
                    <a:bodyPr/>
                    <a:lstStyle/>
                    <a:p>
                      <a:pPr algn="ctr"/>
                      <a:r>
                        <a:rPr lang="zh-CN" altLang="en-US" sz="1400" b="1" dirty="0">
                          <a:solidFill>
                            <a:srgbClr val="333333"/>
                          </a:solidFill>
                          <a:latin typeface="微软雅黑" pitchFamily="34" charset="-122"/>
                          <a:ea typeface="微软雅黑" pitchFamily="34" charset="-122"/>
                        </a:rPr>
                        <a:t>中国的考试级别（考试大纲）</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tc>
                  <a:txBody>
                    <a:bodyPr/>
                    <a:lstStyle/>
                    <a:p>
                      <a:pPr algn="ctr"/>
                      <a:r>
                        <a:rPr lang="zh-CN" altLang="en-US" sz="1400" b="1" dirty="0">
                          <a:solidFill>
                            <a:srgbClr val="333333"/>
                          </a:solidFill>
                          <a:latin typeface="微软雅黑" pitchFamily="34" charset="-122"/>
                          <a:ea typeface="微软雅黑" pitchFamily="34" charset="-122"/>
                        </a:rPr>
                        <a:t>韩国的考试</a:t>
                      </a:r>
                      <a:r>
                        <a:rPr lang="zh-CN" altLang="en-US" sz="1400" b="1" dirty="0" smtClean="0">
                          <a:solidFill>
                            <a:srgbClr val="333333"/>
                          </a:solidFill>
                          <a:latin typeface="微软雅黑" pitchFamily="34" charset="-122"/>
                          <a:ea typeface="微软雅黑" pitchFamily="34" charset="-122"/>
                        </a:rPr>
                        <a:t>级别</a:t>
                      </a:r>
                      <a:endParaRPr lang="en-US" altLang="zh-CN" sz="1400" b="1" dirty="0" smtClean="0">
                        <a:solidFill>
                          <a:srgbClr val="333333"/>
                        </a:solidFill>
                        <a:latin typeface="微软雅黑" pitchFamily="34" charset="-122"/>
                        <a:ea typeface="微软雅黑" pitchFamily="34" charset="-122"/>
                      </a:endParaRPr>
                    </a:p>
                    <a:p>
                      <a:pPr algn="ctr"/>
                      <a:r>
                        <a:rPr lang="zh-CN" altLang="en-US" sz="1400" b="1" dirty="0" smtClean="0">
                          <a:solidFill>
                            <a:srgbClr val="333333"/>
                          </a:solidFill>
                          <a:latin typeface="微软雅黑" pitchFamily="34" charset="-122"/>
                          <a:ea typeface="微软雅黑" pitchFamily="34" charset="-122"/>
                        </a:rPr>
                        <a:t>（</a:t>
                      </a:r>
                      <a:r>
                        <a:rPr lang="zh-CN" altLang="en-US" sz="1400" b="1" dirty="0">
                          <a:solidFill>
                            <a:srgbClr val="333333"/>
                          </a:solidFill>
                          <a:latin typeface="微软雅黑" pitchFamily="34" charset="-122"/>
                          <a:ea typeface="微软雅黑" pitchFamily="34" charset="-122"/>
                        </a:rPr>
                        <a:t>技能标准）</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tr>
              <a:tr h="320635">
                <a:tc>
                  <a:txBody>
                    <a:bodyPr/>
                    <a:lstStyle/>
                    <a:p>
                      <a:pPr algn="ctr"/>
                      <a:r>
                        <a:rPr lang="zh-CN" altLang="en-US" sz="1400" dirty="0">
                          <a:latin typeface="微软雅黑" pitchFamily="34" charset="-122"/>
                          <a:ea typeface="微软雅黑" pitchFamily="34" charset="-122"/>
                        </a:rPr>
                        <a:t>软件设计师</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400" dirty="0">
                          <a:latin typeface="微软雅黑" pitchFamily="34" charset="-122"/>
                          <a:ea typeface="微软雅黑" pitchFamily="34" charset="-122"/>
                        </a:rPr>
                        <a:t>信息处理工程师</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320635">
                <a:tc>
                  <a:txBody>
                    <a:bodyPr/>
                    <a:lstStyle/>
                    <a:p>
                      <a:pPr algn="ctr"/>
                      <a:r>
                        <a:rPr lang="zh-CN" altLang="en-US" sz="1400" dirty="0">
                          <a:latin typeface="微软雅黑" pitchFamily="34" charset="-122"/>
                          <a:ea typeface="微软雅黑" pitchFamily="34" charset="-122"/>
                        </a:rPr>
                        <a:t>程序员</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400" dirty="0">
                          <a:latin typeface="微软雅黑" pitchFamily="34" charset="-122"/>
                          <a:ea typeface="微软雅黑" pitchFamily="34" charset="-122"/>
                        </a:rPr>
                        <a:t>信息处理产业工程师</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bl>
          </a:graphicData>
        </a:graphic>
      </p:graphicFrame>
      <p:sp>
        <p:nvSpPr>
          <p:cNvPr id="14" name="TextBox 13"/>
          <p:cNvSpPr txBox="1"/>
          <p:nvPr/>
        </p:nvSpPr>
        <p:spPr>
          <a:xfrm>
            <a:off x="1981200" y="2705101"/>
            <a:ext cx="5276850" cy="615553"/>
          </a:xfrm>
          <a:prstGeom prst="rect">
            <a:avLst/>
          </a:prstGeom>
          <a:noFill/>
        </p:spPr>
        <p:txBody>
          <a:bodyPr wrap="square" rtlCol="0">
            <a:spAutoFit/>
          </a:bodyPr>
          <a:lstStyle/>
          <a:p>
            <a:r>
              <a:rPr lang="en-US" altLang="zh-CN" spc="-150" dirty="0" smtClean="0">
                <a:solidFill>
                  <a:srgbClr val="FC611F"/>
                </a:solidFill>
                <a:latin typeface="微软雅黑" pitchFamily="34" charset="-122"/>
                <a:ea typeface="微软雅黑" pitchFamily="34" charset="-122"/>
              </a:rPr>
              <a:t>◆</a:t>
            </a:r>
            <a:r>
              <a:rPr lang="zh-CN" altLang="en-US" sz="1600" spc="-150" dirty="0" smtClean="0">
                <a:latin typeface="微软雅黑" pitchFamily="34" charset="-122"/>
                <a:ea typeface="微软雅黑" pitchFamily="34" charset="-122"/>
              </a:rPr>
              <a:t>中韩于 </a:t>
            </a:r>
            <a:r>
              <a:rPr lang="en-US" altLang="zh-CN" sz="1600" spc="-150" dirty="0" smtClean="0">
                <a:latin typeface="微软雅黑" pitchFamily="34" charset="-122"/>
                <a:ea typeface="微软雅黑" pitchFamily="34" charset="-122"/>
              </a:rPr>
              <a:t>2006 </a:t>
            </a:r>
            <a:r>
              <a:rPr lang="zh-CN" altLang="en-US" sz="1600" spc="-150" dirty="0" smtClean="0">
                <a:latin typeface="微软雅黑" pitchFamily="34" charset="-122"/>
                <a:ea typeface="微软雅黑" pitchFamily="34" charset="-122"/>
              </a:rPr>
              <a:t>年 </a:t>
            </a:r>
            <a:r>
              <a:rPr lang="en-US" altLang="zh-CN" sz="1600" spc="-150" dirty="0" smtClean="0">
                <a:latin typeface="微软雅黑" pitchFamily="34" charset="-122"/>
                <a:ea typeface="微软雅黑" pitchFamily="34" charset="-122"/>
              </a:rPr>
              <a:t>1 </a:t>
            </a:r>
            <a:r>
              <a:rPr lang="zh-CN" altLang="en-US" sz="1600" spc="-150" dirty="0" smtClean="0">
                <a:latin typeface="微软雅黑" pitchFamily="34" charset="-122"/>
                <a:ea typeface="微软雅黑" pitchFamily="34" charset="-122"/>
              </a:rPr>
              <a:t>月 </a:t>
            </a:r>
            <a:r>
              <a:rPr lang="en-US" altLang="zh-CN" sz="1600" spc="-150" dirty="0" smtClean="0">
                <a:latin typeface="微软雅黑" pitchFamily="34" charset="-122"/>
                <a:ea typeface="微软雅黑" pitchFamily="34" charset="-122"/>
              </a:rPr>
              <a:t>19 </a:t>
            </a:r>
            <a:r>
              <a:rPr lang="zh-CN" altLang="en-US" sz="1600" spc="-150" dirty="0" smtClean="0">
                <a:latin typeface="微软雅黑" pitchFamily="34" charset="-122"/>
                <a:ea typeface="微软雅黑" pitchFamily="34" charset="-122"/>
              </a:rPr>
              <a:t>日就中国计算机资格考试与韩国信息处理技术人员考试的考试标准，签署了相互认证的协议。</a:t>
            </a:r>
            <a:endParaRPr lang="zh-CN" altLang="en-US" sz="1600" spc="-150" dirty="0">
              <a:latin typeface="微软雅黑" pitchFamily="34" charset="-122"/>
              <a:ea typeface="微软雅黑" pitchFamily="34" charset="-122"/>
            </a:endParaRPr>
          </a:p>
        </p:txBody>
      </p:sp>
      <p:sp>
        <p:nvSpPr>
          <p:cNvPr id="16" name="TextBox 15"/>
          <p:cNvSpPr txBox="1"/>
          <p:nvPr/>
        </p:nvSpPr>
        <p:spPr>
          <a:xfrm>
            <a:off x="2668397" y="3636081"/>
            <a:ext cx="3094117" cy="307777"/>
          </a:xfrm>
          <a:prstGeom prst="rect">
            <a:avLst/>
          </a:prstGeom>
          <a:noFill/>
        </p:spPr>
        <p:txBody>
          <a:bodyPr wrap="none" rtlCol="0">
            <a:spAutoFit/>
          </a:bodyPr>
          <a:lstStyle/>
          <a:p>
            <a:r>
              <a:rPr lang="zh-CN" altLang="en-US" sz="1400" b="1" dirty="0" smtClean="0">
                <a:solidFill>
                  <a:srgbClr val="FC611F"/>
                </a:solidFill>
              </a:rPr>
              <a:t>中韩 </a:t>
            </a:r>
            <a:r>
              <a:rPr lang="en-US" altLang="zh-CN" sz="1400" b="1" dirty="0" smtClean="0">
                <a:solidFill>
                  <a:srgbClr val="FC611F"/>
                </a:solidFill>
              </a:rPr>
              <a:t>IT </a:t>
            </a:r>
            <a:r>
              <a:rPr lang="zh-CN" altLang="en-US" sz="1400" b="1" dirty="0" smtClean="0">
                <a:solidFill>
                  <a:srgbClr val="FC611F"/>
                </a:solidFill>
              </a:rPr>
              <a:t>考试标准相互认证级别对应表</a:t>
            </a:r>
            <a:endParaRPr lang="zh-CN" altLang="en-US" sz="1400" dirty="0">
              <a:solidFill>
                <a:srgbClr val="FC611F"/>
              </a:solidFill>
            </a:endParaRPr>
          </a:p>
        </p:txBody>
      </p:sp>
      <p:sp>
        <p:nvSpPr>
          <p:cNvPr id="3073" name="Rectangle 1"/>
          <p:cNvSpPr>
            <a:spLocks noChangeArrowheads="1"/>
          </p:cNvSpPr>
          <p:nvPr/>
        </p:nvSpPr>
        <p:spPr bwMode="auto">
          <a:xfrm>
            <a:off x="0" y="0"/>
            <a:ext cx="9144000" cy="0"/>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lide(fromBottom)">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2000"/>
                                        <p:tgtEl>
                                          <p:spTgt spid="1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9C689EE7-C798-4E5C-9338-2BD7BFF69A97}" type="slidenum">
              <a:rPr lang="zh-CN" altLang="en-US" smtClean="0"/>
              <a:pPr/>
              <a:t>39</a:t>
            </a:fld>
            <a:endParaRPr lang="zh-CN" altLang="en-US" dirty="0"/>
          </a:p>
        </p:txBody>
      </p:sp>
      <p:grpSp>
        <p:nvGrpSpPr>
          <p:cNvPr id="4" name="组合 3"/>
          <p:cNvGrpSpPr/>
          <p:nvPr/>
        </p:nvGrpSpPr>
        <p:grpSpPr>
          <a:xfrm>
            <a:off x="678575" y="574017"/>
            <a:ext cx="1593224" cy="609741"/>
            <a:chOff x="283464" y="286512"/>
            <a:chExt cx="1593224" cy="457200"/>
          </a:xfrm>
        </p:grpSpPr>
        <p:cxnSp>
          <p:nvCxnSpPr>
            <p:cNvPr id="5" name="直接连接符 4"/>
            <p:cNvCxnSpPr/>
            <p:nvPr/>
          </p:nvCxnSpPr>
          <p:spPr>
            <a:xfrm>
              <a:off x="502920" y="286512"/>
              <a:ext cx="0" cy="457200"/>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283464" y="286512"/>
              <a:ext cx="155448" cy="457200"/>
            </a:xfrm>
            <a:prstGeom prst="rect">
              <a:avLst/>
            </a:prstGeom>
            <a:solidFill>
              <a:srgbClr val="FC61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12211" y="359583"/>
              <a:ext cx="1364477" cy="230779"/>
            </a:xfrm>
            <a:prstGeom prst="rect">
              <a:avLst/>
            </a:prstGeom>
          </p:spPr>
          <p:txBody>
            <a:bodyPr wrap="none">
              <a:spAutoFit/>
            </a:bodyPr>
            <a:lstStyle/>
            <a:p>
              <a:pPr algn="ctr"/>
              <a:r>
                <a:rPr lang="zh-CN" altLang="en-US" sz="1400" b="1" kern="800" spc="300" dirty="0" smtClean="0">
                  <a:solidFill>
                    <a:srgbClr val="FC611F"/>
                  </a:solidFill>
                  <a:latin typeface="微软雅黑" pitchFamily="34" charset="-122"/>
                  <a:ea typeface="微软雅黑" pitchFamily="34" charset="-122"/>
                </a:rPr>
                <a:t>八</a:t>
              </a:r>
              <a:r>
                <a:rPr lang="en-US" altLang="zh-CN" sz="1400" b="1" kern="800" spc="300" dirty="0" smtClean="0">
                  <a:solidFill>
                    <a:srgbClr val="FC611F"/>
                  </a:solidFill>
                  <a:latin typeface="微软雅黑" pitchFamily="34" charset="-122"/>
                  <a:ea typeface="微软雅黑" pitchFamily="34" charset="-122"/>
                </a:rPr>
                <a:t>.</a:t>
              </a:r>
              <a:r>
                <a:rPr lang="zh-CN" altLang="en-US" sz="1400" b="1" kern="800" spc="300" dirty="0" smtClean="0">
                  <a:solidFill>
                    <a:srgbClr val="FC611F"/>
                  </a:solidFill>
                  <a:latin typeface="微软雅黑" pitchFamily="34" charset="-122"/>
                  <a:ea typeface="微软雅黑" pitchFamily="34" charset="-122"/>
                </a:rPr>
                <a:t>证书相关</a:t>
              </a:r>
              <a:endParaRPr lang="zh-CN" altLang="en-US" sz="1400" b="1" kern="800" spc="300" dirty="0">
                <a:solidFill>
                  <a:srgbClr val="FC611F"/>
                </a:solidFill>
                <a:latin typeface="微软雅黑" pitchFamily="34" charset="-122"/>
                <a:ea typeface="微软雅黑" pitchFamily="34" charset="-122"/>
              </a:endParaRPr>
            </a:p>
          </p:txBody>
        </p:sp>
        <p:sp>
          <p:nvSpPr>
            <p:cNvPr id="8" name="TextBox 9"/>
            <p:cNvSpPr txBox="1"/>
            <p:nvPr/>
          </p:nvSpPr>
          <p:spPr>
            <a:xfrm>
              <a:off x="516268" y="538529"/>
              <a:ext cx="1079143" cy="173084"/>
            </a:xfrm>
            <a:prstGeom prst="rect">
              <a:avLst/>
            </a:prstGeom>
            <a:noFill/>
          </p:spPr>
          <p:txBody>
            <a:bodyPr wrap="none" rtlCol="0">
              <a:spAutoFit/>
            </a:bodyPr>
            <a:lstStyle/>
            <a:p>
              <a:pPr algn="ctr"/>
              <a:r>
                <a:rPr lang="en-US" sz="900" b="1" dirty="0" smtClean="0">
                  <a:solidFill>
                    <a:srgbClr val="F34D03"/>
                  </a:solidFill>
                </a:rPr>
                <a:t>Certificate </a:t>
              </a:r>
              <a:r>
                <a:rPr lang="en-US" altLang="zh-CN" sz="900" b="1" dirty="0" smtClean="0">
                  <a:solidFill>
                    <a:srgbClr val="F34D03"/>
                  </a:solidFill>
                </a:rPr>
                <a:t>R</a:t>
              </a:r>
              <a:r>
                <a:rPr lang="en-US" sz="900" b="1" dirty="0" smtClean="0">
                  <a:solidFill>
                    <a:srgbClr val="F34D03"/>
                  </a:solidFill>
                </a:rPr>
                <a:t>elated</a:t>
              </a:r>
              <a:endParaRPr lang="zh-CN" altLang="en-US" sz="900" b="1" dirty="0">
                <a:solidFill>
                  <a:srgbClr val="FC611F"/>
                </a:solidFill>
                <a:latin typeface="微软雅黑" pitchFamily="34" charset="-122"/>
                <a:ea typeface="微软雅黑" pitchFamily="34" charset="-122"/>
              </a:endParaRPr>
            </a:p>
          </p:txBody>
        </p:sp>
      </p:grpSp>
      <p:grpSp>
        <p:nvGrpSpPr>
          <p:cNvPr id="9" name="组合 8"/>
          <p:cNvGrpSpPr/>
          <p:nvPr/>
        </p:nvGrpSpPr>
        <p:grpSpPr>
          <a:xfrm>
            <a:off x="1178170" y="1478556"/>
            <a:ext cx="2716824" cy="661435"/>
            <a:chOff x="1195755" y="1301261"/>
            <a:chExt cx="2716824" cy="661435"/>
          </a:xfrm>
        </p:grpSpPr>
        <p:sp>
          <p:nvSpPr>
            <p:cNvPr id="10" name="Rectangle 5"/>
            <p:cNvSpPr>
              <a:spLocks noChangeArrowheads="1"/>
            </p:cNvSpPr>
            <p:nvPr/>
          </p:nvSpPr>
          <p:spPr bwMode="auto">
            <a:xfrm>
              <a:off x="1195755" y="1550085"/>
              <a:ext cx="1029432" cy="412611"/>
            </a:xfrm>
            <a:prstGeom prst="rect">
              <a:avLst/>
            </a:prstGeom>
            <a:solidFill>
              <a:srgbClr val="FC611F"/>
            </a:solidFill>
            <a:ln>
              <a:noFill/>
            </a:ln>
            <a:extLst/>
          </p:spPr>
          <p:txBody>
            <a:bodyPr vert="horz" wrap="square" lIns="91440" tIns="45720" rIns="91440" bIns="45720" numCol="1" anchor="t" anchorCtr="0" compatLnSpc="1">
              <a:prstTxWarp prst="textNoShape">
                <a:avLst/>
              </a:prstTxWarp>
            </a:bodyPr>
            <a:lstStyle/>
            <a:p>
              <a:r>
                <a:rPr lang="en-US" altLang="zh-CN" dirty="0" smtClean="0">
                  <a:solidFill>
                    <a:schemeClr val="bg1"/>
                  </a:solidFill>
                </a:rPr>
                <a:t>   3.</a:t>
              </a:r>
              <a:endParaRPr lang="zh-CN" altLang="en-US" dirty="0">
                <a:solidFill>
                  <a:schemeClr val="bg1"/>
                </a:solidFill>
              </a:endParaRPr>
            </a:p>
          </p:txBody>
        </p:sp>
        <p:sp>
          <p:nvSpPr>
            <p:cNvPr id="11" name="Rectangle 7"/>
            <p:cNvSpPr>
              <a:spLocks noChangeArrowheads="1"/>
            </p:cNvSpPr>
            <p:nvPr/>
          </p:nvSpPr>
          <p:spPr bwMode="auto">
            <a:xfrm>
              <a:off x="1763259" y="1301261"/>
              <a:ext cx="2149320" cy="439136"/>
            </a:xfrm>
            <a:prstGeom prst="rect">
              <a:avLst/>
            </a:prstGeom>
            <a:solidFill>
              <a:srgbClr val="FC6F30"/>
            </a:solidFill>
            <a:ln>
              <a:noFill/>
            </a:ln>
            <a:extLst/>
          </p:spPr>
          <p:txBody>
            <a:bodyPr vert="horz" wrap="square" lIns="91440" tIns="45720" rIns="91440" bIns="45720" numCol="1" anchor="ctr" anchorCtr="0" compatLnSpc="1">
              <a:prstTxWarp prst="textNoShape">
                <a:avLst/>
              </a:prstTxWarp>
            </a:bodyPr>
            <a:lstStyle/>
            <a:p>
              <a:pPr algn="ctr"/>
              <a:r>
                <a:rPr lang="zh-CN" altLang="en-US" spc="600" dirty="0" smtClean="0">
                  <a:solidFill>
                    <a:schemeClr val="bg1"/>
                  </a:solidFill>
                  <a:ea typeface="迷你简中黑" pitchFamily="49" charset="-122"/>
                </a:rPr>
                <a:t>国际互认</a:t>
              </a:r>
              <a:endParaRPr lang="zh-CN" altLang="en-US" spc="600" dirty="0">
                <a:solidFill>
                  <a:schemeClr val="bg1"/>
                </a:solidFill>
                <a:ea typeface="迷你简中黑" pitchFamily="49" charset="-122"/>
              </a:endParaRPr>
            </a:p>
          </p:txBody>
        </p:sp>
        <p:sp>
          <p:nvSpPr>
            <p:cNvPr id="12" name="Freeform 9"/>
            <p:cNvSpPr>
              <a:spLocks/>
            </p:cNvSpPr>
            <p:nvPr/>
          </p:nvSpPr>
          <p:spPr bwMode="auto">
            <a:xfrm>
              <a:off x="1763261" y="1807967"/>
              <a:ext cx="461929" cy="154729"/>
            </a:xfrm>
            <a:custGeom>
              <a:avLst/>
              <a:gdLst>
                <a:gd name="T0" fmla="*/ 294 w 294"/>
                <a:gd name="T1" fmla="*/ 0 h 105"/>
                <a:gd name="T2" fmla="*/ 0 w 294"/>
                <a:gd name="T3" fmla="*/ 0 h 105"/>
                <a:gd name="T4" fmla="*/ 294 w 294"/>
                <a:gd name="T5" fmla="*/ 105 h 105"/>
                <a:gd name="T6" fmla="*/ 294 w 294"/>
                <a:gd name="T7" fmla="*/ 0 h 105"/>
              </a:gdLst>
              <a:ahLst/>
              <a:cxnLst>
                <a:cxn ang="0">
                  <a:pos x="T0" y="T1"/>
                </a:cxn>
                <a:cxn ang="0">
                  <a:pos x="T2" y="T3"/>
                </a:cxn>
                <a:cxn ang="0">
                  <a:pos x="T4" y="T5"/>
                </a:cxn>
                <a:cxn ang="0">
                  <a:pos x="T6" y="T7"/>
                </a:cxn>
              </a:cxnLst>
              <a:rect l="0" t="0" r="r" b="b"/>
              <a:pathLst>
                <a:path w="294" h="105">
                  <a:moveTo>
                    <a:pt x="294" y="0"/>
                  </a:moveTo>
                  <a:lnTo>
                    <a:pt x="0" y="0"/>
                  </a:lnTo>
                  <a:lnTo>
                    <a:pt x="294" y="105"/>
                  </a:lnTo>
                  <a:lnTo>
                    <a:pt x="294" y="0"/>
                  </a:lnTo>
                  <a:close/>
                </a:path>
              </a:pathLst>
            </a:custGeom>
            <a:solidFill>
              <a:srgbClr val="CC53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3" name="TextBox 12"/>
          <p:cNvSpPr txBox="1"/>
          <p:nvPr/>
        </p:nvSpPr>
        <p:spPr>
          <a:xfrm>
            <a:off x="5829300" y="3182285"/>
            <a:ext cx="2364142" cy="1354217"/>
          </a:xfrm>
          <a:prstGeom prst="rect">
            <a:avLst/>
          </a:prstGeom>
          <a:noFill/>
        </p:spPr>
        <p:txBody>
          <a:bodyPr wrap="square" rtlCol="0">
            <a:spAutoFit/>
          </a:bodyPr>
          <a:lstStyle/>
          <a:p>
            <a:pPr algn="just"/>
            <a:r>
              <a:rPr lang="en-US" altLang="zh-CN" dirty="0" smtClean="0">
                <a:solidFill>
                  <a:srgbClr val="FC611F"/>
                </a:solidFill>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中日于</a:t>
            </a:r>
            <a:r>
              <a:rPr lang="en-US" altLang="zh-CN" sz="1600" dirty="0" smtClean="0">
                <a:latin typeface="微软雅黑" pitchFamily="34" charset="-122"/>
                <a:ea typeface="微软雅黑" pitchFamily="34" charset="-122"/>
              </a:rPr>
              <a:t>2005 </a:t>
            </a:r>
            <a:r>
              <a:rPr lang="zh-CN" altLang="en-US" sz="1600" dirty="0" smtClean="0">
                <a:latin typeface="微软雅黑" pitchFamily="34" charset="-122"/>
                <a:ea typeface="微软雅黑" pitchFamily="34" charset="-122"/>
              </a:rPr>
              <a:t>年 </a:t>
            </a:r>
            <a:r>
              <a:rPr lang="en-US" altLang="zh-CN" sz="1600" dirty="0" smtClean="0">
                <a:latin typeface="微软雅黑" pitchFamily="34" charset="-122"/>
                <a:ea typeface="微软雅黑" pitchFamily="34" charset="-122"/>
              </a:rPr>
              <a:t>3 </a:t>
            </a:r>
            <a:r>
              <a:rPr lang="zh-CN" altLang="en-US" sz="1600" dirty="0" smtClean="0">
                <a:latin typeface="微软雅黑" pitchFamily="34" charset="-122"/>
                <a:ea typeface="微软雅黑" pitchFamily="34" charset="-122"/>
              </a:rPr>
              <a:t>月 </a:t>
            </a:r>
            <a:r>
              <a:rPr lang="en-US" altLang="zh-CN" sz="1600" dirty="0" smtClean="0">
                <a:latin typeface="微软雅黑" pitchFamily="34" charset="-122"/>
                <a:ea typeface="微软雅黑" pitchFamily="34" charset="-122"/>
              </a:rPr>
              <a:t>3 </a:t>
            </a:r>
            <a:r>
              <a:rPr lang="zh-CN" altLang="en-US" sz="1600" dirty="0" smtClean="0">
                <a:latin typeface="微软雅黑" pitchFamily="34" charset="-122"/>
                <a:ea typeface="微软雅黑" pitchFamily="34" charset="-122"/>
              </a:rPr>
              <a:t>日就中国计算机资格考试与日本信息处理技术人员考试的考试标准，再次签署了互认的协议。</a:t>
            </a:r>
            <a:endParaRPr lang="zh-CN" altLang="en-US" sz="1600" dirty="0">
              <a:latin typeface="微软雅黑" pitchFamily="34" charset="-122"/>
              <a:ea typeface="微软雅黑" pitchFamily="34" charset="-122"/>
            </a:endParaRPr>
          </a:p>
        </p:txBody>
      </p:sp>
      <p:graphicFrame>
        <p:nvGraphicFramePr>
          <p:cNvPr id="14" name="表格 13"/>
          <p:cNvGraphicFramePr>
            <a:graphicFrameLocks noGrp="1"/>
          </p:cNvGraphicFramePr>
          <p:nvPr/>
        </p:nvGraphicFramePr>
        <p:xfrm>
          <a:off x="1292678" y="3150691"/>
          <a:ext cx="4238173" cy="2225040"/>
        </p:xfrm>
        <a:graphic>
          <a:graphicData uri="http://schemas.openxmlformats.org/drawingml/2006/table">
            <a:tbl>
              <a:tblPr/>
              <a:tblGrid>
                <a:gridCol w="1887508"/>
                <a:gridCol w="2350665"/>
              </a:tblGrid>
              <a:tr h="348691">
                <a:tc>
                  <a:txBody>
                    <a:bodyPr/>
                    <a:lstStyle/>
                    <a:p>
                      <a:pPr algn="ctr"/>
                      <a:r>
                        <a:rPr lang="zh-CN" altLang="en-US" sz="1400" b="1" dirty="0">
                          <a:latin typeface="微软雅黑" pitchFamily="34" charset="-122"/>
                          <a:ea typeface="微软雅黑" pitchFamily="34" charset="-122"/>
                        </a:rPr>
                        <a:t>中国的考试</a:t>
                      </a:r>
                      <a:r>
                        <a:rPr lang="zh-CN" altLang="en-US" sz="1400" b="1" dirty="0" smtClean="0">
                          <a:latin typeface="微软雅黑" pitchFamily="34" charset="-122"/>
                          <a:ea typeface="微软雅黑" pitchFamily="34" charset="-122"/>
                        </a:rPr>
                        <a:t>级别</a:t>
                      </a:r>
                      <a:endParaRPr lang="en-US" altLang="zh-CN" sz="1400" b="1" dirty="0" smtClean="0">
                        <a:latin typeface="微软雅黑" pitchFamily="34" charset="-122"/>
                        <a:ea typeface="微软雅黑" pitchFamily="34" charset="-122"/>
                      </a:endParaRPr>
                    </a:p>
                    <a:p>
                      <a:pPr algn="ctr"/>
                      <a:r>
                        <a:rPr lang="zh-CN" altLang="en-US" sz="1400" b="1" dirty="0" smtClean="0">
                          <a:latin typeface="微软雅黑" pitchFamily="34" charset="-122"/>
                          <a:ea typeface="微软雅黑" pitchFamily="34" charset="-122"/>
                        </a:rPr>
                        <a:t>（</a:t>
                      </a:r>
                      <a:r>
                        <a:rPr lang="zh-CN" altLang="en-US" sz="1400" b="1" dirty="0">
                          <a:latin typeface="微软雅黑" pitchFamily="34" charset="-122"/>
                          <a:ea typeface="微软雅黑" pitchFamily="34" charset="-122"/>
                        </a:rPr>
                        <a:t>考试大纲）</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tc>
                  <a:txBody>
                    <a:bodyPr/>
                    <a:lstStyle/>
                    <a:p>
                      <a:pPr algn="ctr"/>
                      <a:r>
                        <a:rPr lang="zh-CN" altLang="en-US" sz="1400" b="1" dirty="0">
                          <a:latin typeface="微软雅黑" pitchFamily="34" charset="-122"/>
                          <a:ea typeface="微软雅黑" pitchFamily="34" charset="-122"/>
                        </a:rPr>
                        <a:t>日本的考试</a:t>
                      </a:r>
                      <a:r>
                        <a:rPr lang="zh-CN" altLang="en-US" sz="1400" b="1" dirty="0" smtClean="0">
                          <a:latin typeface="微软雅黑" pitchFamily="34" charset="-122"/>
                          <a:ea typeface="微软雅黑" pitchFamily="34" charset="-122"/>
                        </a:rPr>
                        <a:t>级别</a:t>
                      </a:r>
                      <a:endParaRPr lang="en-US" altLang="zh-CN" sz="1400" b="1" dirty="0" smtClean="0">
                        <a:latin typeface="微软雅黑" pitchFamily="34" charset="-122"/>
                        <a:ea typeface="微软雅黑" pitchFamily="34" charset="-122"/>
                      </a:endParaRPr>
                    </a:p>
                    <a:p>
                      <a:pPr algn="ctr"/>
                      <a:r>
                        <a:rPr lang="zh-CN" altLang="en-US" sz="1400" b="1" dirty="0" smtClean="0">
                          <a:latin typeface="微软雅黑" pitchFamily="34" charset="-122"/>
                          <a:ea typeface="微软雅黑" pitchFamily="34" charset="-122"/>
                        </a:rPr>
                        <a:t>（</a:t>
                      </a:r>
                      <a:r>
                        <a:rPr lang="zh-CN" altLang="en-US" sz="1400" b="1" dirty="0">
                          <a:latin typeface="微软雅黑" pitchFamily="34" charset="-122"/>
                          <a:ea typeface="微软雅黑" pitchFamily="34" charset="-122"/>
                        </a:rPr>
                        <a:t>技能标准）</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9F9F9"/>
                    </a:solidFill>
                  </a:tcPr>
                </a:tc>
              </a:tr>
              <a:tr h="188636">
                <a:tc rowSpan="3">
                  <a:txBody>
                    <a:bodyPr/>
                    <a:lstStyle/>
                    <a:p>
                      <a:pPr algn="ctr"/>
                      <a:r>
                        <a:rPr lang="zh-CN" altLang="en-US" sz="1400" dirty="0">
                          <a:latin typeface="微软雅黑" pitchFamily="34" charset="-122"/>
                          <a:ea typeface="微软雅黑" pitchFamily="34" charset="-122"/>
                        </a:rPr>
                        <a:t>系统分析师</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400" dirty="0">
                          <a:latin typeface="微软雅黑" pitchFamily="34" charset="-122"/>
                          <a:ea typeface="微软雅黑" pitchFamily="34" charset="-122"/>
                        </a:rPr>
                        <a:t>系统分析师</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188636">
                <a:tc vMerge="1">
                  <a:txBody>
                    <a:bodyPr/>
                    <a:lstStyle/>
                    <a:p>
                      <a:endParaRPr lang="zh-CN" altLang="en-US"/>
                    </a:p>
                  </a:txBody>
                  <a:tcPr/>
                </a:tc>
                <a:tc>
                  <a:txBody>
                    <a:bodyPr/>
                    <a:lstStyle/>
                    <a:p>
                      <a:pPr algn="ctr"/>
                      <a:r>
                        <a:rPr lang="zh-CN" altLang="en-US" sz="1400" dirty="0">
                          <a:latin typeface="微软雅黑" pitchFamily="34" charset="-122"/>
                          <a:ea typeface="微软雅黑" pitchFamily="34" charset="-122"/>
                        </a:rPr>
                        <a:t>项目经理</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188636">
                <a:tc vMerge="1">
                  <a:txBody>
                    <a:bodyPr/>
                    <a:lstStyle/>
                    <a:p>
                      <a:endParaRPr lang="zh-CN" altLang="en-US"/>
                    </a:p>
                  </a:txBody>
                  <a:tcPr/>
                </a:tc>
                <a:tc>
                  <a:txBody>
                    <a:bodyPr/>
                    <a:lstStyle/>
                    <a:p>
                      <a:pPr algn="ctr"/>
                      <a:r>
                        <a:rPr lang="zh-CN" altLang="en-US" sz="1400" dirty="0">
                          <a:latin typeface="微软雅黑" pitchFamily="34" charset="-122"/>
                          <a:ea typeface="微软雅黑" pitchFamily="34" charset="-122"/>
                        </a:rPr>
                        <a:t>应用系统开发师</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188636">
                <a:tc>
                  <a:txBody>
                    <a:bodyPr/>
                    <a:lstStyle/>
                    <a:p>
                      <a:pPr algn="ctr"/>
                      <a:r>
                        <a:rPr lang="zh-CN" altLang="en-US" sz="1400" dirty="0">
                          <a:latin typeface="微软雅黑" pitchFamily="34" charset="-122"/>
                          <a:ea typeface="微软雅黑" pitchFamily="34" charset="-122"/>
                        </a:rPr>
                        <a:t>软件设计师</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400" dirty="0">
                          <a:latin typeface="微软雅黑" pitchFamily="34" charset="-122"/>
                          <a:ea typeface="微软雅黑" pitchFamily="34" charset="-122"/>
                        </a:rPr>
                        <a:t>软件开发师</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188636">
                <a:tc>
                  <a:txBody>
                    <a:bodyPr/>
                    <a:lstStyle/>
                    <a:p>
                      <a:pPr algn="ctr"/>
                      <a:r>
                        <a:rPr lang="zh-CN" altLang="en-US" sz="1400">
                          <a:latin typeface="微软雅黑" pitchFamily="34" charset="-122"/>
                          <a:ea typeface="微软雅黑" pitchFamily="34" charset="-122"/>
                        </a:rPr>
                        <a:t>网络工程师</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400" dirty="0">
                          <a:latin typeface="微软雅黑" pitchFamily="34" charset="-122"/>
                          <a:ea typeface="微软雅黑" pitchFamily="34" charset="-122"/>
                        </a:rPr>
                        <a:t>网络工程师</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188636">
                <a:tc>
                  <a:txBody>
                    <a:bodyPr/>
                    <a:lstStyle/>
                    <a:p>
                      <a:pPr algn="ctr"/>
                      <a:r>
                        <a:rPr lang="zh-CN" altLang="en-US" sz="1400">
                          <a:latin typeface="微软雅黑" pitchFamily="34" charset="-122"/>
                          <a:ea typeface="微软雅黑" pitchFamily="34" charset="-122"/>
                        </a:rPr>
                        <a:t>数据库系统工程师</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400">
                          <a:latin typeface="微软雅黑" pitchFamily="34" charset="-122"/>
                          <a:ea typeface="微软雅黑" pitchFamily="34" charset="-122"/>
                        </a:rPr>
                        <a:t>数据库工程师</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188636">
                <a:tc>
                  <a:txBody>
                    <a:bodyPr/>
                    <a:lstStyle/>
                    <a:p>
                      <a:pPr algn="ctr"/>
                      <a:r>
                        <a:rPr lang="zh-CN" altLang="en-US" sz="1400" dirty="0">
                          <a:latin typeface="微软雅黑" pitchFamily="34" charset="-122"/>
                          <a:ea typeface="微软雅黑" pitchFamily="34" charset="-122"/>
                        </a:rPr>
                        <a:t>程序员</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400" dirty="0">
                          <a:latin typeface="微软雅黑" pitchFamily="34" charset="-122"/>
                          <a:ea typeface="微软雅黑" pitchFamily="34" charset="-122"/>
                        </a:rPr>
                        <a:t>基本信息技术师</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bl>
          </a:graphicData>
        </a:graphic>
      </p:graphicFrame>
      <p:sp>
        <p:nvSpPr>
          <p:cNvPr id="15" name="TextBox 14"/>
          <p:cNvSpPr txBox="1"/>
          <p:nvPr/>
        </p:nvSpPr>
        <p:spPr>
          <a:xfrm>
            <a:off x="1616962" y="2678906"/>
            <a:ext cx="3534942" cy="338554"/>
          </a:xfrm>
          <a:prstGeom prst="rect">
            <a:avLst/>
          </a:prstGeom>
          <a:noFill/>
        </p:spPr>
        <p:txBody>
          <a:bodyPr wrap="none" rtlCol="0">
            <a:spAutoFit/>
          </a:bodyPr>
          <a:lstStyle/>
          <a:p>
            <a:r>
              <a:rPr lang="zh-CN" altLang="en-US" sz="1600" b="1" dirty="0" smtClean="0">
                <a:solidFill>
                  <a:srgbClr val="FC611F"/>
                </a:solidFill>
              </a:rPr>
              <a:t>中日 </a:t>
            </a:r>
            <a:r>
              <a:rPr lang="en-US" altLang="zh-CN" sz="1600" b="1" dirty="0" smtClean="0">
                <a:solidFill>
                  <a:srgbClr val="FC611F"/>
                </a:solidFill>
              </a:rPr>
              <a:t>IT </a:t>
            </a:r>
            <a:r>
              <a:rPr lang="zh-CN" altLang="en-US" sz="1600" b="1" dirty="0" smtClean="0">
                <a:solidFill>
                  <a:srgbClr val="FC611F"/>
                </a:solidFill>
              </a:rPr>
              <a:t>考试标准相互认证级别对应表</a:t>
            </a:r>
            <a:endParaRPr lang="zh-CN" altLang="en-US" sz="1600" dirty="0">
              <a:solidFill>
                <a:srgbClr val="FC611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slide(fromBottom)">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2000"/>
                                        <p:tgtEl>
                                          <p:spTgt spid="1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表 2"/>
          <p:cNvGraphicFramePr>
            <a:graphicFrameLocks noChangeAspect="1"/>
          </p:cNvGraphicFramePr>
          <p:nvPr>
            <p:extLst>
              <p:ext uri="{D42A27DB-BD31-4B8C-83A1-F6EECF244321}">
                <p14:modId xmlns:p14="http://schemas.microsoft.com/office/powerpoint/2010/main" val="732371338"/>
              </p:ext>
            </p:extLst>
          </p:nvPr>
        </p:nvGraphicFramePr>
        <p:xfrm>
          <a:off x="752904" y="2366948"/>
          <a:ext cx="1868400" cy="2491777"/>
        </p:xfrm>
        <a:graphic>
          <a:graphicData uri="http://schemas.openxmlformats.org/drawingml/2006/chart">
            <c:chart xmlns:c="http://schemas.openxmlformats.org/drawingml/2006/chart" xmlns:r="http://schemas.openxmlformats.org/officeDocument/2006/relationships" r:id="rId2"/>
          </a:graphicData>
        </a:graphic>
      </p:graphicFrame>
      <p:grpSp>
        <p:nvGrpSpPr>
          <p:cNvPr id="55" name="组合 54"/>
          <p:cNvGrpSpPr/>
          <p:nvPr/>
        </p:nvGrpSpPr>
        <p:grpSpPr>
          <a:xfrm>
            <a:off x="678575" y="574017"/>
            <a:ext cx="1593223" cy="609741"/>
            <a:chOff x="283464" y="286512"/>
            <a:chExt cx="1593223" cy="457200"/>
          </a:xfrm>
        </p:grpSpPr>
        <p:cxnSp>
          <p:nvCxnSpPr>
            <p:cNvPr id="26" name="直接连接符 25"/>
            <p:cNvCxnSpPr/>
            <p:nvPr/>
          </p:nvCxnSpPr>
          <p:spPr>
            <a:xfrm>
              <a:off x="502920" y="286512"/>
              <a:ext cx="0" cy="457200"/>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283464" y="286512"/>
              <a:ext cx="155448" cy="457200"/>
            </a:xfrm>
            <a:prstGeom prst="rect">
              <a:avLst/>
            </a:prstGeom>
            <a:solidFill>
              <a:srgbClr val="FC61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512211" y="359583"/>
              <a:ext cx="1364476" cy="230779"/>
            </a:xfrm>
            <a:prstGeom prst="rect">
              <a:avLst/>
            </a:prstGeom>
          </p:spPr>
          <p:txBody>
            <a:bodyPr wrap="none">
              <a:spAutoFit/>
            </a:bodyPr>
            <a:lstStyle/>
            <a:p>
              <a:pPr algn="ctr"/>
              <a:r>
                <a:rPr lang="zh-CN" altLang="en-US" sz="1400" b="1" kern="800" spc="300" dirty="0" smtClean="0">
                  <a:solidFill>
                    <a:srgbClr val="FC611F"/>
                  </a:solidFill>
                  <a:latin typeface="微软雅黑" pitchFamily="34" charset="-122"/>
                  <a:ea typeface="微软雅黑" pitchFamily="34" charset="-122"/>
                </a:rPr>
                <a:t>一</a:t>
              </a:r>
              <a:r>
                <a:rPr lang="en-US" altLang="zh-CN" sz="1400" b="1" kern="800" spc="300" dirty="0" smtClean="0">
                  <a:solidFill>
                    <a:srgbClr val="FC611F"/>
                  </a:solidFill>
                  <a:latin typeface="微软雅黑" pitchFamily="34" charset="-122"/>
                  <a:ea typeface="微软雅黑" pitchFamily="34" charset="-122"/>
                </a:rPr>
                <a:t>.</a:t>
              </a:r>
              <a:r>
                <a:rPr lang="zh-CN" altLang="en-US" sz="1400" b="1" kern="800" spc="300" dirty="0" smtClean="0">
                  <a:solidFill>
                    <a:srgbClr val="FC611F"/>
                  </a:solidFill>
                  <a:latin typeface="微软雅黑" pitchFamily="34" charset="-122"/>
                  <a:ea typeface="微软雅黑" pitchFamily="34" charset="-122"/>
                </a:rPr>
                <a:t>考试性质</a:t>
              </a:r>
              <a:endParaRPr lang="zh-CN" altLang="en-US" sz="1400" b="1" kern="800" spc="300" dirty="0">
                <a:solidFill>
                  <a:srgbClr val="FC611F"/>
                </a:solidFill>
                <a:latin typeface="微软雅黑" pitchFamily="34" charset="-122"/>
                <a:ea typeface="微软雅黑" pitchFamily="34" charset="-122"/>
              </a:endParaRPr>
            </a:p>
          </p:txBody>
        </p:sp>
        <p:sp>
          <p:nvSpPr>
            <p:cNvPr id="28" name="TextBox 9"/>
            <p:cNvSpPr txBox="1"/>
            <p:nvPr/>
          </p:nvSpPr>
          <p:spPr>
            <a:xfrm>
              <a:off x="516268" y="538529"/>
              <a:ext cx="1295546" cy="173084"/>
            </a:xfrm>
            <a:prstGeom prst="rect">
              <a:avLst/>
            </a:prstGeom>
            <a:noFill/>
          </p:spPr>
          <p:txBody>
            <a:bodyPr wrap="none" rtlCol="0">
              <a:spAutoFit/>
            </a:bodyPr>
            <a:lstStyle/>
            <a:p>
              <a:pPr algn="ctr"/>
              <a:r>
                <a:rPr lang="en-US" sz="900" b="1" dirty="0" smtClean="0">
                  <a:solidFill>
                    <a:srgbClr val="FC611F"/>
                  </a:solidFill>
                </a:rPr>
                <a:t>The Nature Of The Test</a:t>
              </a:r>
              <a:endParaRPr lang="zh-CN" altLang="en-US" sz="900" b="1" dirty="0">
                <a:solidFill>
                  <a:srgbClr val="FC611F"/>
                </a:solidFill>
                <a:latin typeface="微软雅黑" pitchFamily="34" charset="-122"/>
                <a:ea typeface="微软雅黑" pitchFamily="34" charset="-122"/>
              </a:endParaRPr>
            </a:p>
          </p:txBody>
        </p:sp>
      </p:grpSp>
      <p:sp>
        <p:nvSpPr>
          <p:cNvPr id="47" name="TextBox 46"/>
          <p:cNvSpPr txBox="1"/>
          <p:nvPr/>
        </p:nvSpPr>
        <p:spPr>
          <a:xfrm>
            <a:off x="992780" y="1885941"/>
            <a:ext cx="6958149" cy="369332"/>
          </a:xfrm>
          <a:prstGeom prst="rect">
            <a:avLst/>
          </a:prstGeom>
          <a:noFill/>
        </p:spPr>
        <p:txBody>
          <a:bodyPr wrap="square" rtlCol="0">
            <a:spAutoFit/>
          </a:bodyPr>
          <a:lstStyle/>
          <a:p>
            <a:pPr algn="just"/>
            <a:r>
              <a:rPr lang="zh-CN" altLang="en-US" dirty="0" smtClean="0">
                <a:solidFill>
                  <a:srgbClr val="FC611F"/>
                </a:solidFill>
                <a:latin typeface="微软雅黑" pitchFamily="34" charset="-122"/>
                <a:ea typeface="微软雅黑" pitchFamily="34" charset="-122"/>
              </a:rPr>
              <a:t>主办单位：</a:t>
            </a:r>
            <a:r>
              <a:rPr lang="zh-CN" altLang="en-US" dirty="0" smtClean="0">
                <a:latin typeface="微软雅黑" pitchFamily="34" charset="-122"/>
                <a:ea typeface="微软雅黑" pitchFamily="34" charset="-122"/>
              </a:rPr>
              <a:t>人力资源和社会保障部、工业和信息化部</a:t>
            </a:r>
          </a:p>
        </p:txBody>
      </p:sp>
      <p:sp>
        <p:nvSpPr>
          <p:cNvPr id="70" name="TextBox 69"/>
          <p:cNvSpPr txBox="1"/>
          <p:nvPr/>
        </p:nvSpPr>
        <p:spPr>
          <a:xfrm>
            <a:off x="992780" y="2574563"/>
            <a:ext cx="6958149" cy="369332"/>
          </a:xfrm>
          <a:prstGeom prst="rect">
            <a:avLst/>
          </a:prstGeom>
          <a:noFill/>
        </p:spPr>
        <p:txBody>
          <a:bodyPr wrap="square" rtlCol="0">
            <a:spAutoFit/>
          </a:bodyPr>
          <a:lstStyle/>
          <a:p>
            <a:pPr algn="just"/>
            <a:r>
              <a:rPr lang="zh-CN" altLang="en-US" dirty="0" smtClean="0">
                <a:solidFill>
                  <a:srgbClr val="FC611F"/>
                </a:solidFill>
                <a:latin typeface="微软雅黑" pitchFamily="34" charset="-122"/>
                <a:ea typeface="微软雅黑" pitchFamily="34" charset="-122"/>
              </a:rPr>
              <a:t>实施单位：</a:t>
            </a:r>
            <a:r>
              <a:rPr lang="zh-CN" altLang="en-US" dirty="0" smtClean="0">
                <a:latin typeface="微软雅黑" pitchFamily="34" charset="-122"/>
                <a:ea typeface="微软雅黑" pitchFamily="34" charset="-122"/>
              </a:rPr>
              <a:t>全国计算机软件考试办公室</a:t>
            </a:r>
          </a:p>
        </p:txBody>
      </p:sp>
      <p:sp>
        <p:nvSpPr>
          <p:cNvPr id="71" name="TextBox 70"/>
          <p:cNvSpPr txBox="1"/>
          <p:nvPr/>
        </p:nvSpPr>
        <p:spPr>
          <a:xfrm>
            <a:off x="992780" y="3320085"/>
            <a:ext cx="6958149" cy="369332"/>
          </a:xfrm>
          <a:prstGeom prst="rect">
            <a:avLst/>
          </a:prstGeom>
          <a:noFill/>
        </p:spPr>
        <p:txBody>
          <a:bodyPr wrap="square" rtlCol="0">
            <a:spAutoFit/>
          </a:bodyPr>
          <a:lstStyle/>
          <a:p>
            <a:pPr algn="just"/>
            <a:r>
              <a:rPr lang="zh-CN" altLang="en-US" dirty="0" smtClean="0">
                <a:solidFill>
                  <a:srgbClr val="FC611F"/>
                </a:solidFill>
                <a:latin typeface="微软雅黑" pitchFamily="34" charset="-122"/>
                <a:ea typeface="微软雅黑" pitchFamily="34" charset="-122"/>
              </a:rPr>
              <a:t>性质：</a:t>
            </a:r>
            <a:r>
              <a:rPr lang="zh-CN" altLang="en-US" dirty="0" smtClean="0">
                <a:latin typeface="微软雅黑" pitchFamily="34" charset="-122"/>
                <a:ea typeface="微软雅黑" pitchFamily="34" charset="-122"/>
              </a:rPr>
              <a:t>职业资格考试、专业技术资格认定和专业技术水平测试</a:t>
            </a:r>
          </a:p>
        </p:txBody>
      </p:sp>
      <p:sp>
        <p:nvSpPr>
          <p:cNvPr id="72" name="TextBox 71"/>
          <p:cNvSpPr txBox="1"/>
          <p:nvPr/>
        </p:nvSpPr>
        <p:spPr>
          <a:xfrm>
            <a:off x="992780" y="4155113"/>
            <a:ext cx="6958149" cy="1200329"/>
          </a:xfrm>
          <a:prstGeom prst="rect">
            <a:avLst/>
          </a:prstGeom>
          <a:noFill/>
        </p:spPr>
        <p:txBody>
          <a:bodyPr wrap="square" rtlCol="0">
            <a:spAutoFit/>
          </a:bodyPr>
          <a:lstStyle/>
          <a:p>
            <a:pPr algn="just"/>
            <a:r>
              <a:rPr lang="zh-CN" altLang="en-US" dirty="0" smtClean="0">
                <a:solidFill>
                  <a:srgbClr val="FC611F"/>
                </a:solidFill>
                <a:latin typeface="微软雅黑" pitchFamily="34" charset="-122"/>
                <a:ea typeface="微软雅黑" pitchFamily="34" charset="-122"/>
              </a:rPr>
              <a:t>依据：</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关于印发</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计算机技术与软件专业技术资格（水平）考试暂行规定</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和</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计算机技术与软件专业技术资格（水平）考试实施办法</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的通知</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（国人部发</a:t>
            </a:r>
            <a:r>
              <a:rPr lang="en-US" dirty="0" smtClean="0">
                <a:latin typeface="微软雅黑" pitchFamily="34" charset="-122"/>
                <a:ea typeface="微软雅黑" pitchFamily="34" charset="-122"/>
              </a:rPr>
              <a:t> [2003] 39 </a:t>
            </a:r>
            <a:r>
              <a:rPr lang="zh-CN" altLang="en-US" dirty="0" smtClean="0">
                <a:latin typeface="微软雅黑" pitchFamily="34" charset="-122"/>
                <a:ea typeface="微软雅黑" pitchFamily="34" charset="-122"/>
              </a:rPr>
              <a:t>号）通过软考获得软考证书，并具备相应级别的任职资格</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3175719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checkerboard(across)">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0"/>
                                        </p:tgtEl>
                                        <p:attrNameLst>
                                          <p:attrName>style.visibility</p:attrName>
                                        </p:attrNameLst>
                                      </p:cBhvr>
                                      <p:to>
                                        <p:strVal val="visible"/>
                                      </p:to>
                                    </p:set>
                                    <p:animEffect transition="in" filter="checkerboard(across)">
                                      <p:cBhvr>
                                        <p:cTn id="12" dur="500"/>
                                        <p:tgtEl>
                                          <p:spTgt spid="7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71"/>
                                        </p:tgtEl>
                                        <p:attrNameLst>
                                          <p:attrName>style.visibility</p:attrName>
                                        </p:attrNameLst>
                                      </p:cBhvr>
                                      <p:to>
                                        <p:strVal val="visible"/>
                                      </p:to>
                                    </p:set>
                                    <p:animEffect transition="in" filter="checkerboard(across)">
                                      <p:cBhvr>
                                        <p:cTn id="17" dur="500"/>
                                        <p:tgtEl>
                                          <p:spTgt spid="71"/>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72"/>
                                        </p:tgtEl>
                                        <p:attrNameLst>
                                          <p:attrName>style.visibility</p:attrName>
                                        </p:attrNameLst>
                                      </p:cBhvr>
                                      <p:to>
                                        <p:strVal val="visible"/>
                                      </p:to>
                                    </p:set>
                                    <p:animEffect transition="in" filter="checkerboard(across)">
                                      <p:cBhvr>
                                        <p:cTn id="22"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70" grpId="0"/>
      <p:bldP spid="71" grpId="0"/>
      <p:bldP spid="7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9C689EE7-C798-4E5C-9338-2BD7BFF69A97}" type="slidenum">
              <a:rPr lang="zh-CN" altLang="en-US" smtClean="0"/>
              <a:pPr/>
              <a:t>40</a:t>
            </a:fld>
            <a:endParaRPr lang="zh-CN" altLang="en-US" dirty="0"/>
          </a:p>
        </p:txBody>
      </p:sp>
      <p:grpSp>
        <p:nvGrpSpPr>
          <p:cNvPr id="3" name="组合 2"/>
          <p:cNvGrpSpPr/>
          <p:nvPr/>
        </p:nvGrpSpPr>
        <p:grpSpPr>
          <a:xfrm>
            <a:off x="2786288" y="1343378"/>
            <a:ext cx="3571431" cy="3735314"/>
            <a:chOff x="2786288" y="1343378"/>
            <a:chExt cx="3571431" cy="3735314"/>
          </a:xfrm>
        </p:grpSpPr>
        <p:grpSp>
          <p:nvGrpSpPr>
            <p:cNvPr id="5" name="组合 9"/>
            <p:cNvGrpSpPr/>
            <p:nvPr/>
          </p:nvGrpSpPr>
          <p:grpSpPr>
            <a:xfrm>
              <a:off x="2786288" y="1343378"/>
              <a:ext cx="3571431" cy="3735314"/>
              <a:chOff x="3186113" y="530112"/>
              <a:chExt cx="2625725" cy="2338387"/>
            </a:xfrm>
          </p:grpSpPr>
          <p:sp>
            <p:nvSpPr>
              <p:cNvPr id="8" name="Rectangle 9"/>
              <p:cNvSpPr>
                <a:spLocks noChangeArrowheads="1"/>
              </p:cNvSpPr>
              <p:nvPr/>
            </p:nvSpPr>
            <p:spPr bwMode="auto">
              <a:xfrm>
                <a:off x="3338513" y="693625"/>
                <a:ext cx="2320925" cy="1635125"/>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Freeform 11"/>
              <p:cNvSpPr>
                <a:spLocks noEditPoints="1"/>
              </p:cNvSpPr>
              <p:nvPr/>
            </p:nvSpPr>
            <p:spPr bwMode="auto">
              <a:xfrm>
                <a:off x="3186113" y="530112"/>
                <a:ext cx="2625725" cy="1895475"/>
              </a:xfrm>
              <a:custGeom>
                <a:avLst/>
                <a:gdLst>
                  <a:gd name="T0" fmla="*/ 397 w 432"/>
                  <a:gd name="T1" fmla="*/ 0 h 312"/>
                  <a:gd name="T2" fmla="*/ 33 w 432"/>
                  <a:gd name="T3" fmla="*/ 0 h 312"/>
                  <a:gd name="T4" fmla="*/ 0 w 432"/>
                  <a:gd name="T5" fmla="*/ 35 h 312"/>
                  <a:gd name="T6" fmla="*/ 0 w 432"/>
                  <a:gd name="T7" fmla="*/ 276 h 312"/>
                  <a:gd name="T8" fmla="*/ 33 w 432"/>
                  <a:gd name="T9" fmla="*/ 312 h 312"/>
                  <a:gd name="T10" fmla="*/ 397 w 432"/>
                  <a:gd name="T11" fmla="*/ 312 h 312"/>
                  <a:gd name="T12" fmla="*/ 432 w 432"/>
                  <a:gd name="T13" fmla="*/ 276 h 312"/>
                  <a:gd name="T14" fmla="*/ 432 w 432"/>
                  <a:gd name="T15" fmla="*/ 35 h 312"/>
                  <a:gd name="T16" fmla="*/ 397 w 432"/>
                  <a:gd name="T17" fmla="*/ 0 h 312"/>
                  <a:gd name="T18" fmla="*/ 408 w 432"/>
                  <a:gd name="T19" fmla="*/ 284 h 312"/>
                  <a:gd name="T20" fmla="*/ 24 w 432"/>
                  <a:gd name="T21" fmla="*/ 284 h 312"/>
                  <a:gd name="T22" fmla="*/ 24 w 432"/>
                  <a:gd name="T23" fmla="*/ 28 h 312"/>
                  <a:gd name="T24" fmla="*/ 408 w 432"/>
                  <a:gd name="T25" fmla="*/ 28 h 312"/>
                  <a:gd name="T26" fmla="*/ 408 w 432"/>
                  <a:gd name="T27" fmla="*/ 28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2" h="312">
                    <a:moveTo>
                      <a:pt x="397" y="0"/>
                    </a:moveTo>
                    <a:cubicBezTo>
                      <a:pt x="33" y="0"/>
                      <a:pt x="33" y="0"/>
                      <a:pt x="33" y="0"/>
                    </a:cubicBezTo>
                    <a:cubicBezTo>
                      <a:pt x="15" y="0"/>
                      <a:pt x="0" y="16"/>
                      <a:pt x="0" y="35"/>
                    </a:cubicBezTo>
                    <a:cubicBezTo>
                      <a:pt x="0" y="276"/>
                      <a:pt x="0" y="276"/>
                      <a:pt x="0" y="276"/>
                    </a:cubicBezTo>
                    <a:cubicBezTo>
                      <a:pt x="0" y="295"/>
                      <a:pt x="15" y="312"/>
                      <a:pt x="33" y="312"/>
                    </a:cubicBezTo>
                    <a:cubicBezTo>
                      <a:pt x="397" y="312"/>
                      <a:pt x="397" y="312"/>
                      <a:pt x="397" y="312"/>
                    </a:cubicBezTo>
                    <a:cubicBezTo>
                      <a:pt x="416" y="312"/>
                      <a:pt x="432" y="295"/>
                      <a:pt x="432" y="276"/>
                    </a:cubicBezTo>
                    <a:cubicBezTo>
                      <a:pt x="432" y="35"/>
                      <a:pt x="432" y="35"/>
                      <a:pt x="432" y="35"/>
                    </a:cubicBezTo>
                    <a:cubicBezTo>
                      <a:pt x="432" y="16"/>
                      <a:pt x="416" y="0"/>
                      <a:pt x="397" y="0"/>
                    </a:cubicBezTo>
                    <a:close/>
                    <a:moveTo>
                      <a:pt x="408" y="284"/>
                    </a:moveTo>
                    <a:cubicBezTo>
                      <a:pt x="24" y="284"/>
                      <a:pt x="24" y="284"/>
                      <a:pt x="24" y="284"/>
                    </a:cubicBezTo>
                    <a:cubicBezTo>
                      <a:pt x="24" y="28"/>
                      <a:pt x="24" y="28"/>
                      <a:pt x="24" y="28"/>
                    </a:cubicBezTo>
                    <a:cubicBezTo>
                      <a:pt x="408" y="28"/>
                      <a:pt x="408" y="28"/>
                      <a:pt x="408" y="28"/>
                    </a:cubicBezTo>
                    <a:lnTo>
                      <a:pt x="408" y="284"/>
                    </a:lnTo>
                    <a:close/>
                  </a:path>
                </a:pathLst>
              </a:custGeom>
              <a:solidFill>
                <a:srgbClr val="1C2B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12"/>
              <p:cNvSpPr>
                <a:spLocks/>
              </p:cNvSpPr>
              <p:nvPr/>
            </p:nvSpPr>
            <p:spPr bwMode="auto">
              <a:xfrm>
                <a:off x="3867150" y="2546237"/>
                <a:ext cx="1257300" cy="322262"/>
              </a:xfrm>
              <a:custGeom>
                <a:avLst/>
                <a:gdLst>
                  <a:gd name="T0" fmla="*/ 163 w 207"/>
                  <a:gd name="T1" fmla="*/ 35 h 53"/>
                  <a:gd name="T2" fmla="*/ 207 w 207"/>
                  <a:gd name="T3" fmla="*/ 35 h 53"/>
                  <a:gd name="T4" fmla="*/ 207 w 207"/>
                  <a:gd name="T5" fmla="*/ 53 h 53"/>
                  <a:gd name="T6" fmla="*/ 0 w 207"/>
                  <a:gd name="T7" fmla="*/ 53 h 53"/>
                  <a:gd name="T8" fmla="*/ 0 w 207"/>
                  <a:gd name="T9" fmla="*/ 35 h 53"/>
                  <a:gd name="T10" fmla="*/ 44 w 207"/>
                  <a:gd name="T11" fmla="*/ 35 h 53"/>
                  <a:gd name="T12" fmla="*/ 58 w 207"/>
                  <a:gd name="T13" fmla="*/ 11 h 53"/>
                  <a:gd name="T14" fmla="*/ 66 w 207"/>
                  <a:gd name="T15" fmla="*/ 0 h 53"/>
                  <a:gd name="T16" fmla="*/ 104 w 207"/>
                  <a:gd name="T17" fmla="*/ 0 h 53"/>
                  <a:gd name="T18" fmla="*/ 141 w 207"/>
                  <a:gd name="T19" fmla="*/ 0 h 53"/>
                  <a:gd name="T20" fmla="*/ 149 w 207"/>
                  <a:gd name="T21" fmla="*/ 11 h 53"/>
                  <a:gd name="T22" fmla="*/ 163 w 207"/>
                  <a:gd name="T23" fmla="*/ 3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53">
                    <a:moveTo>
                      <a:pt x="163" y="35"/>
                    </a:moveTo>
                    <a:cubicBezTo>
                      <a:pt x="207" y="35"/>
                      <a:pt x="207" y="35"/>
                      <a:pt x="207" y="35"/>
                    </a:cubicBezTo>
                    <a:cubicBezTo>
                      <a:pt x="207" y="53"/>
                      <a:pt x="207" y="53"/>
                      <a:pt x="207" y="53"/>
                    </a:cubicBezTo>
                    <a:cubicBezTo>
                      <a:pt x="0" y="53"/>
                      <a:pt x="0" y="53"/>
                      <a:pt x="0" y="53"/>
                    </a:cubicBezTo>
                    <a:cubicBezTo>
                      <a:pt x="0" y="35"/>
                      <a:pt x="0" y="35"/>
                      <a:pt x="0" y="35"/>
                    </a:cubicBezTo>
                    <a:cubicBezTo>
                      <a:pt x="44" y="35"/>
                      <a:pt x="44" y="35"/>
                      <a:pt x="44" y="35"/>
                    </a:cubicBezTo>
                    <a:cubicBezTo>
                      <a:pt x="48" y="31"/>
                      <a:pt x="53" y="24"/>
                      <a:pt x="58" y="11"/>
                    </a:cubicBezTo>
                    <a:cubicBezTo>
                      <a:pt x="58" y="11"/>
                      <a:pt x="61" y="1"/>
                      <a:pt x="66" y="0"/>
                    </a:cubicBezTo>
                    <a:cubicBezTo>
                      <a:pt x="69" y="0"/>
                      <a:pt x="86" y="0"/>
                      <a:pt x="104" y="0"/>
                    </a:cubicBezTo>
                    <a:cubicBezTo>
                      <a:pt x="121" y="0"/>
                      <a:pt x="138" y="0"/>
                      <a:pt x="141" y="0"/>
                    </a:cubicBezTo>
                    <a:cubicBezTo>
                      <a:pt x="146" y="1"/>
                      <a:pt x="149" y="11"/>
                      <a:pt x="149" y="11"/>
                    </a:cubicBezTo>
                    <a:cubicBezTo>
                      <a:pt x="154" y="24"/>
                      <a:pt x="159" y="31"/>
                      <a:pt x="163" y="35"/>
                    </a:cubicBezTo>
                    <a:close/>
                  </a:path>
                </a:pathLst>
              </a:custGeom>
              <a:solidFill>
                <a:srgbClr val="464F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13"/>
              <p:cNvSpPr>
                <a:spLocks/>
              </p:cNvSpPr>
              <p:nvPr/>
            </p:nvSpPr>
            <p:spPr bwMode="auto">
              <a:xfrm>
                <a:off x="4340225" y="2546237"/>
                <a:ext cx="784225" cy="322262"/>
              </a:xfrm>
              <a:custGeom>
                <a:avLst/>
                <a:gdLst>
                  <a:gd name="T0" fmla="*/ 85 w 129"/>
                  <a:gd name="T1" fmla="*/ 35 h 53"/>
                  <a:gd name="T2" fmla="*/ 71 w 129"/>
                  <a:gd name="T3" fmla="*/ 11 h 53"/>
                  <a:gd name="T4" fmla="*/ 63 w 129"/>
                  <a:gd name="T5" fmla="*/ 0 h 53"/>
                  <a:gd name="T6" fmla="*/ 26 w 129"/>
                  <a:gd name="T7" fmla="*/ 0 h 53"/>
                  <a:gd name="T8" fmla="*/ 0 w 129"/>
                  <a:gd name="T9" fmla="*/ 0 h 53"/>
                  <a:gd name="T10" fmla="*/ 59 w 129"/>
                  <a:gd name="T11" fmla="*/ 53 h 53"/>
                  <a:gd name="T12" fmla="*/ 129 w 129"/>
                  <a:gd name="T13" fmla="*/ 53 h 53"/>
                  <a:gd name="T14" fmla="*/ 129 w 129"/>
                  <a:gd name="T15" fmla="*/ 35 h 53"/>
                  <a:gd name="T16" fmla="*/ 85 w 129"/>
                  <a:gd name="T17" fmla="*/ 3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 h="53">
                    <a:moveTo>
                      <a:pt x="85" y="35"/>
                    </a:moveTo>
                    <a:cubicBezTo>
                      <a:pt x="81" y="31"/>
                      <a:pt x="76" y="24"/>
                      <a:pt x="71" y="11"/>
                    </a:cubicBezTo>
                    <a:cubicBezTo>
                      <a:pt x="71" y="11"/>
                      <a:pt x="68" y="1"/>
                      <a:pt x="63" y="0"/>
                    </a:cubicBezTo>
                    <a:cubicBezTo>
                      <a:pt x="60" y="0"/>
                      <a:pt x="43" y="0"/>
                      <a:pt x="26" y="0"/>
                    </a:cubicBezTo>
                    <a:cubicBezTo>
                      <a:pt x="16" y="0"/>
                      <a:pt x="7" y="0"/>
                      <a:pt x="0" y="0"/>
                    </a:cubicBezTo>
                    <a:cubicBezTo>
                      <a:pt x="21" y="15"/>
                      <a:pt x="41" y="33"/>
                      <a:pt x="59" y="53"/>
                    </a:cubicBezTo>
                    <a:cubicBezTo>
                      <a:pt x="129" y="53"/>
                      <a:pt x="129" y="53"/>
                      <a:pt x="129" y="53"/>
                    </a:cubicBezTo>
                    <a:cubicBezTo>
                      <a:pt x="129" y="35"/>
                      <a:pt x="129" y="35"/>
                      <a:pt x="129" y="35"/>
                    </a:cubicBezTo>
                    <a:lnTo>
                      <a:pt x="85" y="35"/>
                    </a:lnTo>
                    <a:close/>
                  </a:path>
                </a:pathLst>
              </a:custGeom>
              <a:solidFill>
                <a:srgbClr val="1C2B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矩形 5"/>
            <p:cNvSpPr/>
            <p:nvPr/>
          </p:nvSpPr>
          <p:spPr>
            <a:xfrm>
              <a:off x="3251213" y="1886939"/>
              <a:ext cx="1548244" cy="646331"/>
            </a:xfrm>
            <a:prstGeom prst="rect">
              <a:avLst/>
            </a:prstGeom>
          </p:spPr>
          <p:txBody>
            <a:bodyPr wrap="none">
              <a:spAutoFit/>
            </a:bodyPr>
            <a:lstStyle/>
            <a:p>
              <a:pPr algn="ctr"/>
              <a:r>
                <a:rPr lang="en-US" altLang="zh-CN" sz="3600" b="1" dirty="0" smtClean="0">
                  <a:solidFill>
                    <a:srgbClr val="FC611F"/>
                  </a:solidFill>
                  <a:latin typeface="+mj-lt"/>
                  <a:ea typeface="Arial Unicode MS" pitchFamily="34" charset="-122"/>
                  <a:cs typeface="Arial Unicode MS" pitchFamily="34" charset="-122"/>
                </a:rPr>
                <a:t>PART</a:t>
              </a:r>
              <a:r>
                <a:rPr lang="en-US" altLang="zh-CN" sz="3600" b="1" dirty="0" smtClean="0">
                  <a:solidFill>
                    <a:srgbClr val="FC611F"/>
                  </a:solidFill>
                  <a:latin typeface="Arial Unicode MS" pitchFamily="34" charset="-122"/>
                  <a:ea typeface="Arial Unicode MS" pitchFamily="34" charset="-122"/>
                  <a:cs typeface="Arial Unicode MS" pitchFamily="34" charset="-122"/>
                </a:rPr>
                <a:t> 9</a:t>
              </a:r>
            </a:p>
          </p:txBody>
        </p:sp>
        <p:sp>
          <p:nvSpPr>
            <p:cNvPr id="7" name="矩形 6"/>
            <p:cNvSpPr/>
            <p:nvPr/>
          </p:nvSpPr>
          <p:spPr>
            <a:xfrm>
              <a:off x="3572576" y="2685184"/>
              <a:ext cx="2037649" cy="646331"/>
            </a:xfrm>
            <a:prstGeom prst="rect">
              <a:avLst/>
            </a:prstGeom>
          </p:spPr>
          <p:txBody>
            <a:bodyPr wrap="square">
              <a:spAutoFit/>
            </a:bodyPr>
            <a:lstStyle/>
            <a:p>
              <a:pPr algn="ctr"/>
              <a:r>
                <a:rPr lang="zh-CN" altLang="en-US" sz="3600" dirty="0" smtClean="0">
                  <a:solidFill>
                    <a:srgbClr val="FC611F"/>
                  </a:solidFill>
                  <a:latin typeface="华文琥珀" pitchFamily="2" charset="-122"/>
                  <a:ea typeface="华文琥珀" pitchFamily="2" charset="-122"/>
                </a:rPr>
                <a:t>结束语</a:t>
              </a:r>
              <a:endParaRPr lang="en-US" altLang="zh-CN" sz="3600" dirty="0" smtClean="0">
                <a:solidFill>
                  <a:srgbClr val="FC611F"/>
                </a:solidFill>
                <a:latin typeface="华文琥珀" pitchFamily="2" charset="-122"/>
                <a:ea typeface="华文琥珀" pitchFamily="2" charset="-122"/>
              </a:endParaRPr>
            </a:p>
          </p:txBody>
        </p:sp>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9C689EE7-C798-4E5C-9338-2BD7BFF69A97}" type="slidenum">
              <a:rPr lang="zh-CN" altLang="en-US" smtClean="0"/>
              <a:pPr/>
              <a:t>41</a:t>
            </a:fld>
            <a:endParaRPr lang="zh-CN" altLang="en-US" dirty="0"/>
          </a:p>
        </p:txBody>
      </p:sp>
      <p:sp>
        <p:nvSpPr>
          <p:cNvPr id="3" name="矩形 2"/>
          <p:cNvSpPr/>
          <p:nvPr/>
        </p:nvSpPr>
        <p:spPr>
          <a:xfrm>
            <a:off x="2286000" y="751344"/>
            <a:ext cx="4572000" cy="5355312"/>
          </a:xfrm>
          <a:prstGeom prst="rect">
            <a:avLst/>
          </a:prstGeom>
        </p:spPr>
        <p:txBody>
          <a:bodyPr>
            <a:spAutoFit/>
          </a:bodyPr>
          <a:lstStyle/>
          <a:p>
            <a:r>
              <a:rPr lang="en-US" altLang="zh-CN" dirty="0"/>
              <a:t> </a:t>
            </a:r>
            <a:r>
              <a:rPr lang="en-US" altLang="zh-CN" dirty="0" smtClean="0"/>
              <a:t>     </a:t>
            </a:r>
            <a:r>
              <a:rPr lang="zh-CN" altLang="en-US" dirty="0" smtClean="0"/>
              <a:t>　</a:t>
            </a:r>
            <a:r>
              <a:rPr lang="en-US" altLang="zh-CN" dirty="0" smtClean="0"/>
              <a:t> </a:t>
            </a:r>
            <a:r>
              <a:rPr lang="zh-CN" altLang="en-US" dirty="0" smtClean="0"/>
              <a:t>全国计算机技术与软件专业技术资格（水平）考试</a:t>
            </a:r>
            <a:r>
              <a:rPr lang="zh-CN" altLang="zh-CN" dirty="0" smtClean="0"/>
              <a:t>是</a:t>
            </a:r>
            <a:r>
              <a:rPr lang="zh-CN" altLang="zh-CN" dirty="0"/>
              <a:t>由国家人社部和工业信息化部联合组织，是面向全国计算机和软件专业技术应用方面的专业技术人员，而建立的国家级社会化人才评价体系和评价机制</a:t>
            </a:r>
            <a:r>
              <a:rPr lang="zh-CN" altLang="zh-CN" dirty="0" smtClean="0"/>
              <a:t>，软</a:t>
            </a:r>
            <a:r>
              <a:rPr lang="zh-CN" altLang="zh-CN" dirty="0"/>
              <a:t>考是工程系列最先实行以考代评的职业资格考试，考生不分职业、专业、年龄、学历的限制都可以报考，它具有统一考试时间、统一大纲、统一试卷、统一阅卷、统一合格标准、统一证书的“六统一”的特点，所以它最具公平、公正、合理、科学的选拔人才。二十多年来，我省软考报名</a:t>
            </a:r>
            <a:r>
              <a:rPr lang="zh-CN" altLang="zh-CN" dirty="0" smtClean="0"/>
              <a:t>人数</a:t>
            </a:r>
            <a:r>
              <a:rPr lang="zh-CN" altLang="en-US" dirty="0" smtClean="0"/>
              <a:t>突破</a:t>
            </a:r>
            <a:r>
              <a:rPr lang="en-US" altLang="zh-CN" dirty="0" smtClean="0"/>
              <a:t>30</a:t>
            </a:r>
            <a:r>
              <a:rPr lang="zh-CN" altLang="zh-CN" dirty="0"/>
              <a:t>万人，合格人数近</a:t>
            </a:r>
            <a:r>
              <a:rPr lang="en-US" altLang="zh-CN" dirty="0"/>
              <a:t>7</a:t>
            </a:r>
            <a:r>
              <a:rPr lang="zh-CN" altLang="zh-CN" dirty="0"/>
              <a:t>万人。随着信息化的不断深入，原来单一的只有程序员一种系列的考试分划成目前具有初、中、高三个级别五个专业</a:t>
            </a:r>
            <a:r>
              <a:rPr lang="en-US" altLang="zh-CN" dirty="0"/>
              <a:t>27</a:t>
            </a:r>
            <a:r>
              <a:rPr lang="zh-CN" altLang="zh-CN" dirty="0"/>
              <a:t>个专业岗位的考试，基本覆盖了整个</a:t>
            </a:r>
            <a:r>
              <a:rPr lang="en-US" altLang="zh-CN" dirty="0"/>
              <a:t>IT</a:t>
            </a:r>
            <a:r>
              <a:rPr lang="zh-CN" altLang="zh-CN" dirty="0"/>
              <a:t>专业，部分考试标准与日本、韩国互认</a:t>
            </a:r>
            <a:r>
              <a:rPr lang="zh-CN" altLang="zh-CN" dirty="0" smtClean="0"/>
              <a:t>。</a:t>
            </a:r>
            <a:r>
              <a:rPr lang="zh-CN" altLang="en-US" dirty="0" smtClean="0"/>
              <a:t>其中</a:t>
            </a:r>
            <a:r>
              <a:rPr lang="zh-CN" altLang="zh-CN" dirty="0" smtClean="0"/>
              <a:t>信息系统</a:t>
            </a:r>
            <a:r>
              <a:rPr lang="zh-CN" altLang="zh-CN" dirty="0"/>
              <a:t>项目管理师、系统集成项目管理工程师、信息系统监理师还具有企业资质评定的功能。</a:t>
            </a:r>
            <a:endParaRPr lang="zh-CN" altLang="en-US" dirty="0"/>
          </a:p>
        </p:txBody>
      </p:sp>
    </p:spTree>
    <p:extLst>
      <p:ext uri="{BB962C8B-B14F-4D97-AF65-F5344CB8AC3E}">
        <p14:creationId xmlns:p14="http://schemas.microsoft.com/office/powerpoint/2010/main" val="8189060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9C689EE7-C798-4E5C-9338-2BD7BFF69A97}" type="slidenum">
              <a:rPr lang="zh-CN" altLang="en-US" smtClean="0"/>
              <a:pPr/>
              <a:t>42</a:t>
            </a:fld>
            <a:endParaRPr lang="zh-CN" altLang="en-US" dirty="0"/>
          </a:p>
        </p:txBody>
      </p:sp>
      <p:sp>
        <p:nvSpPr>
          <p:cNvPr id="3" name="矩形 2"/>
          <p:cNvSpPr/>
          <p:nvPr/>
        </p:nvSpPr>
        <p:spPr>
          <a:xfrm>
            <a:off x="2286000" y="1859340"/>
            <a:ext cx="4572000" cy="3139321"/>
          </a:xfrm>
          <a:prstGeom prst="rect">
            <a:avLst/>
          </a:prstGeom>
        </p:spPr>
        <p:txBody>
          <a:bodyPr>
            <a:spAutoFit/>
          </a:bodyPr>
          <a:lstStyle/>
          <a:p>
            <a:pPr indent="266700" algn="just">
              <a:spcAft>
                <a:spcPts val="0"/>
              </a:spcAft>
            </a:pPr>
            <a:r>
              <a:rPr lang="zh-CN" altLang="en-US" kern="100" dirty="0" smtClean="0">
                <a:latin typeface="Calibri" panose="020F0502020204030204" pitchFamily="34" charset="0"/>
                <a:cs typeface="Times New Roman" panose="02020603050405020304" pitchFamily="18" charset="0"/>
              </a:rPr>
              <a:t>　</a:t>
            </a:r>
            <a:r>
              <a:rPr lang="zh-CN" altLang="zh-CN" kern="100" dirty="0" smtClean="0">
                <a:latin typeface="Calibri" panose="020F0502020204030204" pitchFamily="34" charset="0"/>
                <a:cs typeface="Times New Roman" panose="02020603050405020304" pitchFamily="18" charset="0"/>
              </a:rPr>
              <a:t>据</a:t>
            </a:r>
            <a:r>
              <a:rPr lang="zh-CN" altLang="zh-CN" kern="100" dirty="0" smtClean="0">
                <a:latin typeface="Calibri" panose="020F0502020204030204" pitchFamily="34" charset="0"/>
                <a:cs typeface="Times New Roman" panose="02020603050405020304" pitchFamily="18" charset="0"/>
              </a:rPr>
              <a:t>软</a:t>
            </a:r>
            <a:r>
              <a:rPr lang="zh-CN" altLang="zh-CN" kern="100" dirty="0">
                <a:latin typeface="Calibri" panose="020F0502020204030204" pitchFamily="34" charset="0"/>
                <a:cs typeface="Times New Roman" panose="02020603050405020304" pitchFamily="18" charset="0"/>
              </a:rPr>
              <a:t>考网的调查结果，</a:t>
            </a:r>
            <a:r>
              <a:rPr lang="en-US" altLang="zh-CN" kern="100" dirty="0">
                <a:latin typeface="Calibri" panose="020F0502020204030204" pitchFamily="34" charset="0"/>
                <a:cs typeface="Times New Roman" panose="02020603050405020304" pitchFamily="18" charset="0"/>
              </a:rPr>
              <a:t>31.65%</a:t>
            </a:r>
            <a:r>
              <a:rPr lang="zh-CN" altLang="zh-CN" kern="100" dirty="0">
                <a:latin typeface="Calibri" panose="020F0502020204030204" pitchFamily="34" charset="0"/>
                <a:cs typeface="Times New Roman" panose="02020603050405020304" pitchFamily="18" charset="0"/>
              </a:rPr>
              <a:t>的考生认为通过软考对晋升职称有帮助，</a:t>
            </a:r>
            <a:r>
              <a:rPr lang="en-US" altLang="zh-CN" kern="100" dirty="0">
                <a:latin typeface="Calibri" panose="020F0502020204030204" pitchFamily="34" charset="0"/>
                <a:cs typeface="Times New Roman" panose="02020603050405020304" pitchFamily="18" charset="0"/>
              </a:rPr>
              <a:t>15.48%</a:t>
            </a:r>
            <a:r>
              <a:rPr lang="zh-CN" altLang="zh-CN" kern="100" dirty="0">
                <a:latin typeface="Calibri" panose="020F0502020204030204" pitchFamily="34" charset="0"/>
                <a:cs typeface="Times New Roman" panose="02020603050405020304" pitchFamily="18" charset="0"/>
              </a:rPr>
              <a:t>的考生认为通过考试对就业有帮助，</a:t>
            </a:r>
            <a:r>
              <a:rPr lang="en-US" altLang="zh-CN" kern="100" dirty="0">
                <a:latin typeface="Calibri" panose="020F0502020204030204" pitchFamily="34" charset="0"/>
                <a:cs typeface="Times New Roman" panose="02020603050405020304" pitchFamily="18" charset="0"/>
              </a:rPr>
              <a:t>33%</a:t>
            </a:r>
            <a:r>
              <a:rPr lang="zh-CN" altLang="zh-CN" kern="100" dirty="0">
                <a:latin typeface="Calibri" panose="020F0502020204030204" pitchFamily="34" charset="0"/>
                <a:cs typeface="Times New Roman" panose="02020603050405020304" pitchFamily="18" charset="0"/>
              </a:rPr>
              <a:t>的考生参加软考是为了以考促学，而</a:t>
            </a:r>
            <a:r>
              <a:rPr lang="en-US" altLang="zh-CN" kern="100" dirty="0">
                <a:latin typeface="Calibri" panose="020F0502020204030204" pitchFamily="34" charset="0"/>
                <a:cs typeface="Times New Roman" panose="02020603050405020304" pitchFamily="18" charset="0"/>
              </a:rPr>
              <a:t>16.5%</a:t>
            </a:r>
            <a:r>
              <a:rPr lang="zh-CN" altLang="zh-CN" kern="100" dirty="0">
                <a:latin typeface="Calibri" panose="020F0502020204030204" pitchFamily="34" charset="0"/>
                <a:cs typeface="Times New Roman" panose="02020603050405020304" pitchFamily="18" charset="0"/>
              </a:rPr>
              <a:t>的考生则认为通过这样的考试可以扩大自己的知识面，更科学地做好未来的职业规划。</a:t>
            </a:r>
            <a:endParaRPr lang="zh-CN" altLang="zh-CN" sz="1100" kern="100" dirty="0">
              <a:latin typeface="Calibri" panose="020F0502020204030204" pitchFamily="34" charset="0"/>
              <a:cs typeface="Times New Roman" panose="02020603050405020304" pitchFamily="18" charset="0"/>
            </a:endParaRPr>
          </a:p>
          <a:p>
            <a:pPr algn="just">
              <a:spcAft>
                <a:spcPts val="0"/>
              </a:spcAft>
            </a:pPr>
            <a:r>
              <a:rPr lang="zh-CN" altLang="zh-CN" kern="100" dirty="0">
                <a:latin typeface="Calibri" panose="020F0502020204030204" pitchFamily="34" charset="0"/>
                <a:cs typeface="Times New Roman" panose="02020603050405020304" pitchFamily="18" charset="0"/>
              </a:rPr>
              <a:t>软考试题注重岗位知识和技能，综合性、灵活性强，创意多，但考试范围不出大纲，内容不出教程。软考每年由人力资源和社会保障部公布合格标准线，但不限合格人数，达到分数线， 即可获得证书。</a:t>
            </a:r>
            <a:endParaRPr lang="zh-CN" altLang="zh-CN" sz="11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364749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9C689EE7-C798-4E5C-9338-2BD7BFF69A97}" type="slidenum">
              <a:rPr lang="zh-CN" altLang="en-US" smtClean="0"/>
              <a:pPr/>
              <a:t>43</a:t>
            </a:fld>
            <a:endParaRPr lang="zh-CN" altLang="en-US" dirty="0"/>
          </a:p>
        </p:txBody>
      </p:sp>
      <p:sp>
        <p:nvSpPr>
          <p:cNvPr id="3" name="矩形 2"/>
          <p:cNvSpPr/>
          <p:nvPr/>
        </p:nvSpPr>
        <p:spPr>
          <a:xfrm>
            <a:off x="2286000" y="1582341"/>
            <a:ext cx="4572000" cy="3970318"/>
          </a:xfrm>
          <a:prstGeom prst="rect">
            <a:avLst/>
          </a:prstGeom>
        </p:spPr>
        <p:txBody>
          <a:bodyPr>
            <a:spAutoFit/>
          </a:bodyPr>
          <a:lstStyle/>
          <a:p>
            <a:r>
              <a:rPr lang="zh-CN" altLang="en-US" dirty="0" smtClean="0"/>
              <a:t>　　</a:t>
            </a:r>
            <a:r>
              <a:rPr lang="en-US" altLang="zh-CN" dirty="0" smtClean="0"/>
              <a:t>2016</a:t>
            </a:r>
            <a:r>
              <a:rPr lang="zh-CN" altLang="zh-CN" dirty="0"/>
              <a:t>年是“十三五”规划开局之年，为了扩大软考规模，提升软考的社会影响力，我省拟在全省范围内全面开考计算机信息处理技术员资格考试（凡是有考生报名的城市都应创造条件开设考场），以确保软件与信息技术服务行业初级人才规模与社会需求同步发展。</a:t>
            </a:r>
          </a:p>
          <a:p>
            <a:r>
              <a:rPr lang="zh-CN" altLang="en-US" dirty="0" smtClean="0"/>
              <a:t>　</a:t>
            </a:r>
            <a:r>
              <a:rPr lang="zh-CN" altLang="zh-CN" dirty="0" smtClean="0"/>
              <a:t>在</a:t>
            </a:r>
            <a:r>
              <a:rPr lang="zh-CN" altLang="zh-CN" dirty="0"/>
              <a:t>高职院校推广计算机信息处理技术员有几大优势：</a:t>
            </a:r>
          </a:p>
          <a:p>
            <a:pPr lvl="0"/>
            <a:r>
              <a:rPr lang="zh-CN" altLang="en-US" dirty="0" smtClean="0"/>
              <a:t>　１、</a:t>
            </a:r>
            <a:r>
              <a:rPr lang="zh-CN" altLang="zh-CN" dirty="0" smtClean="0"/>
              <a:t>计算机</a:t>
            </a:r>
            <a:r>
              <a:rPr lang="zh-CN" altLang="zh-CN" dirty="0"/>
              <a:t>信息处理技术员考试合格率高</a:t>
            </a:r>
            <a:r>
              <a:rPr lang="zh-CN" altLang="zh-CN" dirty="0" smtClean="0"/>
              <a:t>达</a:t>
            </a:r>
            <a:r>
              <a:rPr lang="en-US" altLang="zh-CN" dirty="0" smtClean="0"/>
              <a:t>80%</a:t>
            </a:r>
            <a:r>
              <a:rPr lang="zh-CN" altLang="en-US" dirty="0" smtClean="0"/>
              <a:t>，学生较容易通过</a:t>
            </a:r>
            <a:r>
              <a:rPr lang="zh-CN" altLang="zh-CN" dirty="0" smtClean="0"/>
              <a:t>；</a:t>
            </a:r>
            <a:endParaRPr lang="zh-CN" altLang="zh-CN" dirty="0"/>
          </a:p>
          <a:p>
            <a:pPr lvl="0"/>
            <a:r>
              <a:rPr lang="zh-CN" altLang="en-US" dirty="0"/>
              <a:t>　</a:t>
            </a:r>
            <a:r>
              <a:rPr lang="zh-CN" altLang="en-US" dirty="0" smtClean="0"/>
              <a:t>２、</a:t>
            </a:r>
            <a:r>
              <a:rPr lang="zh-CN" altLang="zh-CN" dirty="0" smtClean="0"/>
              <a:t>可以</a:t>
            </a:r>
            <a:r>
              <a:rPr lang="zh-CN" altLang="zh-CN" dirty="0"/>
              <a:t>进行学分置换，替代等级考试；</a:t>
            </a:r>
          </a:p>
          <a:p>
            <a:r>
              <a:rPr lang="zh-CN" altLang="en-US" dirty="0" smtClean="0"/>
              <a:t>　３、</a:t>
            </a:r>
            <a:r>
              <a:rPr lang="zh-CN" altLang="zh-CN" dirty="0" smtClean="0"/>
              <a:t>学生</a:t>
            </a:r>
            <a:r>
              <a:rPr lang="zh-CN" altLang="zh-CN" dirty="0"/>
              <a:t>合格后，即可享受助理级职称</a:t>
            </a:r>
            <a:r>
              <a:rPr lang="zh-CN" altLang="zh-CN" dirty="0" smtClean="0"/>
              <a:t>待遇</a:t>
            </a:r>
            <a:r>
              <a:rPr lang="zh-CN" altLang="en-US" dirty="0" smtClean="0"/>
              <a:t>。</a:t>
            </a:r>
            <a:endParaRPr lang="zh-CN" altLang="en-US" dirty="0"/>
          </a:p>
        </p:txBody>
      </p:sp>
    </p:spTree>
    <p:extLst>
      <p:ext uri="{BB962C8B-B14F-4D97-AF65-F5344CB8AC3E}">
        <p14:creationId xmlns:p14="http://schemas.microsoft.com/office/powerpoint/2010/main" val="19582913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9C689EE7-C798-4E5C-9338-2BD7BFF69A97}" type="slidenum">
              <a:rPr lang="zh-CN" altLang="en-US" smtClean="0"/>
              <a:pPr/>
              <a:t>44</a:t>
            </a:fld>
            <a:endParaRPr lang="zh-CN" altLang="en-US" dirty="0"/>
          </a:p>
        </p:txBody>
      </p:sp>
      <p:sp>
        <p:nvSpPr>
          <p:cNvPr id="5" name="矩形 4"/>
          <p:cNvSpPr/>
          <p:nvPr/>
        </p:nvSpPr>
        <p:spPr>
          <a:xfrm>
            <a:off x="2286000" y="612845"/>
            <a:ext cx="4572000" cy="5909310"/>
          </a:xfrm>
          <a:prstGeom prst="rect">
            <a:avLst/>
          </a:prstGeom>
        </p:spPr>
        <p:txBody>
          <a:bodyPr>
            <a:spAutoFit/>
          </a:bodyPr>
          <a:lstStyle/>
          <a:p>
            <a:r>
              <a:rPr lang="zh-CN" altLang="zh-CN" b="1" dirty="0"/>
              <a:t>报名地点（地 址 电 话 联系人 ） </a:t>
            </a:r>
            <a:endParaRPr lang="zh-CN" altLang="zh-CN" dirty="0"/>
          </a:p>
          <a:p>
            <a:r>
              <a:rPr lang="en-US" altLang="zh-CN" dirty="0" smtClean="0"/>
              <a:t>1.</a:t>
            </a:r>
            <a:r>
              <a:rPr lang="zh-CN" altLang="zh-CN" dirty="0" smtClean="0"/>
              <a:t>江苏省</a:t>
            </a:r>
            <a:r>
              <a:rPr lang="zh-CN" altLang="zh-CN" dirty="0"/>
              <a:t>软考办（南京市中山北路</a:t>
            </a:r>
            <a:r>
              <a:rPr lang="en-US" altLang="zh-CN" dirty="0"/>
              <a:t>285</a:t>
            </a:r>
            <a:r>
              <a:rPr lang="zh-CN" altLang="zh-CN" dirty="0"/>
              <a:t>号 江虞宾馆</a:t>
            </a:r>
            <a:r>
              <a:rPr lang="en-US" altLang="zh-CN" dirty="0"/>
              <a:t>709</a:t>
            </a:r>
            <a:r>
              <a:rPr lang="zh-CN" altLang="zh-CN" dirty="0"/>
              <a:t>、</a:t>
            </a:r>
            <a:r>
              <a:rPr lang="en-US" altLang="zh-CN" dirty="0"/>
              <a:t>710</a:t>
            </a:r>
            <a:r>
              <a:rPr lang="zh-CN" altLang="zh-CN" dirty="0"/>
              <a:t>室）</a:t>
            </a:r>
            <a:r>
              <a:rPr lang="en-US" altLang="zh-CN" dirty="0"/>
              <a:t>025-83342413 </a:t>
            </a:r>
            <a:r>
              <a:rPr lang="zh-CN" altLang="zh-CN" dirty="0"/>
              <a:t>、</a:t>
            </a:r>
            <a:r>
              <a:rPr lang="en-US" altLang="zh-CN" dirty="0"/>
              <a:t>83348982</a:t>
            </a:r>
            <a:endParaRPr lang="zh-CN" altLang="zh-CN" dirty="0"/>
          </a:p>
          <a:p>
            <a:r>
              <a:rPr lang="en-US" altLang="zh-CN" dirty="0" smtClean="0"/>
              <a:t>2.</a:t>
            </a:r>
            <a:r>
              <a:rPr lang="zh-CN" altLang="zh-CN" dirty="0" smtClean="0"/>
              <a:t>南京市</a:t>
            </a:r>
            <a:r>
              <a:rPr lang="zh-CN" altLang="zh-CN" dirty="0"/>
              <a:t>科技信息研究所（南京市成贤街</a:t>
            </a:r>
            <a:r>
              <a:rPr lang="en-US" altLang="zh-CN" dirty="0"/>
              <a:t>118</a:t>
            </a:r>
            <a:r>
              <a:rPr lang="zh-CN" altLang="zh-CN" dirty="0"/>
              <a:t>号科技</a:t>
            </a:r>
            <a:r>
              <a:rPr lang="zh-CN" altLang="zh-CN" dirty="0" smtClean="0"/>
              <a:t>中心</a:t>
            </a:r>
            <a:r>
              <a:rPr lang="zh-CN" altLang="en-US" dirty="0" smtClean="0"/>
              <a:t>６号门</a:t>
            </a:r>
            <a:r>
              <a:rPr lang="en-US" altLang="zh-CN" dirty="0" smtClean="0"/>
              <a:t>612</a:t>
            </a:r>
            <a:r>
              <a:rPr lang="zh-CN" altLang="zh-CN" dirty="0"/>
              <a:t>室）</a:t>
            </a:r>
            <a:r>
              <a:rPr lang="en-US" altLang="zh-CN" dirty="0" smtClean="0"/>
              <a:t>025-83220464 </a:t>
            </a:r>
            <a:r>
              <a:rPr lang="zh-CN" altLang="zh-CN" dirty="0"/>
              <a:t>王爱民</a:t>
            </a:r>
          </a:p>
          <a:p>
            <a:r>
              <a:rPr lang="en-US" altLang="zh-CN" dirty="0" smtClean="0"/>
              <a:t>3.</a:t>
            </a:r>
            <a:r>
              <a:rPr lang="zh-CN" altLang="zh-CN" dirty="0" smtClean="0"/>
              <a:t>苏州市软件</a:t>
            </a:r>
            <a:r>
              <a:rPr lang="zh-CN" altLang="en-US" dirty="0" smtClean="0"/>
              <a:t>行业协会</a:t>
            </a:r>
            <a:r>
              <a:rPr lang="zh-CN" altLang="zh-CN" dirty="0" smtClean="0"/>
              <a:t>（</a:t>
            </a:r>
            <a:r>
              <a:rPr lang="zh-CN" altLang="zh-CN" dirty="0"/>
              <a:t>姑苏区甫桥下塘</a:t>
            </a:r>
            <a:r>
              <a:rPr lang="en-US" altLang="zh-CN" dirty="0"/>
              <a:t>13</a:t>
            </a:r>
            <a:r>
              <a:rPr lang="zh-CN" altLang="zh-CN" dirty="0"/>
              <a:t>号</a:t>
            </a:r>
            <a:r>
              <a:rPr lang="en-US" altLang="zh-CN" dirty="0"/>
              <a:t>2203</a:t>
            </a:r>
            <a:r>
              <a:rPr lang="zh-CN" altLang="zh-CN" dirty="0"/>
              <a:t>室）</a:t>
            </a:r>
            <a:r>
              <a:rPr lang="en-US" altLang="zh-CN" dirty="0"/>
              <a:t> 0512-65215944 </a:t>
            </a:r>
            <a:r>
              <a:rPr lang="zh-CN" altLang="en-US" dirty="0" smtClean="0"/>
              <a:t>陆娟娟</a:t>
            </a:r>
            <a:endParaRPr lang="en-US" altLang="zh-CN" dirty="0" smtClean="0"/>
          </a:p>
          <a:p>
            <a:r>
              <a:rPr lang="en-US" altLang="zh-CN" dirty="0" smtClean="0"/>
              <a:t>4.</a:t>
            </a:r>
            <a:r>
              <a:rPr lang="zh-CN" altLang="en-US" dirty="0" smtClean="0"/>
              <a:t>无锡</a:t>
            </a:r>
            <a:r>
              <a:rPr lang="zh-CN" altLang="zh-CN" dirty="0" smtClean="0"/>
              <a:t>江南</a:t>
            </a:r>
            <a:r>
              <a:rPr lang="zh-CN" altLang="zh-CN" dirty="0"/>
              <a:t>大学物联网工程学院教务办公室（无锡市蠡湖大道</a:t>
            </a:r>
            <a:r>
              <a:rPr lang="en-US" altLang="zh-CN" dirty="0"/>
              <a:t>1800</a:t>
            </a:r>
            <a:r>
              <a:rPr lang="zh-CN" altLang="zh-CN" dirty="0"/>
              <a:t>号）</a:t>
            </a:r>
            <a:r>
              <a:rPr lang="en-US" altLang="zh-CN" dirty="0"/>
              <a:t>0510-85912150 </a:t>
            </a:r>
            <a:r>
              <a:rPr lang="zh-CN" altLang="zh-CN" dirty="0"/>
              <a:t>孙丛梅</a:t>
            </a:r>
          </a:p>
          <a:p>
            <a:r>
              <a:rPr lang="en-US" altLang="zh-CN" dirty="0" smtClean="0"/>
              <a:t>5.</a:t>
            </a:r>
            <a:r>
              <a:rPr lang="zh-CN" altLang="zh-CN" dirty="0" smtClean="0"/>
              <a:t>常州</a:t>
            </a:r>
            <a:r>
              <a:rPr lang="zh-CN" altLang="zh-CN" dirty="0"/>
              <a:t>市集成电路和电子计算机领导小组办公室（常州市广化街</a:t>
            </a:r>
            <a:r>
              <a:rPr lang="en-US" altLang="zh-CN" dirty="0"/>
              <a:t>1</a:t>
            </a:r>
            <a:r>
              <a:rPr lang="zh-CN" altLang="zh-CN" dirty="0"/>
              <a:t>号金谷大厦</a:t>
            </a:r>
            <a:r>
              <a:rPr lang="en-US" altLang="zh-CN" dirty="0"/>
              <a:t>9</a:t>
            </a:r>
            <a:r>
              <a:rPr lang="zh-CN" altLang="zh-CN" dirty="0"/>
              <a:t>楼</a:t>
            </a:r>
            <a:r>
              <a:rPr lang="en-US" altLang="zh-CN" dirty="0"/>
              <a:t>919</a:t>
            </a:r>
            <a:r>
              <a:rPr lang="zh-CN" altLang="zh-CN" dirty="0"/>
              <a:t>室）</a:t>
            </a:r>
            <a:r>
              <a:rPr lang="en-US" altLang="zh-CN" dirty="0"/>
              <a:t> 0519-88101385 </a:t>
            </a:r>
            <a:r>
              <a:rPr lang="zh-CN" altLang="zh-CN" dirty="0"/>
              <a:t>毕银娟</a:t>
            </a:r>
          </a:p>
          <a:p>
            <a:r>
              <a:rPr lang="en-US" altLang="zh-CN" dirty="0" smtClean="0"/>
              <a:t>6.</a:t>
            </a:r>
            <a:r>
              <a:rPr lang="zh-CN" altLang="zh-CN" dirty="0" smtClean="0"/>
              <a:t>镇江</a:t>
            </a:r>
            <a:r>
              <a:rPr lang="zh-CN" altLang="zh-CN" dirty="0"/>
              <a:t>生产力促进中心培训部（正东路</a:t>
            </a:r>
            <a:r>
              <a:rPr lang="en-US" altLang="zh-CN" dirty="0"/>
              <a:t>6</a:t>
            </a:r>
            <a:r>
              <a:rPr lang="zh-CN" altLang="zh-CN" dirty="0"/>
              <a:t>号科技大厦</a:t>
            </a:r>
            <a:r>
              <a:rPr lang="en-US" altLang="zh-CN" dirty="0"/>
              <a:t>209</a:t>
            </a:r>
            <a:r>
              <a:rPr lang="zh-CN" altLang="zh-CN" dirty="0"/>
              <a:t>室）</a:t>
            </a:r>
            <a:r>
              <a:rPr lang="en-US" altLang="zh-CN" dirty="0"/>
              <a:t> 0511-85017490 </a:t>
            </a:r>
            <a:r>
              <a:rPr lang="zh-CN" altLang="zh-CN" dirty="0"/>
              <a:t>顾含</a:t>
            </a:r>
          </a:p>
          <a:p>
            <a:r>
              <a:rPr lang="en-US" altLang="zh-CN" dirty="0" smtClean="0"/>
              <a:t>7.</a:t>
            </a:r>
            <a:r>
              <a:rPr lang="zh-CN" altLang="zh-CN" dirty="0" smtClean="0"/>
              <a:t>南通</a:t>
            </a:r>
            <a:r>
              <a:rPr lang="zh-CN" altLang="zh-CN" dirty="0"/>
              <a:t>市经济和信息化委员会（世纪大道</a:t>
            </a:r>
            <a:r>
              <a:rPr lang="en-US" altLang="zh-CN" dirty="0"/>
              <a:t>6</a:t>
            </a:r>
            <a:r>
              <a:rPr lang="zh-CN" altLang="zh-CN" dirty="0"/>
              <a:t>号）</a:t>
            </a:r>
            <a:r>
              <a:rPr lang="en-US" altLang="zh-CN" dirty="0"/>
              <a:t> 0513-85508131/85215674 </a:t>
            </a:r>
            <a:r>
              <a:rPr lang="zh-CN" altLang="zh-CN" dirty="0"/>
              <a:t>高吉</a:t>
            </a:r>
          </a:p>
          <a:p>
            <a:r>
              <a:rPr lang="en-US" altLang="zh-CN" dirty="0" smtClean="0"/>
              <a:t>8.</a:t>
            </a:r>
            <a:r>
              <a:rPr lang="zh-CN" altLang="zh-CN" dirty="0" smtClean="0"/>
              <a:t>扬州</a:t>
            </a:r>
            <a:r>
              <a:rPr lang="zh-CN" altLang="zh-CN" dirty="0"/>
              <a:t>市科技干部进修学院（维扬路</a:t>
            </a:r>
            <a:r>
              <a:rPr lang="en-US" altLang="zh-CN" dirty="0"/>
              <a:t>555</a:t>
            </a:r>
            <a:r>
              <a:rPr lang="zh-CN" altLang="zh-CN" dirty="0"/>
              <a:t>号）</a:t>
            </a:r>
            <a:r>
              <a:rPr lang="en-US" altLang="zh-CN" dirty="0"/>
              <a:t>0514-87346845 </a:t>
            </a:r>
            <a:r>
              <a:rPr lang="zh-CN" altLang="zh-CN" dirty="0"/>
              <a:t>胡明君</a:t>
            </a:r>
          </a:p>
        </p:txBody>
      </p:sp>
    </p:spTree>
    <p:extLst>
      <p:ext uri="{BB962C8B-B14F-4D97-AF65-F5344CB8AC3E}">
        <p14:creationId xmlns:p14="http://schemas.microsoft.com/office/powerpoint/2010/main" val="41331951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9C689EE7-C798-4E5C-9338-2BD7BFF69A97}" type="slidenum">
              <a:rPr lang="zh-CN" altLang="en-US" smtClean="0"/>
              <a:pPr/>
              <a:t>45</a:t>
            </a:fld>
            <a:endParaRPr lang="zh-CN" altLang="en-US" dirty="0"/>
          </a:p>
        </p:txBody>
      </p:sp>
      <p:sp>
        <p:nvSpPr>
          <p:cNvPr id="3" name="矩形 2"/>
          <p:cNvSpPr/>
          <p:nvPr/>
        </p:nvSpPr>
        <p:spPr>
          <a:xfrm>
            <a:off x="2286000" y="1305342"/>
            <a:ext cx="4572000" cy="4801314"/>
          </a:xfrm>
          <a:prstGeom prst="rect">
            <a:avLst/>
          </a:prstGeom>
        </p:spPr>
        <p:txBody>
          <a:bodyPr>
            <a:spAutoFit/>
          </a:bodyPr>
          <a:lstStyle/>
          <a:p>
            <a:r>
              <a:rPr lang="en-US" altLang="zh-CN" dirty="0" smtClean="0"/>
              <a:t>9.</a:t>
            </a:r>
            <a:r>
              <a:rPr lang="zh-CN" altLang="zh-CN" dirty="0" smtClean="0"/>
              <a:t>徐州市</a:t>
            </a:r>
            <a:r>
              <a:rPr lang="zh-CN" altLang="en-US" dirty="0" smtClean="0"/>
              <a:t>中小企业局</a:t>
            </a:r>
            <a:r>
              <a:rPr lang="zh-CN" altLang="zh-CN" dirty="0" smtClean="0"/>
              <a:t>（</a:t>
            </a:r>
            <a:r>
              <a:rPr lang="zh-CN" altLang="zh-CN" dirty="0"/>
              <a:t>徐州</a:t>
            </a:r>
            <a:r>
              <a:rPr lang="zh-CN" altLang="zh-CN" dirty="0" smtClean="0"/>
              <a:t>市</a:t>
            </a:r>
            <a:r>
              <a:rPr lang="zh-CN" altLang="en-US" dirty="0" smtClean="0"/>
              <a:t>新城区汉风路１号行政服务中心二期西区Ｃ－５０２室</a:t>
            </a:r>
            <a:r>
              <a:rPr lang="zh-CN" altLang="zh-CN" dirty="0" smtClean="0"/>
              <a:t>）</a:t>
            </a:r>
            <a:r>
              <a:rPr lang="en-US" altLang="zh-CN" dirty="0" smtClean="0"/>
              <a:t>0516-83869851/83860077</a:t>
            </a:r>
            <a:r>
              <a:rPr lang="zh-CN" altLang="en-US" smtClean="0"/>
              <a:t>朱海艳</a:t>
            </a:r>
            <a:r>
              <a:rPr lang="en-US" altLang="zh-CN" dirty="0"/>
              <a:t>  </a:t>
            </a:r>
            <a:endParaRPr lang="zh-CN" altLang="zh-CN" dirty="0"/>
          </a:p>
          <a:p>
            <a:r>
              <a:rPr lang="en-US" altLang="zh-CN" dirty="0" smtClean="0"/>
              <a:t>10.</a:t>
            </a:r>
            <a:r>
              <a:rPr lang="zh-CN" altLang="zh-CN" dirty="0" smtClean="0"/>
              <a:t>连云港</a:t>
            </a:r>
            <a:r>
              <a:rPr lang="zh-CN" altLang="zh-CN" dirty="0"/>
              <a:t>市经济和信息化委员会（新浦区朝阳东路</a:t>
            </a:r>
            <a:r>
              <a:rPr lang="en-US" altLang="zh-CN" dirty="0"/>
              <a:t>69</a:t>
            </a:r>
            <a:r>
              <a:rPr lang="zh-CN" altLang="zh-CN" dirty="0"/>
              <a:t>号</a:t>
            </a:r>
            <a:r>
              <a:rPr lang="en-US" altLang="zh-CN" dirty="0"/>
              <a:t>B</a:t>
            </a:r>
            <a:r>
              <a:rPr lang="zh-CN" altLang="zh-CN" dirty="0"/>
              <a:t>楼</a:t>
            </a:r>
            <a:r>
              <a:rPr lang="en-US" altLang="zh-CN" dirty="0"/>
              <a:t>333</a:t>
            </a:r>
            <a:r>
              <a:rPr lang="zh-CN" altLang="zh-CN" dirty="0"/>
              <a:t>室）</a:t>
            </a:r>
            <a:r>
              <a:rPr lang="en-US" altLang="zh-CN" dirty="0"/>
              <a:t> 0518-85825570 </a:t>
            </a:r>
            <a:r>
              <a:rPr lang="zh-CN" altLang="zh-CN" dirty="0"/>
              <a:t>杨波</a:t>
            </a:r>
          </a:p>
          <a:p>
            <a:r>
              <a:rPr lang="en-US" altLang="zh-CN" dirty="0" smtClean="0"/>
              <a:t>11.</a:t>
            </a:r>
            <a:r>
              <a:rPr lang="zh-CN" altLang="zh-CN" dirty="0" smtClean="0"/>
              <a:t>盐城</a:t>
            </a:r>
            <a:r>
              <a:rPr lang="zh-CN" altLang="zh-CN" dirty="0"/>
              <a:t>科慧企业管理咨询有限公司（盐城市建军中路中茵海华银座</a:t>
            </a:r>
            <a:r>
              <a:rPr lang="en-US" altLang="zh-CN" dirty="0"/>
              <a:t>1102</a:t>
            </a:r>
            <a:r>
              <a:rPr lang="zh-CN" altLang="zh-CN" dirty="0"/>
              <a:t>室）</a:t>
            </a:r>
            <a:r>
              <a:rPr lang="en-US" altLang="zh-CN" dirty="0"/>
              <a:t> 0515-86021110 </a:t>
            </a:r>
            <a:r>
              <a:rPr lang="zh-CN" altLang="zh-CN" dirty="0"/>
              <a:t>陈洪英</a:t>
            </a:r>
          </a:p>
          <a:p>
            <a:r>
              <a:rPr lang="en-US" altLang="zh-CN" dirty="0" smtClean="0"/>
              <a:t>12.</a:t>
            </a:r>
            <a:r>
              <a:rPr lang="zh-CN" altLang="zh-CN" dirty="0" smtClean="0"/>
              <a:t>淮</a:t>
            </a:r>
            <a:r>
              <a:rPr lang="zh-CN" altLang="zh-CN" dirty="0"/>
              <a:t>安市经济和信息化委员会（军营西路</a:t>
            </a:r>
            <a:r>
              <a:rPr lang="en-US" altLang="zh-CN" dirty="0"/>
              <a:t>37</a:t>
            </a:r>
            <a:r>
              <a:rPr lang="zh-CN" altLang="zh-CN" dirty="0"/>
              <a:t>号通信管线管理中心</a:t>
            </a:r>
            <a:r>
              <a:rPr lang="en-US" altLang="zh-CN" dirty="0"/>
              <a:t>202</a:t>
            </a:r>
            <a:r>
              <a:rPr lang="zh-CN" altLang="zh-CN" dirty="0"/>
              <a:t>室）</a:t>
            </a:r>
            <a:r>
              <a:rPr lang="en-US" altLang="zh-CN" dirty="0"/>
              <a:t> 0517-83606569 </a:t>
            </a:r>
            <a:r>
              <a:rPr lang="zh-CN" altLang="zh-CN" dirty="0"/>
              <a:t>梁震中</a:t>
            </a:r>
          </a:p>
          <a:p>
            <a:r>
              <a:rPr lang="en-US" altLang="zh-CN" dirty="0" smtClean="0"/>
              <a:t>13.</a:t>
            </a:r>
            <a:r>
              <a:rPr lang="zh-CN" altLang="zh-CN" dirty="0" smtClean="0"/>
              <a:t>泰</a:t>
            </a:r>
            <a:r>
              <a:rPr lang="zh-CN" altLang="zh-CN" dirty="0"/>
              <a:t>州市经济和信息化委员会（凤凰东路</a:t>
            </a:r>
            <a:r>
              <a:rPr lang="en-US" altLang="zh-CN" dirty="0"/>
              <a:t>58</a:t>
            </a:r>
            <a:r>
              <a:rPr lang="zh-CN" altLang="zh-CN" dirty="0"/>
              <a:t>号市政府主楼</a:t>
            </a:r>
            <a:r>
              <a:rPr lang="en-US" altLang="zh-CN" dirty="0"/>
              <a:t>102</a:t>
            </a:r>
            <a:r>
              <a:rPr lang="zh-CN" altLang="zh-CN" dirty="0"/>
              <a:t>室）</a:t>
            </a:r>
            <a:r>
              <a:rPr lang="en-US" altLang="zh-CN" dirty="0"/>
              <a:t> 0523-86839272 </a:t>
            </a:r>
            <a:r>
              <a:rPr lang="zh-CN" altLang="zh-CN" dirty="0"/>
              <a:t>于跃华</a:t>
            </a:r>
          </a:p>
          <a:p>
            <a:r>
              <a:rPr lang="en-US" altLang="zh-CN" dirty="0" smtClean="0"/>
              <a:t>14.</a:t>
            </a:r>
            <a:r>
              <a:rPr lang="zh-CN" altLang="zh-CN" dirty="0" smtClean="0"/>
              <a:t>宿</a:t>
            </a:r>
            <a:r>
              <a:rPr lang="zh-CN" altLang="zh-CN" dirty="0"/>
              <a:t>迁学院现代教育技术中心大楼</a:t>
            </a:r>
            <a:r>
              <a:rPr lang="en-US" altLang="zh-CN" dirty="0"/>
              <a:t>109</a:t>
            </a:r>
            <a:r>
              <a:rPr lang="zh-CN" altLang="zh-CN" dirty="0"/>
              <a:t>室（宿迁市黄河路</a:t>
            </a:r>
            <a:r>
              <a:rPr lang="en-US" altLang="zh-CN" dirty="0"/>
              <a:t>399</a:t>
            </a:r>
            <a:r>
              <a:rPr lang="zh-CN" altLang="zh-CN" dirty="0"/>
              <a:t>号）</a:t>
            </a:r>
            <a:r>
              <a:rPr lang="en-US" altLang="zh-CN" dirty="0"/>
              <a:t>0527-84205080</a:t>
            </a:r>
            <a:r>
              <a:rPr lang="zh-CN" altLang="zh-CN" dirty="0"/>
              <a:t>孙莉</a:t>
            </a:r>
          </a:p>
        </p:txBody>
      </p:sp>
    </p:spTree>
    <p:extLst>
      <p:ext uri="{BB962C8B-B14F-4D97-AF65-F5344CB8AC3E}">
        <p14:creationId xmlns:p14="http://schemas.microsoft.com/office/powerpoint/2010/main" val="4627860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 name="组合 74"/>
          <p:cNvGrpSpPr/>
          <p:nvPr/>
        </p:nvGrpSpPr>
        <p:grpSpPr>
          <a:xfrm>
            <a:off x="2739197" y="2046344"/>
            <a:ext cx="5011727" cy="3763906"/>
            <a:chOff x="3067729" y="1827269"/>
            <a:chExt cx="5254695" cy="3946380"/>
          </a:xfrm>
        </p:grpSpPr>
        <p:sp>
          <p:nvSpPr>
            <p:cNvPr id="6188" name="AutoShape 75"/>
            <p:cNvSpPr>
              <a:spLocks noChangeAspect="1" noChangeArrowheads="1" noTextEdit="1"/>
            </p:cNvSpPr>
            <p:nvPr/>
          </p:nvSpPr>
          <p:spPr bwMode="auto">
            <a:xfrm>
              <a:off x="3067729" y="1827269"/>
              <a:ext cx="5246161" cy="3946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90" name="Freeform 78"/>
            <p:cNvSpPr>
              <a:spLocks/>
            </p:cNvSpPr>
            <p:nvPr/>
          </p:nvSpPr>
          <p:spPr bwMode="auto">
            <a:xfrm>
              <a:off x="5775084" y="4555879"/>
              <a:ext cx="697639" cy="534909"/>
            </a:xfrm>
            <a:custGeom>
              <a:avLst/>
              <a:gdLst>
                <a:gd name="T0" fmla="*/ 70 w 75"/>
                <a:gd name="T1" fmla="*/ 0 h 43"/>
                <a:gd name="T2" fmla="*/ 5 w 75"/>
                <a:gd name="T3" fmla="*/ 0 h 43"/>
                <a:gd name="T4" fmla="*/ 0 w 75"/>
                <a:gd name="T5" fmla="*/ 43 h 43"/>
                <a:gd name="T6" fmla="*/ 0 w 75"/>
                <a:gd name="T7" fmla="*/ 43 h 43"/>
                <a:gd name="T8" fmla="*/ 1 w 75"/>
                <a:gd name="T9" fmla="*/ 42 h 43"/>
                <a:gd name="T10" fmla="*/ 74 w 75"/>
                <a:gd name="T11" fmla="*/ 42 h 43"/>
                <a:gd name="T12" fmla="*/ 75 w 75"/>
                <a:gd name="T13" fmla="*/ 43 h 43"/>
                <a:gd name="T14" fmla="*/ 75 w 75"/>
                <a:gd name="T15" fmla="*/ 43 h 43"/>
                <a:gd name="T16" fmla="*/ 70 w 75"/>
                <a:gd name="T1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43">
                  <a:moveTo>
                    <a:pt x="70" y="0"/>
                  </a:moveTo>
                  <a:cubicBezTo>
                    <a:pt x="5" y="0"/>
                    <a:pt x="5" y="0"/>
                    <a:pt x="5" y="0"/>
                  </a:cubicBezTo>
                  <a:cubicBezTo>
                    <a:pt x="2" y="42"/>
                    <a:pt x="0" y="43"/>
                    <a:pt x="0" y="43"/>
                  </a:cubicBezTo>
                  <a:cubicBezTo>
                    <a:pt x="0" y="43"/>
                    <a:pt x="0" y="43"/>
                    <a:pt x="0" y="43"/>
                  </a:cubicBezTo>
                  <a:cubicBezTo>
                    <a:pt x="1" y="42"/>
                    <a:pt x="1" y="42"/>
                    <a:pt x="1" y="42"/>
                  </a:cubicBezTo>
                  <a:cubicBezTo>
                    <a:pt x="74" y="42"/>
                    <a:pt x="74" y="42"/>
                    <a:pt x="74" y="42"/>
                  </a:cubicBezTo>
                  <a:cubicBezTo>
                    <a:pt x="75" y="43"/>
                    <a:pt x="75" y="43"/>
                    <a:pt x="75" y="43"/>
                  </a:cubicBezTo>
                  <a:cubicBezTo>
                    <a:pt x="75" y="43"/>
                    <a:pt x="75" y="43"/>
                    <a:pt x="75" y="43"/>
                  </a:cubicBezTo>
                  <a:cubicBezTo>
                    <a:pt x="75" y="43"/>
                    <a:pt x="74" y="42"/>
                    <a:pt x="70" y="0"/>
                  </a:cubicBezTo>
                  <a:close/>
                </a:path>
              </a:pathLst>
            </a:custGeom>
            <a:solidFill>
              <a:srgbClr val="1C2B38"/>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6192" name="Freeform 80"/>
            <p:cNvSpPr>
              <a:spLocks noEditPoints="1"/>
            </p:cNvSpPr>
            <p:nvPr/>
          </p:nvSpPr>
          <p:spPr bwMode="auto">
            <a:xfrm>
              <a:off x="4620883" y="1827271"/>
              <a:ext cx="3003902" cy="2742834"/>
            </a:xfrm>
            <a:custGeom>
              <a:avLst/>
              <a:gdLst>
                <a:gd name="T0" fmla="*/ 315 w 323"/>
                <a:gd name="T1" fmla="*/ 221 h 221"/>
                <a:gd name="T2" fmla="*/ 9 w 323"/>
                <a:gd name="T3" fmla="*/ 221 h 221"/>
                <a:gd name="T4" fmla="*/ 0 w 323"/>
                <a:gd name="T5" fmla="*/ 213 h 221"/>
                <a:gd name="T6" fmla="*/ 0 w 323"/>
                <a:gd name="T7" fmla="*/ 8 h 221"/>
                <a:gd name="T8" fmla="*/ 9 w 323"/>
                <a:gd name="T9" fmla="*/ 0 h 221"/>
                <a:gd name="T10" fmla="*/ 315 w 323"/>
                <a:gd name="T11" fmla="*/ 0 h 221"/>
                <a:gd name="T12" fmla="*/ 323 w 323"/>
                <a:gd name="T13" fmla="*/ 8 h 221"/>
                <a:gd name="T14" fmla="*/ 323 w 323"/>
                <a:gd name="T15" fmla="*/ 213 h 221"/>
                <a:gd name="T16" fmla="*/ 315 w 323"/>
                <a:gd name="T17" fmla="*/ 221 h 221"/>
                <a:gd name="T18" fmla="*/ 9 w 323"/>
                <a:gd name="T19" fmla="*/ 2 h 221"/>
                <a:gd name="T20" fmla="*/ 2 w 323"/>
                <a:gd name="T21" fmla="*/ 8 h 221"/>
                <a:gd name="T22" fmla="*/ 2 w 323"/>
                <a:gd name="T23" fmla="*/ 213 h 221"/>
                <a:gd name="T24" fmla="*/ 9 w 323"/>
                <a:gd name="T25" fmla="*/ 220 h 221"/>
                <a:gd name="T26" fmla="*/ 315 w 323"/>
                <a:gd name="T27" fmla="*/ 220 h 221"/>
                <a:gd name="T28" fmla="*/ 321 w 323"/>
                <a:gd name="T29" fmla="*/ 213 h 221"/>
                <a:gd name="T30" fmla="*/ 321 w 323"/>
                <a:gd name="T31" fmla="*/ 8 h 221"/>
                <a:gd name="T32" fmla="*/ 315 w 323"/>
                <a:gd name="T33" fmla="*/ 2 h 221"/>
                <a:gd name="T34" fmla="*/ 9 w 323"/>
                <a:gd name="T35" fmla="*/ 2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3" h="221">
                  <a:moveTo>
                    <a:pt x="315" y="221"/>
                  </a:moveTo>
                  <a:cubicBezTo>
                    <a:pt x="9" y="221"/>
                    <a:pt x="9" y="221"/>
                    <a:pt x="9" y="221"/>
                  </a:cubicBezTo>
                  <a:cubicBezTo>
                    <a:pt x="4" y="221"/>
                    <a:pt x="0" y="217"/>
                    <a:pt x="0" y="213"/>
                  </a:cubicBezTo>
                  <a:cubicBezTo>
                    <a:pt x="0" y="8"/>
                    <a:pt x="0" y="8"/>
                    <a:pt x="0" y="8"/>
                  </a:cubicBezTo>
                  <a:cubicBezTo>
                    <a:pt x="0" y="4"/>
                    <a:pt x="4" y="0"/>
                    <a:pt x="9" y="0"/>
                  </a:cubicBezTo>
                  <a:cubicBezTo>
                    <a:pt x="315" y="0"/>
                    <a:pt x="315" y="0"/>
                    <a:pt x="315" y="0"/>
                  </a:cubicBezTo>
                  <a:cubicBezTo>
                    <a:pt x="319" y="0"/>
                    <a:pt x="323" y="4"/>
                    <a:pt x="323" y="8"/>
                  </a:cubicBezTo>
                  <a:cubicBezTo>
                    <a:pt x="323" y="213"/>
                    <a:pt x="323" y="213"/>
                    <a:pt x="323" y="213"/>
                  </a:cubicBezTo>
                  <a:cubicBezTo>
                    <a:pt x="323" y="217"/>
                    <a:pt x="319" y="221"/>
                    <a:pt x="315" y="221"/>
                  </a:cubicBezTo>
                  <a:moveTo>
                    <a:pt x="9" y="2"/>
                  </a:moveTo>
                  <a:cubicBezTo>
                    <a:pt x="5" y="2"/>
                    <a:pt x="2" y="5"/>
                    <a:pt x="2" y="8"/>
                  </a:cubicBezTo>
                  <a:cubicBezTo>
                    <a:pt x="2" y="213"/>
                    <a:pt x="2" y="213"/>
                    <a:pt x="2" y="213"/>
                  </a:cubicBezTo>
                  <a:cubicBezTo>
                    <a:pt x="2" y="217"/>
                    <a:pt x="5" y="220"/>
                    <a:pt x="9" y="220"/>
                  </a:cubicBezTo>
                  <a:cubicBezTo>
                    <a:pt x="315" y="220"/>
                    <a:pt x="315" y="220"/>
                    <a:pt x="315" y="220"/>
                  </a:cubicBezTo>
                  <a:cubicBezTo>
                    <a:pt x="318" y="220"/>
                    <a:pt x="321" y="217"/>
                    <a:pt x="321" y="213"/>
                  </a:cubicBezTo>
                  <a:cubicBezTo>
                    <a:pt x="321" y="8"/>
                    <a:pt x="321" y="8"/>
                    <a:pt x="321" y="8"/>
                  </a:cubicBezTo>
                  <a:cubicBezTo>
                    <a:pt x="321" y="5"/>
                    <a:pt x="318" y="2"/>
                    <a:pt x="315" y="2"/>
                  </a:cubicBezTo>
                  <a:cubicBezTo>
                    <a:pt x="9" y="2"/>
                    <a:pt x="9" y="2"/>
                    <a:pt x="9" y="2"/>
                  </a:cubicBezTo>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93" name="Freeform 81"/>
            <p:cNvSpPr>
              <a:spLocks noEditPoints="1"/>
            </p:cNvSpPr>
            <p:nvPr/>
          </p:nvSpPr>
          <p:spPr bwMode="auto">
            <a:xfrm>
              <a:off x="4629417" y="1838651"/>
              <a:ext cx="2986834" cy="2717226"/>
            </a:xfrm>
            <a:custGeom>
              <a:avLst/>
              <a:gdLst>
                <a:gd name="T0" fmla="*/ 314 w 321"/>
                <a:gd name="T1" fmla="*/ 0 h 219"/>
                <a:gd name="T2" fmla="*/ 8 w 321"/>
                <a:gd name="T3" fmla="*/ 0 h 219"/>
                <a:gd name="T4" fmla="*/ 0 w 321"/>
                <a:gd name="T5" fmla="*/ 7 h 219"/>
                <a:gd name="T6" fmla="*/ 0 w 321"/>
                <a:gd name="T7" fmla="*/ 212 h 219"/>
                <a:gd name="T8" fmla="*/ 8 w 321"/>
                <a:gd name="T9" fmla="*/ 219 h 219"/>
                <a:gd name="T10" fmla="*/ 314 w 321"/>
                <a:gd name="T11" fmla="*/ 219 h 219"/>
                <a:gd name="T12" fmla="*/ 321 w 321"/>
                <a:gd name="T13" fmla="*/ 212 h 219"/>
                <a:gd name="T14" fmla="*/ 321 w 321"/>
                <a:gd name="T15" fmla="*/ 7 h 219"/>
                <a:gd name="T16" fmla="*/ 314 w 321"/>
                <a:gd name="T17" fmla="*/ 0 h 219"/>
                <a:gd name="T18" fmla="*/ 304 w 321"/>
                <a:gd name="T19" fmla="*/ 202 h 219"/>
                <a:gd name="T20" fmla="*/ 17 w 321"/>
                <a:gd name="T21" fmla="*/ 202 h 219"/>
                <a:gd name="T22" fmla="*/ 17 w 321"/>
                <a:gd name="T23" fmla="*/ 20 h 219"/>
                <a:gd name="T24" fmla="*/ 304 w 321"/>
                <a:gd name="T25" fmla="*/ 20 h 219"/>
                <a:gd name="T26" fmla="*/ 304 w 321"/>
                <a:gd name="T27" fmla="*/ 202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1" h="219">
                  <a:moveTo>
                    <a:pt x="314" y="0"/>
                  </a:moveTo>
                  <a:cubicBezTo>
                    <a:pt x="8" y="0"/>
                    <a:pt x="8" y="0"/>
                    <a:pt x="8" y="0"/>
                  </a:cubicBezTo>
                  <a:cubicBezTo>
                    <a:pt x="3" y="0"/>
                    <a:pt x="0" y="3"/>
                    <a:pt x="0" y="7"/>
                  </a:cubicBezTo>
                  <a:cubicBezTo>
                    <a:pt x="0" y="212"/>
                    <a:pt x="0" y="212"/>
                    <a:pt x="0" y="212"/>
                  </a:cubicBezTo>
                  <a:cubicBezTo>
                    <a:pt x="0" y="216"/>
                    <a:pt x="3" y="219"/>
                    <a:pt x="8" y="219"/>
                  </a:cubicBezTo>
                  <a:cubicBezTo>
                    <a:pt x="314" y="219"/>
                    <a:pt x="314" y="219"/>
                    <a:pt x="314" y="219"/>
                  </a:cubicBezTo>
                  <a:cubicBezTo>
                    <a:pt x="318" y="219"/>
                    <a:pt x="321" y="216"/>
                    <a:pt x="321" y="212"/>
                  </a:cubicBezTo>
                  <a:cubicBezTo>
                    <a:pt x="321" y="7"/>
                    <a:pt x="321" y="7"/>
                    <a:pt x="321" y="7"/>
                  </a:cubicBezTo>
                  <a:cubicBezTo>
                    <a:pt x="321" y="3"/>
                    <a:pt x="318" y="0"/>
                    <a:pt x="314" y="0"/>
                  </a:cubicBezTo>
                  <a:moveTo>
                    <a:pt x="304" y="202"/>
                  </a:moveTo>
                  <a:cubicBezTo>
                    <a:pt x="17" y="202"/>
                    <a:pt x="17" y="202"/>
                    <a:pt x="17" y="202"/>
                  </a:cubicBezTo>
                  <a:cubicBezTo>
                    <a:pt x="17" y="20"/>
                    <a:pt x="17" y="20"/>
                    <a:pt x="17" y="20"/>
                  </a:cubicBezTo>
                  <a:cubicBezTo>
                    <a:pt x="304" y="20"/>
                    <a:pt x="304" y="20"/>
                    <a:pt x="304" y="20"/>
                  </a:cubicBezTo>
                  <a:cubicBezTo>
                    <a:pt x="304" y="202"/>
                    <a:pt x="304" y="202"/>
                    <a:pt x="304" y="202"/>
                  </a:cubicBezTo>
                </a:path>
              </a:pathLst>
            </a:custGeom>
            <a:solidFill>
              <a:srgbClr val="1C2B38"/>
            </a:solidFill>
            <a:ln w="9525">
              <a:solidFill>
                <a:srgbClr val="152C34"/>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194" name="Rectangle 82"/>
            <p:cNvSpPr>
              <a:spLocks noChangeArrowheads="1"/>
            </p:cNvSpPr>
            <p:nvPr/>
          </p:nvSpPr>
          <p:spPr bwMode="auto">
            <a:xfrm>
              <a:off x="4731825" y="2026438"/>
              <a:ext cx="2782023" cy="2344497"/>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95" name="Rectangle 83"/>
            <p:cNvSpPr>
              <a:spLocks noChangeArrowheads="1"/>
            </p:cNvSpPr>
            <p:nvPr/>
          </p:nvSpPr>
          <p:spPr bwMode="auto">
            <a:xfrm>
              <a:off x="4731825" y="2026438"/>
              <a:ext cx="2782023" cy="2344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96" name="Freeform 84"/>
            <p:cNvSpPr>
              <a:spLocks/>
            </p:cNvSpPr>
            <p:nvPr/>
          </p:nvSpPr>
          <p:spPr bwMode="auto">
            <a:xfrm>
              <a:off x="4731822" y="2026437"/>
              <a:ext cx="2775472" cy="1557490"/>
            </a:xfrm>
            <a:custGeom>
              <a:avLst/>
              <a:gdLst>
                <a:gd name="T0" fmla="*/ 297 w 297"/>
                <a:gd name="T1" fmla="*/ 0 h 124"/>
                <a:gd name="T2" fmla="*/ 0 w 297"/>
                <a:gd name="T3" fmla="*/ 0 h 124"/>
                <a:gd name="T4" fmla="*/ 0 w 297"/>
                <a:gd name="T5" fmla="*/ 105 h 124"/>
                <a:gd name="T6" fmla="*/ 91 w 297"/>
                <a:gd name="T7" fmla="*/ 105 h 124"/>
                <a:gd name="T8" fmla="*/ 101 w 297"/>
                <a:gd name="T9" fmla="*/ 115 h 124"/>
                <a:gd name="T10" fmla="*/ 101 w 297"/>
                <a:gd name="T11" fmla="*/ 124 h 124"/>
                <a:gd name="T12" fmla="*/ 297 w 297"/>
                <a:gd name="T13" fmla="*/ 0 h 124"/>
              </a:gdLst>
              <a:ahLst/>
              <a:cxnLst>
                <a:cxn ang="0">
                  <a:pos x="T0" y="T1"/>
                </a:cxn>
                <a:cxn ang="0">
                  <a:pos x="T2" y="T3"/>
                </a:cxn>
                <a:cxn ang="0">
                  <a:pos x="T4" y="T5"/>
                </a:cxn>
                <a:cxn ang="0">
                  <a:pos x="T6" y="T7"/>
                </a:cxn>
                <a:cxn ang="0">
                  <a:pos x="T8" y="T9"/>
                </a:cxn>
                <a:cxn ang="0">
                  <a:pos x="T10" y="T11"/>
                </a:cxn>
                <a:cxn ang="0">
                  <a:pos x="T12" y="T13"/>
                </a:cxn>
              </a:cxnLst>
              <a:rect l="0" t="0" r="r" b="b"/>
              <a:pathLst>
                <a:path w="297" h="124">
                  <a:moveTo>
                    <a:pt x="297" y="0"/>
                  </a:moveTo>
                  <a:cubicBezTo>
                    <a:pt x="0" y="0"/>
                    <a:pt x="0" y="0"/>
                    <a:pt x="0" y="0"/>
                  </a:cubicBezTo>
                  <a:cubicBezTo>
                    <a:pt x="0" y="105"/>
                    <a:pt x="0" y="105"/>
                    <a:pt x="0" y="105"/>
                  </a:cubicBezTo>
                  <a:cubicBezTo>
                    <a:pt x="91" y="105"/>
                    <a:pt x="91" y="105"/>
                    <a:pt x="91" y="105"/>
                  </a:cubicBezTo>
                  <a:cubicBezTo>
                    <a:pt x="97" y="105"/>
                    <a:pt x="101" y="110"/>
                    <a:pt x="101" y="115"/>
                  </a:cubicBezTo>
                  <a:cubicBezTo>
                    <a:pt x="101" y="124"/>
                    <a:pt x="101" y="124"/>
                    <a:pt x="101" y="124"/>
                  </a:cubicBezTo>
                  <a:cubicBezTo>
                    <a:pt x="297" y="0"/>
                    <a:pt x="297" y="0"/>
                    <a:pt x="297" y="0"/>
                  </a:cubicBezTo>
                </a:path>
              </a:pathLst>
            </a:custGeom>
            <a:solidFill>
              <a:srgbClr val="FFC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97" name="Freeform 85"/>
            <p:cNvSpPr>
              <a:spLocks/>
            </p:cNvSpPr>
            <p:nvPr/>
          </p:nvSpPr>
          <p:spPr bwMode="auto">
            <a:xfrm>
              <a:off x="7021018" y="3215759"/>
              <a:ext cx="1301406" cy="2233532"/>
            </a:xfrm>
            <a:custGeom>
              <a:avLst/>
              <a:gdLst>
                <a:gd name="T0" fmla="*/ 140 w 140"/>
                <a:gd name="T1" fmla="*/ 176 h 180"/>
                <a:gd name="T2" fmla="*/ 136 w 140"/>
                <a:gd name="T3" fmla="*/ 180 h 180"/>
                <a:gd name="T4" fmla="*/ 5 w 140"/>
                <a:gd name="T5" fmla="*/ 180 h 180"/>
                <a:gd name="T6" fmla="*/ 0 w 140"/>
                <a:gd name="T7" fmla="*/ 176 h 180"/>
                <a:gd name="T8" fmla="*/ 0 w 140"/>
                <a:gd name="T9" fmla="*/ 4 h 180"/>
                <a:gd name="T10" fmla="*/ 5 w 140"/>
                <a:gd name="T11" fmla="*/ 0 h 180"/>
                <a:gd name="T12" fmla="*/ 136 w 140"/>
                <a:gd name="T13" fmla="*/ 0 h 180"/>
                <a:gd name="T14" fmla="*/ 140 w 140"/>
                <a:gd name="T15" fmla="*/ 4 h 180"/>
                <a:gd name="T16" fmla="*/ 140 w 140"/>
                <a:gd name="T17" fmla="*/ 17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180">
                  <a:moveTo>
                    <a:pt x="140" y="176"/>
                  </a:moveTo>
                  <a:cubicBezTo>
                    <a:pt x="140" y="179"/>
                    <a:pt x="138" y="180"/>
                    <a:pt x="136" y="180"/>
                  </a:cubicBezTo>
                  <a:cubicBezTo>
                    <a:pt x="5" y="180"/>
                    <a:pt x="5" y="180"/>
                    <a:pt x="5" y="180"/>
                  </a:cubicBezTo>
                  <a:cubicBezTo>
                    <a:pt x="2" y="180"/>
                    <a:pt x="0" y="179"/>
                    <a:pt x="0" y="176"/>
                  </a:cubicBezTo>
                  <a:cubicBezTo>
                    <a:pt x="0" y="4"/>
                    <a:pt x="0" y="4"/>
                    <a:pt x="0" y="4"/>
                  </a:cubicBezTo>
                  <a:cubicBezTo>
                    <a:pt x="0" y="2"/>
                    <a:pt x="2" y="0"/>
                    <a:pt x="5" y="0"/>
                  </a:cubicBezTo>
                  <a:cubicBezTo>
                    <a:pt x="136" y="0"/>
                    <a:pt x="136" y="0"/>
                    <a:pt x="136" y="0"/>
                  </a:cubicBezTo>
                  <a:cubicBezTo>
                    <a:pt x="138" y="0"/>
                    <a:pt x="140" y="2"/>
                    <a:pt x="140" y="4"/>
                  </a:cubicBezTo>
                  <a:cubicBezTo>
                    <a:pt x="140" y="176"/>
                    <a:pt x="140" y="176"/>
                    <a:pt x="140" y="176"/>
                  </a:cubicBezTo>
                </a:path>
              </a:pathLst>
            </a:custGeom>
            <a:solidFill>
              <a:srgbClr val="1C2B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98" name="Rectangle 86"/>
            <p:cNvSpPr>
              <a:spLocks noChangeArrowheads="1"/>
            </p:cNvSpPr>
            <p:nvPr/>
          </p:nvSpPr>
          <p:spPr bwMode="auto">
            <a:xfrm>
              <a:off x="7151161" y="3403547"/>
              <a:ext cx="1041125" cy="1860803"/>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99" name="Rectangle 87"/>
            <p:cNvSpPr>
              <a:spLocks noChangeArrowheads="1"/>
            </p:cNvSpPr>
            <p:nvPr/>
          </p:nvSpPr>
          <p:spPr bwMode="auto">
            <a:xfrm>
              <a:off x="7151161" y="3403547"/>
              <a:ext cx="1041125" cy="1860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00" name="Oval 88"/>
            <p:cNvSpPr>
              <a:spLocks noChangeArrowheads="1"/>
            </p:cNvSpPr>
            <p:nvPr/>
          </p:nvSpPr>
          <p:spPr bwMode="auto">
            <a:xfrm>
              <a:off x="7663189" y="3292582"/>
              <a:ext cx="27735" cy="36989"/>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01" name="Freeform 89"/>
            <p:cNvSpPr>
              <a:spLocks/>
            </p:cNvSpPr>
            <p:nvPr/>
          </p:nvSpPr>
          <p:spPr bwMode="auto">
            <a:xfrm>
              <a:off x="7151161" y="3403547"/>
              <a:ext cx="1041125" cy="1735611"/>
            </a:xfrm>
            <a:custGeom>
              <a:avLst/>
              <a:gdLst>
                <a:gd name="T0" fmla="*/ 112 w 112"/>
                <a:gd name="T1" fmla="*/ 0 h 140"/>
                <a:gd name="T2" fmla="*/ 112 w 112"/>
                <a:gd name="T3" fmla="*/ 0 h 140"/>
                <a:gd name="T4" fmla="*/ 0 w 112"/>
                <a:gd name="T5" fmla="*/ 0 h 140"/>
                <a:gd name="T6" fmla="*/ 0 w 112"/>
                <a:gd name="T7" fmla="*/ 50 h 140"/>
                <a:gd name="T8" fmla="*/ 8 w 112"/>
                <a:gd name="T9" fmla="*/ 61 h 140"/>
                <a:gd name="T10" fmla="*/ 8 w 112"/>
                <a:gd name="T11" fmla="*/ 78 h 140"/>
                <a:gd name="T12" fmla="*/ 8 w 112"/>
                <a:gd name="T13" fmla="*/ 82 h 140"/>
                <a:gd name="T14" fmla="*/ 8 w 112"/>
                <a:gd name="T15" fmla="*/ 86 h 140"/>
                <a:gd name="T16" fmla="*/ 8 w 112"/>
                <a:gd name="T17" fmla="*/ 93 h 140"/>
                <a:gd name="T18" fmla="*/ 8 w 112"/>
                <a:gd name="T19" fmla="*/ 140 h 140"/>
                <a:gd name="T20" fmla="*/ 112 w 112"/>
                <a:gd name="T21"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2" h="140">
                  <a:moveTo>
                    <a:pt x="112" y="0"/>
                  </a:moveTo>
                  <a:cubicBezTo>
                    <a:pt x="112" y="0"/>
                    <a:pt x="112" y="0"/>
                    <a:pt x="112" y="0"/>
                  </a:cubicBezTo>
                  <a:cubicBezTo>
                    <a:pt x="0" y="0"/>
                    <a:pt x="0" y="0"/>
                    <a:pt x="0" y="0"/>
                  </a:cubicBezTo>
                  <a:cubicBezTo>
                    <a:pt x="0" y="50"/>
                    <a:pt x="0" y="50"/>
                    <a:pt x="0" y="50"/>
                  </a:cubicBezTo>
                  <a:cubicBezTo>
                    <a:pt x="5" y="52"/>
                    <a:pt x="8" y="56"/>
                    <a:pt x="8" y="61"/>
                  </a:cubicBezTo>
                  <a:cubicBezTo>
                    <a:pt x="8" y="78"/>
                    <a:pt x="8" y="78"/>
                    <a:pt x="8" y="78"/>
                  </a:cubicBezTo>
                  <a:cubicBezTo>
                    <a:pt x="8" y="82"/>
                    <a:pt x="8" y="82"/>
                    <a:pt x="8" y="82"/>
                  </a:cubicBezTo>
                  <a:cubicBezTo>
                    <a:pt x="8" y="86"/>
                    <a:pt x="8" y="86"/>
                    <a:pt x="8" y="86"/>
                  </a:cubicBezTo>
                  <a:cubicBezTo>
                    <a:pt x="8" y="93"/>
                    <a:pt x="8" y="93"/>
                    <a:pt x="8" y="93"/>
                  </a:cubicBezTo>
                  <a:cubicBezTo>
                    <a:pt x="8" y="140"/>
                    <a:pt x="8" y="140"/>
                    <a:pt x="8" y="140"/>
                  </a:cubicBezTo>
                  <a:cubicBezTo>
                    <a:pt x="112" y="0"/>
                    <a:pt x="112" y="0"/>
                    <a:pt x="112" y="0"/>
                  </a:cubicBezTo>
                </a:path>
              </a:pathLst>
            </a:custGeom>
            <a:solidFill>
              <a:srgbClr val="FFC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02" name="Freeform 90"/>
            <p:cNvSpPr>
              <a:spLocks/>
            </p:cNvSpPr>
            <p:nvPr/>
          </p:nvSpPr>
          <p:spPr bwMode="auto">
            <a:xfrm>
              <a:off x="7597050" y="5312719"/>
              <a:ext cx="157876" cy="76822"/>
            </a:xfrm>
            <a:custGeom>
              <a:avLst/>
              <a:gdLst>
                <a:gd name="T0" fmla="*/ 17 w 17"/>
                <a:gd name="T1" fmla="*/ 3 h 6"/>
                <a:gd name="T2" fmla="*/ 14 w 17"/>
                <a:gd name="T3" fmla="*/ 6 h 6"/>
                <a:gd name="T4" fmla="*/ 3 w 17"/>
                <a:gd name="T5" fmla="*/ 6 h 6"/>
                <a:gd name="T6" fmla="*/ 0 w 17"/>
                <a:gd name="T7" fmla="*/ 3 h 6"/>
                <a:gd name="T8" fmla="*/ 3 w 17"/>
                <a:gd name="T9" fmla="*/ 0 h 6"/>
                <a:gd name="T10" fmla="*/ 14 w 17"/>
                <a:gd name="T11" fmla="*/ 0 h 6"/>
                <a:gd name="T12" fmla="*/ 17 w 17"/>
                <a:gd name="T13" fmla="*/ 3 h 6"/>
              </a:gdLst>
              <a:ahLst/>
              <a:cxnLst>
                <a:cxn ang="0">
                  <a:pos x="T0" y="T1"/>
                </a:cxn>
                <a:cxn ang="0">
                  <a:pos x="T2" y="T3"/>
                </a:cxn>
                <a:cxn ang="0">
                  <a:pos x="T4" y="T5"/>
                </a:cxn>
                <a:cxn ang="0">
                  <a:pos x="T6" y="T7"/>
                </a:cxn>
                <a:cxn ang="0">
                  <a:pos x="T8" y="T9"/>
                </a:cxn>
                <a:cxn ang="0">
                  <a:pos x="T10" y="T11"/>
                </a:cxn>
                <a:cxn ang="0">
                  <a:pos x="T12" y="T13"/>
                </a:cxn>
              </a:cxnLst>
              <a:rect l="0" t="0" r="r" b="b"/>
              <a:pathLst>
                <a:path w="17" h="6">
                  <a:moveTo>
                    <a:pt x="17" y="3"/>
                  </a:moveTo>
                  <a:cubicBezTo>
                    <a:pt x="17" y="5"/>
                    <a:pt x="16" y="6"/>
                    <a:pt x="14" y="6"/>
                  </a:cubicBezTo>
                  <a:cubicBezTo>
                    <a:pt x="3" y="6"/>
                    <a:pt x="3" y="6"/>
                    <a:pt x="3" y="6"/>
                  </a:cubicBezTo>
                  <a:cubicBezTo>
                    <a:pt x="1" y="6"/>
                    <a:pt x="0" y="5"/>
                    <a:pt x="0" y="3"/>
                  </a:cubicBezTo>
                  <a:cubicBezTo>
                    <a:pt x="0" y="2"/>
                    <a:pt x="1" y="0"/>
                    <a:pt x="3" y="0"/>
                  </a:cubicBezTo>
                  <a:cubicBezTo>
                    <a:pt x="14" y="0"/>
                    <a:pt x="14" y="0"/>
                    <a:pt x="14" y="0"/>
                  </a:cubicBezTo>
                  <a:cubicBezTo>
                    <a:pt x="16" y="0"/>
                    <a:pt x="17" y="2"/>
                    <a:pt x="17" y="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03" name="Freeform 91"/>
            <p:cNvSpPr>
              <a:spLocks/>
            </p:cNvSpPr>
            <p:nvPr/>
          </p:nvSpPr>
          <p:spPr bwMode="auto">
            <a:xfrm>
              <a:off x="3402681" y="3340949"/>
              <a:ext cx="2278528" cy="2133947"/>
            </a:xfrm>
            <a:custGeom>
              <a:avLst/>
              <a:gdLst>
                <a:gd name="T0" fmla="*/ 245 w 245"/>
                <a:gd name="T1" fmla="*/ 162 h 172"/>
                <a:gd name="T2" fmla="*/ 235 w 245"/>
                <a:gd name="T3" fmla="*/ 172 h 172"/>
                <a:gd name="T4" fmla="*/ 10 w 245"/>
                <a:gd name="T5" fmla="*/ 172 h 172"/>
                <a:gd name="T6" fmla="*/ 0 w 245"/>
                <a:gd name="T7" fmla="*/ 162 h 172"/>
                <a:gd name="T8" fmla="*/ 0 w 245"/>
                <a:gd name="T9" fmla="*/ 10 h 172"/>
                <a:gd name="T10" fmla="*/ 10 w 245"/>
                <a:gd name="T11" fmla="*/ 0 h 172"/>
                <a:gd name="T12" fmla="*/ 235 w 245"/>
                <a:gd name="T13" fmla="*/ 0 h 172"/>
                <a:gd name="T14" fmla="*/ 245 w 245"/>
                <a:gd name="T15" fmla="*/ 10 h 172"/>
                <a:gd name="T16" fmla="*/ 245 w 245"/>
                <a:gd name="T17" fmla="*/ 16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5" h="172">
                  <a:moveTo>
                    <a:pt x="245" y="162"/>
                  </a:moveTo>
                  <a:cubicBezTo>
                    <a:pt x="245" y="168"/>
                    <a:pt x="241" y="172"/>
                    <a:pt x="235" y="172"/>
                  </a:cubicBezTo>
                  <a:cubicBezTo>
                    <a:pt x="10" y="172"/>
                    <a:pt x="10" y="172"/>
                    <a:pt x="10" y="172"/>
                  </a:cubicBezTo>
                  <a:cubicBezTo>
                    <a:pt x="4" y="172"/>
                    <a:pt x="0" y="168"/>
                    <a:pt x="0" y="162"/>
                  </a:cubicBezTo>
                  <a:cubicBezTo>
                    <a:pt x="0" y="10"/>
                    <a:pt x="0" y="10"/>
                    <a:pt x="0" y="10"/>
                  </a:cubicBezTo>
                  <a:cubicBezTo>
                    <a:pt x="0" y="5"/>
                    <a:pt x="4" y="0"/>
                    <a:pt x="10" y="0"/>
                  </a:cubicBezTo>
                  <a:cubicBezTo>
                    <a:pt x="235" y="0"/>
                    <a:pt x="235" y="0"/>
                    <a:pt x="235" y="0"/>
                  </a:cubicBezTo>
                  <a:cubicBezTo>
                    <a:pt x="241" y="0"/>
                    <a:pt x="245" y="5"/>
                    <a:pt x="245" y="10"/>
                  </a:cubicBezTo>
                  <a:cubicBezTo>
                    <a:pt x="245" y="162"/>
                    <a:pt x="245" y="162"/>
                    <a:pt x="245" y="162"/>
                  </a:cubicBezTo>
                </a:path>
              </a:pathLst>
            </a:custGeom>
            <a:solidFill>
              <a:srgbClr val="1C2B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04" name="Freeform 92"/>
            <p:cNvSpPr>
              <a:spLocks/>
            </p:cNvSpPr>
            <p:nvPr/>
          </p:nvSpPr>
          <p:spPr bwMode="auto">
            <a:xfrm>
              <a:off x="3067729" y="5426529"/>
              <a:ext cx="2939898" cy="136573"/>
            </a:xfrm>
            <a:custGeom>
              <a:avLst/>
              <a:gdLst>
                <a:gd name="T0" fmla="*/ 0 w 316"/>
                <a:gd name="T1" fmla="*/ 0 h 11"/>
                <a:gd name="T2" fmla="*/ 0 w 316"/>
                <a:gd name="T3" fmla="*/ 3 h 11"/>
                <a:gd name="T4" fmla="*/ 0 w 316"/>
                <a:gd name="T5" fmla="*/ 3 h 11"/>
                <a:gd name="T6" fmla="*/ 0 w 316"/>
                <a:gd name="T7" fmla="*/ 3 h 11"/>
                <a:gd name="T8" fmla="*/ 0 w 316"/>
                <a:gd name="T9" fmla="*/ 3 h 11"/>
                <a:gd name="T10" fmla="*/ 12 w 316"/>
                <a:gd name="T11" fmla="*/ 10 h 11"/>
                <a:gd name="T12" fmla="*/ 158 w 316"/>
                <a:gd name="T13" fmla="*/ 10 h 11"/>
                <a:gd name="T14" fmla="*/ 284 w 316"/>
                <a:gd name="T15" fmla="*/ 10 h 11"/>
                <a:gd name="T16" fmla="*/ 307 w 316"/>
                <a:gd name="T17" fmla="*/ 10 h 11"/>
                <a:gd name="T18" fmla="*/ 316 w 316"/>
                <a:gd name="T19" fmla="*/ 3 h 11"/>
                <a:gd name="T20" fmla="*/ 316 w 316"/>
                <a:gd name="T21" fmla="*/ 3 h 11"/>
                <a:gd name="T22" fmla="*/ 316 w 316"/>
                <a:gd name="T23" fmla="*/ 3 h 11"/>
                <a:gd name="T24" fmla="*/ 316 w 316"/>
                <a:gd name="T25" fmla="*/ 3 h 11"/>
                <a:gd name="T26" fmla="*/ 316 w 316"/>
                <a:gd name="T27" fmla="*/ 0 h 11"/>
                <a:gd name="T28" fmla="*/ 0 w 316"/>
                <a:gd name="T2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6" h="11">
                  <a:moveTo>
                    <a:pt x="0" y="0"/>
                  </a:moveTo>
                  <a:cubicBezTo>
                    <a:pt x="0" y="3"/>
                    <a:pt x="0" y="3"/>
                    <a:pt x="0" y="3"/>
                  </a:cubicBezTo>
                  <a:cubicBezTo>
                    <a:pt x="0" y="3"/>
                    <a:pt x="0" y="3"/>
                    <a:pt x="0" y="3"/>
                  </a:cubicBezTo>
                  <a:cubicBezTo>
                    <a:pt x="0" y="3"/>
                    <a:pt x="0" y="3"/>
                    <a:pt x="0" y="3"/>
                  </a:cubicBezTo>
                  <a:cubicBezTo>
                    <a:pt x="0" y="3"/>
                    <a:pt x="0" y="3"/>
                    <a:pt x="0" y="3"/>
                  </a:cubicBezTo>
                  <a:cubicBezTo>
                    <a:pt x="7" y="11"/>
                    <a:pt x="11" y="10"/>
                    <a:pt x="12" y="10"/>
                  </a:cubicBezTo>
                  <a:cubicBezTo>
                    <a:pt x="158" y="10"/>
                    <a:pt x="158" y="10"/>
                    <a:pt x="158" y="10"/>
                  </a:cubicBezTo>
                  <a:cubicBezTo>
                    <a:pt x="284" y="10"/>
                    <a:pt x="284" y="10"/>
                    <a:pt x="284" y="10"/>
                  </a:cubicBezTo>
                  <a:cubicBezTo>
                    <a:pt x="307" y="10"/>
                    <a:pt x="307" y="10"/>
                    <a:pt x="307" y="10"/>
                  </a:cubicBezTo>
                  <a:cubicBezTo>
                    <a:pt x="309" y="10"/>
                    <a:pt x="312" y="8"/>
                    <a:pt x="316" y="3"/>
                  </a:cubicBezTo>
                  <a:cubicBezTo>
                    <a:pt x="316" y="3"/>
                    <a:pt x="316" y="3"/>
                    <a:pt x="316" y="3"/>
                  </a:cubicBezTo>
                  <a:cubicBezTo>
                    <a:pt x="316" y="3"/>
                    <a:pt x="316" y="3"/>
                    <a:pt x="316" y="3"/>
                  </a:cubicBezTo>
                  <a:cubicBezTo>
                    <a:pt x="316" y="3"/>
                    <a:pt x="316" y="3"/>
                    <a:pt x="316" y="3"/>
                  </a:cubicBezTo>
                  <a:cubicBezTo>
                    <a:pt x="316" y="0"/>
                    <a:pt x="316" y="0"/>
                    <a:pt x="316" y="0"/>
                  </a:cubicBezTo>
                  <a:lnTo>
                    <a:pt x="0" y="0"/>
                  </a:lnTo>
                  <a:close/>
                </a:path>
              </a:pathLst>
            </a:custGeom>
            <a:solidFill>
              <a:srgbClr val="1C2B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05" name="Freeform 93"/>
            <p:cNvSpPr>
              <a:spLocks/>
            </p:cNvSpPr>
            <p:nvPr/>
          </p:nvSpPr>
          <p:spPr bwMode="auto">
            <a:xfrm>
              <a:off x="3067729" y="5352553"/>
              <a:ext cx="2939898" cy="122347"/>
            </a:xfrm>
            <a:custGeom>
              <a:avLst/>
              <a:gdLst>
                <a:gd name="T0" fmla="*/ 0 w 316"/>
                <a:gd name="T1" fmla="*/ 0 h 10"/>
                <a:gd name="T2" fmla="*/ 0 w 316"/>
                <a:gd name="T3" fmla="*/ 9 h 10"/>
                <a:gd name="T4" fmla="*/ 4 w 316"/>
                <a:gd name="T5" fmla="*/ 10 h 10"/>
                <a:gd name="T6" fmla="*/ 313 w 316"/>
                <a:gd name="T7" fmla="*/ 10 h 10"/>
                <a:gd name="T8" fmla="*/ 316 w 316"/>
                <a:gd name="T9" fmla="*/ 9 h 10"/>
                <a:gd name="T10" fmla="*/ 316 w 316"/>
                <a:gd name="T11" fmla="*/ 0 h 10"/>
                <a:gd name="T12" fmla="*/ 0 w 316"/>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316" h="10">
                  <a:moveTo>
                    <a:pt x="0" y="0"/>
                  </a:moveTo>
                  <a:cubicBezTo>
                    <a:pt x="0" y="9"/>
                    <a:pt x="0" y="9"/>
                    <a:pt x="0" y="9"/>
                  </a:cubicBezTo>
                  <a:cubicBezTo>
                    <a:pt x="1" y="10"/>
                    <a:pt x="3" y="10"/>
                    <a:pt x="4" y="10"/>
                  </a:cubicBezTo>
                  <a:cubicBezTo>
                    <a:pt x="313" y="10"/>
                    <a:pt x="313" y="10"/>
                    <a:pt x="313" y="10"/>
                  </a:cubicBezTo>
                  <a:cubicBezTo>
                    <a:pt x="314" y="10"/>
                    <a:pt x="315" y="10"/>
                    <a:pt x="316" y="9"/>
                  </a:cubicBezTo>
                  <a:cubicBezTo>
                    <a:pt x="316" y="0"/>
                    <a:pt x="316" y="0"/>
                    <a:pt x="316" y="0"/>
                  </a:cubicBezTo>
                  <a:lnTo>
                    <a:pt x="0" y="0"/>
                  </a:lnTo>
                  <a:close/>
                </a:path>
              </a:pathLst>
            </a:custGeom>
            <a:solidFill>
              <a:srgbClr val="1C2B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06" name="Freeform 94"/>
            <p:cNvSpPr>
              <a:spLocks/>
            </p:cNvSpPr>
            <p:nvPr/>
          </p:nvSpPr>
          <p:spPr bwMode="auto">
            <a:xfrm>
              <a:off x="4294465" y="5352553"/>
              <a:ext cx="492828" cy="59751"/>
            </a:xfrm>
            <a:custGeom>
              <a:avLst/>
              <a:gdLst>
                <a:gd name="T0" fmla="*/ 0 w 53"/>
                <a:gd name="T1" fmla="*/ 0 h 5"/>
                <a:gd name="T2" fmla="*/ 0 w 53"/>
                <a:gd name="T3" fmla="*/ 1 h 5"/>
                <a:gd name="T4" fmla="*/ 4 w 53"/>
                <a:gd name="T5" fmla="*/ 5 h 5"/>
                <a:gd name="T6" fmla="*/ 49 w 53"/>
                <a:gd name="T7" fmla="*/ 5 h 5"/>
                <a:gd name="T8" fmla="*/ 53 w 53"/>
                <a:gd name="T9" fmla="*/ 1 h 5"/>
                <a:gd name="T10" fmla="*/ 53 w 53"/>
                <a:gd name="T11" fmla="*/ 0 h 5"/>
                <a:gd name="T12" fmla="*/ 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0"/>
                  </a:moveTo>
                  <a:cubicBezTo>
                    <a:pt x="0" y="1"/>
                    <a:pt x="0" y="1"/>
                    <a:pt x="0" y="1"/>
                  </a:cubicBezTo>
                  <a:cubicBezTo>
                    <a:pt x="0" y="3"/>
                    <a:pt x="2" y="5"/>
                    <a:pt x="4" y="5"/>
                  </a:cubicBezTo>
                  <a:cubicBezTo>
                    <a:pt x="49" y="5"/>
                    <a:pt x="49" y="5"/>
                    <a:pt x="49" y="5"/>
                  </a:cubicBezTo>
                  <a:cubicBezTo>
                    <a:pt x="51" y="5"/>
                    <a:pt x="53" y="3"/>
                    <a:pt x="53" y="1"/>
                  </a:cubicBezTo>
                  <a:cubicBezTo>
                    <a:pt x="53" y="0"/>
                    <a:pt x="53" y="0"/>
                    <a:pt x="53" y="0"/>
                  </a:cubicBez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07" name="Rectangle 95"/>
            <p:cNvSpPr>
              <a:spLocks noChangeArrowheads="1"/>
            </p:cNvSpPr>
            <p:nvPr/>
          </p:nvSpPr>
          <p:spPr bwMode="auto">
            <a:xfrm>
              <a:off x="3505087" y="3488903"/>
              <a:ext cx="2073716" cy="1749837"/>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08" name="Rectangle 96"/>
            <p:cNvSpPr>
              <a:spLocks noChangeArrowheads="1"/>
            </p:cNvSpPr>
            <p:nvPr/>
          </p:nvSpPr>
          <p:spPr bwMode="auto">
            <a:xfrm>
              <a:off x="3505087" y="3488903"/>
              <a:ext cx="2073716" cy="174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09" name="Oval 97"/>
            <p:cNvSpPr>
              <a:spLocks noChangeArrowheads="1"/>
            </p:cNvSpPr>
            <p:nvPr/>
          </p:nvSpPr>
          <p:spPr bwMode="auto">
            <a:xfrm>
              <a:off x="4527014" y="3403547"/>
              <a:ext cx="27735" cy="36989"/>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10" name="Freeform 98"/>
            <p:cNvSpPr>
              <a:spLocks/>
            </p:cNvSpPr>
            <p:nvPr/>
          </p:nvSpPr>
          <p:spPr bwMode="auto">
            <a:xfrm>
              <a:off x="3505087" y="3488903"/>
              <a:ext cx="2073716" cy="1749837"/>
            </a:xfrm>
            <a:custGeom>
              <a:avLst/>
              <a:gdLst>
                <a:gd name="T0" fmla="*/ 972 w 972"/>
                <a:gd name="T1" fmla="*/ 0 h 615"/>
                <a:gd name="T2" fmla="*/ 972 w 972"/>
                <a:gd name="T3" fmla="*/ 0 h 615"/>
                <a:gd name="T4" fmla="*/ 0 w 972"/>
                <a:gd name="T5" fmla="*/ 0 h 615"/>
                <a:gd name="T6" fmla="*/ 0 w 972"/>
                <a:gd name="T7" fmla="*/ 615 h 615"/>
                <a:gd name="T8" fmla="*/ 972 w 972"/>
                <a:gd name="T9" fmla="*/ 0 h 615"/>
              </a:gdLst>
              <a:ahLst/>
              <a:cxnLst>
                <a:cxn ang="0">
                  <a:pos x="T0" y="T1"/>
                </a:cxn>
                <a:cxn ang="0">
                  <a:pos x="T2" y="T3"/>
                </a:cxn>
                <a:cxn ang="0">
                  <a:pos x="T4" y="T5"/>
                </a:cxn>
                <a:cxn ang="0">
                  <a:pos x="T6" y="T7"/>
                </a:cxn>
                <a:cxn ang="0">
                  <a:pos x="T8" y="T9"/>
                </a:cxn>
              </a:cxnLst>
              <a:rect l="0" t="0" r="r" b="b"/>
              <a:pathLst>
                <a:path w="972" h="615">
                  <a:moveTo>
                    <a:pt x="972" y="0"/>
                  </a:moveTo>
                  <a:lnTo>
                    <a:pt x="972" y="0"/>
                  </a:lnTo>
                  <a:lnTo>
                    <a:pt x="0" y="0"/>
                  </a:lnTo>
                  <a:lnTo>
                    <a:pt x="0" y="615"/>
                  </a:lnTo>
                  <a:lnTo>
                    <a:pt x="972" y="0"/>
                  </a:lnTo>
                  <a:close/>
                </a:path>
              </a:pathLst>
            </a:custGeom>
            <a:solidFill>
              <a:srgbClr val="FFC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11" name="Freeform 99"/>
            <p:cNvSpPr>
              <a:spLocks/>
            </p:cNvSpPr>
            <p:nvPr/>
          </p:nvSpPr>
          <p:spPr bwMode="auto">
            <a:xfrm>
              <a:off x="3505087" y="3488903"/>
              <a:ext cx="2073716" cy="1749837"/>
            </a:xfrm>
            <a:custGeom>
              <a:avLst/>
              <a:gdLst>
                <a:gd name="T0" fmla="*/ 972 w 972"/>
                <a:gd name="T1" fmla="*/ 0 h 615"/>
                <a:gd name="T2" fmla="*/ 972 w 972"/>
                <a:gd name="T3" fmla="*/ 0 h 615"/>
                <a:gd name="T4" fmla="*/ 0 w 972"/>
                <a:gd name="T5" fmla="*/ 0 h 615"/>
                <a:gd name="T6" fmla="*/ 0 w 972"/>
                <a:gd name="T7" fmla="*/ 615 h 615"/>
                <a:gd name="T8" fmla="*/ 972 w 972"/>
                <a:gd name="T9" fmla="*/ 0 h 615"/>
              </a:gdLst>
              <a:ahLst/>
              <a:cxnLst>
                <a:cxn ang="0">
                  <a:pos x="T0" y="T1"/>
                </a:cxn>
                <a:cxn ang="0">
                  <a:pos x="T2" y="T3"/>
                </a:cxn>
                <a:cxn ang="0">
                  <a:pos x="T4" y="T5"/>
                </a:cxn>
                <a:cxn ang="0">
                  <a:pos x="T6" y="T7"/>
                </a:cxn>
                <a:cxn ang="0">
                  <a:pos x="T8" y="T9"/>
                </a:cxn>
              </a:cxnLst>
              <a:rect l="0" t="0" r="r" b="b"/>
              <a:pathLst>
                <a:path w="972" h="615">
                  <a:moveTo>
                    <a:pt x="972" y="0"/>
                  </a:moveTo>
                  <a:lnTo>
                    <a:pt x="972" y="0"/>
                  </a:lnTo>
                  <a:lnTo>
                    <a:pt x="0" y="0"/>
                  </a:lnTo>
                  <a:lnTo>
                    <a:pt x="0" y="615"/>
                  </a:lnTo>
                  <a:lnTo>
                    <a:pt x="97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12" name="Rectangle 100"/>
            <p:cNvSpPr>
              <a:spLocks noChangeArrowheads="1"/>
            </p:cNvSpPr>
            <p:nvPr/>
          </p:nvSpPr>
          <p:spPr bwMode="auto">
            <a:xfrm>
              <a:off x="6713803" y="4382317"/>
              <a:ext cx="27735" cy="14226"/>
            </a:xfrm>
            <a:prstGeom prst="rect">
              <a:avLst/>
            </a:prstGeom>
            <a:solidFill>
              <a:srgbClr val="130C0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13" name="Rectangle 101"/>
            <p:cNvSpPr>
              <a:spLocks noChangeArrowheads="1"/>
            </p:cNvSpPr>
            <p:nvPr/>
          </p:nvSpPr>
          <p:spPr bwMode="auto">
            <a:xfrm>
              <a:off x="6713803" y="4382317"/>
              <a:ext cx="27735" cy="14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14" name="Oval 102"/>
            <p:cNvSpPr>
              <a:spLocks noChangeArrowheads="1"/>
            </p:cNvSpPr>
            <p:nvPr/>
          </p:nvSpPr>
          <p:spPr bwMode="auto">
            <a:xfrm>
              <a:off x="6713803" y="4370936"/>
              <a:ext cx="27735" cy="36989"/>
            </a:xfrm>
            <a:prstGeom prst="ellipse">
              <a:avLst/>
            </a:prstGeom>
            <a:solidFill>
              <a:srgbClr val="130C0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15" name="Oval 103"/>
            <p:cNvSpPr>
              <a:spLocks noChangeArrowheads="1"/>
            </p:cNvSpPr>
            <p:nvPr/>
          </p:nvSpPr>
          <p:spPr bwMode="auto">
            <a:xfrm>
              <a:off x="6713803" y="4370936"/>
              <a:ext cx="19201" cy="36989"/>
            </a:xfrm>
            <a:prstGeom prst="ellipse">
              <a:avLst/>
            </a:prstGeom>
            <a:solidFill>
              <a:srgbClr val="130C0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16" name="Oval 104"/>
            <p:cNvSpPr>
              <a:spLocks noChangeArrowheads="1"/>
            </p:cNvSpPr>
            <p:nvPr/>
          </p:nvSpPr>
          <p:spPr bwMode="auto">
            <a:xfrm>
              <a:off x="6713803" y="4370936"/>
              <a:ext cx="19201" cy="36989"/>
            </a:xfrm>
            <a:prstGeom prst="ellipse">
              <a:avLst/>
            </a:prstGeom>
            <a:solidFill>
              <a:srgbClr val="130C0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17" name="Oval 105"/>
            <p:cNvSpPr>
              <a:spLocks noChangeArrowheads="1"/>
            </p:cNvSpPr>
            <p:nvPr/>
          </p:nvSpPr>
          <p:spPr bwMode="auto">
            <a:xfrm>
              <a:off x="6713803" y="4370936"/>
              <a:ext cx="19201" cy="36989"/>
            </a:xfrm>
            <a:prstGeom prst="ellipse">
              <a:avLst/>
            </a:prstGeom>
            <a:solidFill>
              <a:srgbClr val="130C0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18" name="Rectangle 106"/>
            <p:cNvSpPr>
              <a:spLocks noChangeArrowheads="1"/>
            </p:cNvSpPr>
            <p:nvPr/>
          </p:nvSpPr>
          <p:spPr bwMode="auto">
            <a:xfrm>
              <a:off x="6705270" y="4382317"/>
              <a:ext cx="36269" cy="25607"/>
            </a:xfrm>
            <a:prstGeom prst="rect">
              <a:avLst/>
            </a:prstGeom>
            <a:solidFill>
              <a:srgbClr val="130C0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19" name="Rectangle 107"/>
            <p:cNvSpPr>
              <a:spLocks noChangeArrowheads="1"/>
            </p:cNvSpPr>
            <p:nvPr/>
          </p:nvSpPr>
          <p:spPr bwMode="auto">
            <a:xfrm>
              <a:off x="6705270" y="4382317"/>
              <a:ext cx="36269" cy="25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20" name="Oval 108"/>
            <p:cNvSpPr>
              <a:spLocks noChangeArrowheads="1"/>
            </p:cNvSpPr>
            <p:nvPr/>
          </p:nvSpPr>
          <p:spPr bwMode="auto">
            <a:xfrm>
              <a:off x="6713803" y="4370936"/>
              <a:ext cx="27735" cy="36989"/>
            </a:xfrm>
            <a:prstGeom prst="ellipse">
              <a:avLst/>
            </a:prstGeom>
            <a:solidFill>
              <a:srgbClr val="130C0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21" name="Oval 109"/>
            <p:cNvSpPr>
              <a:spLocks noChangeArrowheads="1"/>
            </p:cNvSpPr>
            <p:nvPr/>
          </p:nvSpPr>
          <p:spPr bwMode="auto">
            <a:xfrm>
              <a:off x="6713803" y="4370936"/>
              <a:ext cx="19201" cy="36989"/>
            </a:xfrm>
            <a:prstGeom prst="ellipse">
              <a:avLst/>
            </a:prstGeom>
            <a:solidFill>
              <a:srgbClr val="130C0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22" name="Oval 110"/>
            <p:cNvSpPr>
              <a:spLocks noChangeArrowheads="1"/>
            </p:cNvSpPr>
            <p:nvPr/>
          </p:nvSpPr>
          <p:spPr bwMode="auto">
            <a:xfrm>
              <a:off x="6713803" y="4370936"/>
              <a:ext cx="19201" cy="36989"/>
            </a:xfrm>
            <a:prstGeom prst="ellipse">
              <a:avLst/>
            </a:prstGeom>
            <a:solidFill>
              <a:srgbClr val="130C0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23" name="Oval 111"/>
            <p:cNvSpPr>
              <a:spLocks noChangeArrowheads="1"/>
            </p:cNvSpPr>
            <p:nvPr/>
          </p:nvSpPr>
          <p:spPr bwMode="auto">
            <a:xfrm>
              <a:off x="6713803" y="4370936"/>
              <a:ext cx="19201" cy="36989"/>
            </a:xfrm>
            <a:prstGeom prst="ellipse">
              <a:avLst/>
            </a:prstGeom>
            <a:solidFill>
              <a:srgbClr val="130C0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24" name="Rectangle 112"/>
            <p:cNvSpPr>
              <a:spLocks noChangeArrowheads="1"/>
            </p:cNvSpPr>
            <p:nvPr/>
          </p:nvSpPr>
          <p:spPr bwMode="auto">
            <a:xfrm>
              <a:off x="6722337" y="4382317"/>
              <a:ext cx="10667" cy="14226"/>
            </a:xfrm>
            <a:prstGeom prst="rect">
              <a:avLst/>
            </a:prstGeom>
            <a:solidFill>
              <a:srgbClr val="130C0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25" name="Rectangle 113"/>
            <p:cNvSpPr>
              <a:spLocks noChangeArrowheads="1"/>
            </p:cNvSpPr>
            <p:nvPr/>
          </p:nvSpPr>
          <p:spPr bwMode="auto">
            <a:xfrm>
              <a:off x="6722337" y="4382317"/>
              <a:ext cx="10667" cy="14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26" name="Oval 114"/>
            <p:cNvSpPr>
              <a:spLocks noChangeArrowheads="1"/>
            </p:cNvSpPr>
            <p:nvPr/>
          </p:nvSpPr>
          <p:spPr bwMode="auto">
            <a:xfrm>
              <a:off x="6713803" y="4370936"/>
              <a:ext cx="27735" cy="36989"/>
            </a:xfrm>
            <a:prstGeom prst="ellipse">
              <a:avLst/>
            </a:prstGeom>
            <a:solidFill>
              <a:srgbClr val="130C0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27" name="Oval 115"/>
            <p:cNvSpPr>
              <a:spLocks noChangeArrowheads="1"/>
            </p:cNvSpPr>
            <p:nvPr/>
          </p:nvSpPr>
          <p:spPr bwMode="auto">
            <a:xfrm>
              <a:off x="6713803" y="4370936"/>
              <a:ext cx="19201" cy="36989"/>
            </a:xfrm>
            <a:prstGeom prst="ellipse">
              <a:avLst/>
            </a:prstGeom>
            <a:solidFill>
              <a:srgbClr val="130C0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28" name="Oval 116"/>
            <p:cNvSpPr>
              <a:spLocks noChangeArrowheads="1"/>
            </p:cNvSpPr>
            <p:nvPr/>
          </p:nvSpPr>
          <p:spPr bwMode="auto">
            <a:xfrm>
              <a:off x="6713803" y="4370936"/>
              <a:ext cx="19201" cy="36989"/>
            </a:xfrm>
            <a:prstGeom prst="ellipse">
              <a:avLst/>
            </a:prstGeom>
            <a:solidFill>
              <a:srgbClr val="130C0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29" name="Oval 117"/>
            <p:cNvSpPr>
              <a:spLocks noChangeArrowheads="1"/>
            </p:cNvSpPr>
            <p:nvPr/>
          </p:nvSpPr>
          <p:spPr bwMode="auto">
            <a:xfrm>
              <a:off x="6713803" y="4370936"/>
              <a:ext cx="19201" cy="36989"/>
            </a:xfrm>
            <a:prstGeom prst="ellipse">
              <a:avLst/>
            </a:prstGeom>
            <a:solidFill>
              <a:srgbClr val="130C0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30" name="Freeform 118"/>
            <p:cNvSpPr>
              <a:spLocks/>
            </p:cNvSpPr>
            <p:nvPr/>
          </p:nvSpPr>
          <p:spPr bwMode="auto">
            <a:xfrm>
              <a:off x="6555925" y="4023812"/>
              <a:ext cx="669904" cy="1749837"/>
            </a:xfrm>
            <a:custGeom>
              <a:avLst/>
              <a:gdLst>
                <a:gd name="T0" fmla="*/ 72 w 72"/>
                <a:gd name="T1" fmla="*/ 130 h 141"/>
                <a:gd name="T2" fmla="*/ 61 w 72"/>
                <a:gd name="T3" fmla="*/ 141 h 141"/>
                <a:gd name="T4" fmla="*/ 11 w 72"/>
                <a:gd name="T5" fmla="*/ 141 h 141"/>
                <a:gd name="T6" fmla="*/ 0 w 72"/>
                <a:gd name="T7" fmla="*/ 130 h 141"/>
                <a:gd name="T8" fmla="*/ 0 w 72"/>
                <a:gd name="T9" fmla="*/ 11 h 141"/>
                <a:gd name="T10" fmla="*/ 11 w 72"/>
                <a:gd name="T11" fmla="*/ 0 h 141"/>
                <a:gd name="T12" fmla="*/ 61 w 72"/>
                <a:gd name="T13" fmla="*/ 0 h 141"/>
                <a:gd name="T14" fmla="*/ 72 w 72"/>
                <a:gd name="T15" fmla="*/ 11 h 141"/>
                <a:gd name="T16" fmla="*/ 72 w 72"/>
                <a:gd name="T17" fmla="*/ 13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141">
                  <a:moveTo>
                    <a:pt x="72" y="130"/>
                  </a:moveTo>
                  <a:cubicBezTo>
                    <a:pt x="72" y="136"/>
                    <a:pt x="67" y="141"/>
                    <a:pt x="61" y="141"/>
                  </a:cubicBezTo>
                  <a:cubicBezTo>
                    <a:pt x="11" y="141"/>
                    <a:pt x="11" y="141"/>
                    <a:pt x="11" y="141"/>
                  </a:cubicBezTo>
                  <a:cubicBezTo>
                    <a:pt x="5" y="141"/>
                    <a:pt x="0" y="136"/>
                    <a:pt x="0" y="130"/>
                  </a:cubicBezTo>
                  <a:cubicBezTo>
                    <a:pt x="0" y="11"/>
                    <a:pt x="0" y="11"/>
                    <a:pt x="0" y="11"/>
                  </a:cubicBezTo>
                  <a:cubicBezTo>
                    <a:pt x="0" y="5"/>
                    <a:pt x="5" y="0"/>
                    <a:pt x="11" y="0"/>
                  </a:cubicBezTo>
                  <a:cubicBezTo>
                    <a:pt x="61" y="0"/>
                    <a:pt x="61" y="0"/>
                    <a:pt x="61" y="0"/>
                  </a:cubicBezTo>
                  <a:cubicBezTo>
                    <a:pt x="67" y="0"/>
                    <a:pt x="72" y="5"/>
                    <a:pt x="72" y="11"/>
                  </a:cubicBezTo>
                  <a:cubicBezTo>
                    <a:pt x="72" y="130"/>
                    <a:pt x="72" y="130"/>
                    <a:pt x="72" y="130"/>
                  </a:cubicBezTo>
                </a:path>
              </a:pathLst>
            </a:custGeom>
            <a:solidFill>
              <a:srgbClr val="1C2B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37" name="Freeform 125"/>
            <p:cNvSpPr>
              <a:spLocks/>
            </p:cNvSpPr>
            <p:nvPr/>
          </p:nvSpPr>
          <p:spPr bwMode="auto">
            <a:xfrm>
              <a:off x="6843941" y="4282733"/>
              <a:ext cx="0" cy="25607"/>
            </a:xfrm>
            <a:custGeom>
              <a:avLst/>
              <a:gdLst>
                <a:gd name="T0" fmla="*/ 5 h 9"/>
                <a:gd name="T1" fmla="*/ 5 h 9"/>
                <a:gd name="T2" fmla="*/ 5 h 9"/>
                <a:gd name="T3" fmla="*/ 5 h 9"/>
                <a:gd name="T4" fmla="*/ 0 h 9"/>
                <a:gd name="T5" fmla="*/ 0 h 9"/>
                <a:gd name="T6" fmla="*/ 9 h 9"/>
                <a:gd name="T7" fmla="*/ 9 h 9"/>
                <a:gd name="T8" fmla="*/ 5 h 9"/>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9">
                  <a:moveTo>
                    <a:pt x="0" y="5"/>
                  </a:moveTo>
                  <a:lnTo>
                    <a:pt x="0" y="5"/>
                  </a:lnTo>
                  <a:lnTo>
                    <a:pt x="0" y="5"/>
                  </a:lnTo>
                  <a:lnTo>
                    <a:pt x="0" y="5"/>
                  </a:lnTo>
                  <a:lnTo>
                    <a:pt x="0" y="0"/>
                  </a:lnTo>
                  <a:lnTo>
                    <a:pt x="0" y="0"/>
                  </a:lnTo>
                  <a:lnTo>
                    <a:pt x="0" y="9"/>
                  </a:lnTo>
                  <a:lnTo>
                    <a:pt x="0" y="9"/>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38" name="Freeform 126"/>
            <p:cNvSpPr>
              <a:spLocks/>
            </p:cNvSpPr>
            <p:nvPr/>
          </p:nvSpPr>
          <p:spPr bwMode="auto">
            <a:xfrm>
              <a:off x="6843941" y="4282733"/>
              <a:ext cx="0" cy="25607"/>
            </a:xfrm>
            <a:custGeom>
              <a:avLst/>
              <a:gdLst>
                <a:gd name="T0" fmla="*/ 5 h 9"/>
                <a:gd name="T1" fmla="*/ 5 h 9"/>
                <a:gd name="T2" fmla="*/ 5 h 9"/>
                <a:gd name="T3" fmla="*/ 5 h 9"/>
                <a:gd name="T4" fmla="*/ 0 h 9"/>
                <a:gd name="T5" fmla="*/ 0 h 9"/>
                <a:gd name="T6" fmla="*/ 9 h 9"/>
                <a:gd name="T7" fmla="*/ 9 h 9"/>
                <a:gd name="T8" fmla="*/ 5 h 9"/>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9">
                  <a:moveTo>
                    <a:pt x="0" y="5"/>
                  </a:moveTo>
                  <a:lnTo>
                    <a:pt x="0" y="5"/>
                  </a:lnTo>
                  <a:lnTo>
                    <a:pt x="0" y="5"/>
                  </a:lnTo>
                  <a:lnTo>
                    <a:pt x="0" y="5"/>
                  </a:lnTo>
                  <a:lnTo>
                    <a:pt x="0" y="0"/>
                  </a:lnTo>
                  <a:lnTo>
                    <a:pt x="0" y="0"/>
                  </a:lnTo>
                  <a:lnTo>
                    <a:pt x="0" y="9"/>
                  </a:lnTo>
                  <a:lnTo>
                    <a:pt x="0" y="9"/>
                  </a:lnTo>
                  <a:lnTo>
                    <a:pt x="0" y="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39" name="Freeform 127"/>
            <p:cNvSpPr>
              <a:spLocks/>
            </p:cNvSpPr>
            <p:nvPr/>
          </p:nvSpPr>
          <p:spPr bwMode="auto">
            <a:xfrm>
              <a:off x="6852478" y="4282733"/>
              <a:ext cx="10667" cy="25607"/>
            </a:xfrm>
            <a:custGeom>
              <a:avLst/>
              <a:gdLst>
                <a:gd name="T0" fmla="*/ 1 w 1"/>
                <a:gd name="T1" fmla="*/ 1 h 2"/>
                <a:gd name="T2" fmla="*/ 0 w 1"/>
                <a:gd name="T3" fmla="*/ 1 h 2"/>
                <a:gd name="T4" fmla="*/ 0 w 1"/>
                <a:gd name="T5" fmla="*/ 1 h 2"/>
                <a:gd name="T6" fmla="*/ 0 w 1"/>
                <a:gd name="T7" fmla="*/ 1 h 2"/>
                <a:gd name="T8" fmla="*/ 1 w 1"/>
                <a:gd name="T9" fmla="*/ 1 h 2"/>
                <a:gd name="T10" fmla="*/ 1 w 1"/>
                <a:gd name="T11" fmla="*/ 2 h 2"/>
                <a:gd name="T12" fmla="*/ 0 w 1"/>
                <a:gd name="T13" fmla="*/ 2 h 2"/>
                <a:gd name="T14" fmla="*/ 0 w 1"/>
                <a:gd name="T15" fmla="*/ 2 h 2"/>
                <a:gd name="T16" fmla="*/ 0 w 1"/>
                <a:gd name="T17" fmla="*/ 2 h 2"/>
                <a:gd name="T18" fmla="*/ 0 w 1"/>
                <a:gd name="T19" fmla="*/ 2 h 2"/>
                <a:gd name="T20" fmla="*/ 1 w 1"/>
                <a:gd name="T21" fmla="*/ 2 h 2"/>
                <a:gd name="T22" fmla="*/ 0 w 1"/>
                <a:gd name="T23" fmla="*/ 1 h 2"/>
                <a:gd name="T24" fmla="*/ 0 w 1"/>
                <a:gd name="T25" fmla="*/ 1 h 2"/>
                <a:gd name="T26" fmla="*/ 0 w 1"/>
                <a:gd name="T27" fmla="*/ 0 h 2"/>
                <a:gd name="T28" fmla="*/ 1 w 1"/>
                <a:gd name="T29" fmla="*/ 0 h 2"/>
                <a:gd name="T30" fmla="*/ 1 w 1"/>
                <a:gd name="T31"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 h="2">
                  <a:moveTo>
                    <a:pt x="1" y="1"/>
                  </a:moveTo>
                  <a:cubicBezTo>
                    <a:pt x="0" y="1"/>
                    <a:pt x="0" y="1"/>
                    <a:pt x="0" y="1"/>
                  </a:cubicBezTo>
                  <a:cubicBezTo>
                    <a:pt x="0" y="1"/>
                    <a:pt x="0" y="1"/>
                    <a:pt x="0" y="1"/>
                  </a:cubicBezTo>
                  <a:cubicBezTo>
                    <a:pt x="0" y="1"/>
                    <a:pt x="0" y="1"/>
                    <a:pt x="0" y="1"/>
                  </a:cubicBezTo>
                  <a:cubicBezTo>
                    <a:pt x="1" y="1"/>
                    <a:pt x="1" y="1"/>
                    <a:pt x="1" y="1"/>
                  </a:cubicBezTo>
                  <a:cubicBezTo>
                    <a:pt x="1" y="2"/>
                    <a:pt x="1" y="2"/>
                    <a:pt x="1" y="2"/>
                  </a:cubicBezTo>
                  <a:cubicBezTo>
                    <a:pt x="1" y="2"/>
                    <a:pt x="1" y="2"/>
                    <a:pt x="0" y="2"/>
                  </a:cubicBezTo>
                  <a:cubicBezTo>
                    <a:pt x="0" y="2"/>
                    <a:pt x="0" y="2"/>
                    <a:pt x="0" y="2"/>
                  </a:cubicBezTo>
                  <a:cubicBezTo>
                    <a:pt x="0" y="2"/>
                    <a:pt x="0" y="2"/>
                    <a:pt x="0" y="2"/>
                  </a:cubicBezTo>
                  <a:cubicBezTo>
                    <a:pt x="0" y="2"/>
                    <a:pt x="0" y="2"/>
                    <a:pt x="0" y="2"/>
                  </a:cubicBezTo>
                  <a:cubicBezTo>
                    <a:pt x="1" y="2"/>
                    <a:pt x="1" y="2"/>
                    <a:pt x="1" y="2"/>
                  </a:cubicBezTo>
                  <a:cubicBezTo>
                    <a:pt x="1" y="1"/>
                    <a:pt x="1" y="1"/>
                    <a:pt x="0" y="1"/>
                  </a:cubicBezTo>
                  <a:cubicBezTo>
                    <a:pt x="0" y="1"/>
                    <a:pt x="0" y="1"/>
                    <a:pt x="0" y="1"/>
                  </a:cubicBezTo>
                  <a:cubicBezTo>
                    <a:pt x="0" y="0"/>
                    <a:pt x="0" y="0"/>
                    <a:pt x="0" y="0"/>
                  </a:cubicBezTo>
                  <a:cubicBezTo>
                    <a:pt x="1" y="0"/>
                    <a:pt x="1" y="0"/>
                    <a:pt x="1" y="0"/>
                  </a:cubicBezTo>
                  <a:cubicBezTo>
                    <a:pt x="1" y="1"/>
                    <a:pt x="1" y="1"/>
                    <a:pt x="1" y="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40" name="Freeform 128"/>
            <p:cNvSpPr>
              <a:spLocks noEditPoints="1"/>
            </p:cNvSpPr>
            <p:nvPr/>
          </p:nvSpPr>
          <p:spPr bwMode="auto">
            <a:xfrm>
              <a:off x="6863142" y="4296958"/>
              <a:ext cx="8534" cy="11381"/>
            </a:xfrm>
            <a:custGeom>
              <a:avLst/>
              <a:gdLst>
                <a:gd name="T0" fmla="*/ 0 w 4"/>
                <a:gd name="T1" fmla="*/ 0 h 4"/>
                <a:gd name="T2" fmla="*/ 4 w 4"/>
                <a:gd name="T3" fmla="*/ 0 h 4"/>
                <a:gd name="T4" fmla="*/ 4 w 4"/>
                <a:gd name="T5" fmla="*/ 0 h 4"/>
                <a:gd name="T6" fmla="*/ 4 w 4"/>
                <a:gd name="T7" fmla="*/ 0 h 4"/>
                <a:gd name="T8" fmla="*/ 0 w 4"/>
                <a:gd name="T9" fmla="*/ 0 h 4"/>
                <a:gd name="T10" fmla="*/ 0 w 4"/>
                <a:gd name="T11" fmla="*/ 4 h 4"/>
                <a:gd name="T12" fmla="*/ 4 w 4"/>
                <a:gd name="T13" fmla="*/ 4 h 4"/>
                <a:gd name="T14" fmla="*/ 4 w 4"/>
                <a:gd name="T15" fmla="*/ 4 h 4"/>
                <a:gd name="T16" fmla="*/ 4 w 4"/>
                <a:gd name="T17" fmla="*/ 4 h 4"/>
                <a:gd name="T18" fmla="*/ 0 w 4"/>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4">
                  <a:moveTo>
                    <a:pt x="0" y="0"/>
                  </a:moveTo>
                  <a:lnTo>
                    <a:pt x="4" y="0"/>
                  </a:lnTo>
                  <a:lnTo>
                    <a:pt x="4" y="0"/>
                  </a:lnTo>
                  <a:lnTo>
                    <a:pt x="4" y="0"/>
                  </a:lnTo>
                  <a:lnTo>
                    <a:pt x="0" y="0"/>
                  </a:lnTo>
                  <a:close/>
                  <a:moveTo>
                    <a:pt x="0" y="4"/>
                  </a:moveTo>
                  <a:lnTo>
                    <a:pt x="4" y="4"/>
                  </a:lnTo>
                  <a:lnTo>
                    <a:pt x="4" y="4"/>
                  </a:lnTo>
                  <a:lnTo>
                    <a:pt x="4"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41" name="Freeform 129"/>
            <p:cNvSpPr>
              <a:spLocks noEditPoints="1"/>
            </p:cNvSpPr>
            <p:nvPr/>
          </p:nvSpPr>
          <p:spPr bwMode="auto">
            <a:xfrm>
              <a:off x="6863142" y="4296958"/>
              <a:ext cx="8534" cy="11381"/>
            </a:xfrm>
            <a:custGeom>
              <a:avLst/>
              <a:gdLst>
                <a:gd name="T0" fmla="*/ 0 w 4"/>
                <a:gd name="T1" fmla="*/ 0 h 4"/>
                <a:gd name="T2" fmla="*/ 4 w 4"/>
                <a:gd name="T3" fmla="*/ 0 h 4"/>
                <a:gd name="T4" fmla="*/ 4 w 4"/>
                <a:gd name="T5" fmla="*/ 0 h 4"/>
                <a:gd name="T6" fmla="*/ 4 w 4"/>
                <a:gd name="T7" fmla="*/ 0 h 4"/>
                <a:gd name="T8" fmla="*/ 0 w 4"/>
                <a:gd name="T9" fmla="*/ 0 h 4"/>
                <a:gd name="T10" fmla="*/ 0 w 4"/>
                <a:gd name="T11" fmla="*/ 4 h 4"/>
                <a:gd name="T12" fmla="*/ 4 w 4"/>
                <a:gd name="T13" fmla="*/ 4 h 4"/>
                <a:gd name="T14" fmla="*/ 4 w 4"/>
                <a:gd name="T15" fmla="*/ 4 h 4"/>
                <a:gd name="T16" fmla="*/ 4 w 4"/>
                <a:gd name="T17" fmla="*/ 4 h 4"/>
                <a:gd name="T18" fmla="*/ 0 w 4"/>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4">
                  <a:moveTo>
                    <a:pt x="0" y="0"/>
                  </a:moveTo>
                  <a:lnTo>
                    <a:pt x="4" y="0"/>
                  </a:lnTo>
                  <a:lnTo>
                    <a:pt x="4" y="0"/>
                  </a:lnTo>
                  <a:lnTo>
                    <a:pt x="4" y="0"/>
                  </a:lnTo>
                  <a:lnTo>
                    <a:pt x="0" y="0"/>
                  </a:lnTo>
                  <a:moveTo>
                    <a:pt x="0" y="4"/>
                  </a:moveTo>
                  <a:lnTo>
                    <a:pt x="4" y="4"/>
                  </a:lnTo>
                  <a:lnTo>
                    <a:pt x="4" y="4"/>
                  </a:lnTo>
                  <a:lnTo>
                    <a:pt x="4" y="4"/>
                  </a:lnTo>
                  <a:lnTo>
                    <a:pt x="0"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42" name="Freeform 130"/>
            <p:cNvSpPr>
              <a:spLocks/>
            </p:cNvSpPr>
            <p:nvPr/>
          </p:nvSpPr>
          <p:spPr bwMode="auto">
            <a:xfrm>
              <a:off x="6871676" y="4282733"/>
              <a:ext cx="8534" cy="25607"/>
            </a:xfrm>
            <a:custGeom>
              <a:avLst/>
              <a:gdLst>
                <a:gd name="T0" fmla="*/ 1 w 1"/>
                <a:gd name="T1" fmla="*/ 1 h 2"/>
                <a:gd name="T2" fmla="*/ 0 w 1"/>
                <a:gd name="T3" fmla="*/ 1 h 2"/>
                <a:gd name="T4" fmla="*/ 0 w 1"/>
                <a:gd name="T5" fmla="*/ 1 h 2"/>
                <a:gd name="T6" fmla="*/ 0 w 1"/>
                <a:gd name="T7" fmla="*/ 1 h 2"/>
                <a:gd name="T8" fmla="*/ 1 w 1"/>
                <a:gd name="T9" fmla="*/ 1 h 2"/>
                <a:gd name="T10" fmla="*/ 1 w 1"/>
                <a:gd name="T11" fmla="*/ 2 h 2"/>
                <a:gd name="T12" fmla="*/ 0 w 1"/>
                <a:gd name="T13" fmla="*/ 2 h 2"/>
                <a:gd name="T14" fmla="*/ 0 w 1"/>
                <a:gd name="T15" fmla="*/ 2 h 2"/>
                <a:gd name="T16" fmla="*/ 0 w 1"/>
                <a:gd name="T17" fmla="*/ 2 h 2"/>
                <a:gd name="T18" fmla="*/ 0 w 1"/>
                <a:gd name="T19" fmla="*/ 2 h 2"/>
                <a:gd name="T20" fmla="*/ 1 w 1"/>
                <a:gd name="T21" fmla="*/ 2 h 2"/>
                <a:gd name="T22" fmla="*/ 0 w 1"/>
                <a:gd name="T23" fmla="*/ 1 h 2"/>
                <a:gd name="T24" fmla="*/ 0 w 1"/>
                <a:gd name="T25" fmla="*/ 1 h 2"/>
                <a:gd name="T26" fmla="*/ 0 w 1"/>
                <a:gd name="T27" fmla="*/ 0 h 2"/>
                <a:gd name="T28" fmla="*/ 1 w 1"/>
                <a:gd name="T29" fmla="*/ 0 h 2"/>
                <a:gd name="T30" fmla="*/ 1 w 1"/>
                <a:gd name="T31"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 h="2">
                  <a:moveTo>
                    <a:pt x="1" y="1"/>
                  </a:moveTo>
                  <a:cubicBezTo>
                    <a:pt x="0" y="1"/>
                    <a:pt x="0" y="1"/>
                    <a:pt x="0" y="1"/>
                  </a:cubicBezTo>
                  <a:cubicBezTo>
                    <a:pt x="0" y="1"/>
                    <a:pt x="0" y="1"/>
                    <a:pt x="0" y="1"/>
                  </a:cubicBezTo>
                  <a:cubicBezTo>
                    <a:pt x="0" y="1"/>
                    <a:pt x="0" y="1"/>
                    <a:pt x="0" y="1"/>
                  </a:cubicBezTo>
                  <a:cubicBezTo>
                    <a:pt x="1" y="1"/>
                    <a:pt x="1" y="1"/>
                    <a:pt x="1" y="1"/>
                  </a:cubicBezTo>
                  <a:cubicBezTo>
                    <a:pt x="1" y="2"/>
                    <a:pt x="1" y="2"/>
                    <a:pt x="1" y="2"/>
                  </a:cubicBezTo>
                  <a:cubicBezTo>
                    <a:pt x="1" y="2"/>
                    <a:pt x="1" y="2"/>
                    <a:pt x="0" y="2"/>
                  </a:cubicBezTo>
                  <a:cubicBezTo>
                    <a:pt x="0" y="2"/>
                    <a:pt x="0" y="2"/>
                    <a:pt x="0" y="2"/>
                  </a:cubicBezTo>
                  <a:cubicBezTo>
                    <a:pt x="0" y="2"/>
                    <a:pt x="0" y="2"/>
                    <a:pt x="0" y="2"/>
                  </a:cubicBezTo>
                  <a:cubicBezTo>
                    <a:pt x="0" y="2"/>
                    <a:pt x="0" y="2"/>
                    <a:pt x="0" y="2"/>
                  </a:cubicBezTo>
                  <a:cubicBezTo>
                    <a:pt x="1" y="2"/>
                    <a:pt x="1" y="2"/>
                    <a:pt x="1" y="2"/>
                  </a:cubicBezTo>
                  <a:cubicBezTo>
                    <a:pt x="0" y="1"/>
                    <a:pt x="0" y="1"/>
                    <a:pt x="0" y="1"/>
                  </a:cubicBezTo>
                  <a:cubicBezTo>
                    <a:pt x="0" y="1"/>
                    <a:pt x="0" y="1"/>
                    <a:pt x="0" y="1"/>
                  </a:cubicBezTo>
                  <a:cubicBezTo>
                    <a:pt x="0" y="0"/>
                    <a:pt x="0" y="0"/>
                    <a:pt x="0" y="0"/>
                  </a:cubicBezTo>
                  <a:cubicBezTo>
                    <a:pt x="1" y="0"/>
                    <a:pt x="1" y="0"/>
                    <a:pt x="1" y="0"/>
                  </a:cubicBezTo>
                  <a:cubicBezTo>
                    <a:pt x="1" y="1"/>
                    <a:pt x="1" y="1"/>
                    <a:pt x="1" y="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43" name="Freeform 131"/>
            <p:cNvSpPr>
              <a:spLocks noEditPoints="1"/>
            </p:cNvSpPr>
            <p:nvPr/>
          </p:nvSpPr>
          <p:spPr bwMode="auto">
            <a:xfrm>
              <a:off x="6880210" y="4282733"/>
              <a:ext cx="19201" cy="25607"/>
            </a:xfrm>
            <a:custGeom>
              <a:avLst/>
              <a:gdLst>
                <a:gd name="T0" fmla="*/ 5 w 9"/>
                <a:gd name="T1" fmla="*/ 9 h 9"/>
                <a:gd name="T2" fmla="*/ 5 w 9"/>
                <a:gd name="T3" fmla="*/ 9 h 9"/>
                <a:gd name="T4" fmla="*/ 0 w 9"/>
                <a:gd name="T5" fmla="*/ 9 h 9"/>
                <a:gd name="T6" fmla="*/ 0 w 9"/>
                <a:gd name="T7" fmla="*/ 9 h 9"/>
                <a:gd name="T8" fmla="*/ 5 w 9"/>
                <a:gd name="T9" fmla="*/ 0 h 9"/>
                <a:gd name="T10" fmla="*/ 5 w 9"/>
                <a:gd name="T11" fmla="*/ 0 h 9"/>
                <a:gd name="T12" fmla="*/ 5 w 9"/>
                <a:gd name="T13" fmla="*/ 5 h 9"/>
                <a:gd name="T14" fmla="*/ 9 w 9"/>
                <a:gd name="T15" fmla="*/ 5 h 9"/>
                <a:gd name="T16" fmla="*/ 9 w 9"/>
                <a:gd name="T17" fmla="*/ 9 h 9"/>
                <a:gd name="T18" fmla="*/ 5 w 9"/>
                <a:gd name="T19" fmla="*/ 9 h 9"/>
                <a:gd name="T20" fmla="*/ 5 w 9"/>
                <a:gd name="T21" fmla="*/ 9 h 9"/>
                <a:gd name="T22" fmla="*/ 5 w 9"/>
                <a:gd name="T23" fmla="*/ 9 h 9"/>
                <a:gd name="T24" fmla="*/ 5 w 9"/>
                <a:gd name="T25" fmla="*/ 5 h 9"/>
                <a:gd name="T26" fmla="*/ 5 w 9"/>
                <a:gd name="T27" fmla="*/ 5 h 9"/>
                <a:gd name="T28" fmla="*/ 5 w 9"/>
                <a:gd name="T29" fmla="*/ 5 h 9"/>
                <a:gd name="T30" fmla="*/ 5 w 9"/>
                <a:gd name="T31" fmla="*/ 5 h 9"/>
                <a:gd name="T32" fmla="*/ 5 w 9"/>
                <a:gd name="T33" fmla="*/ 5 h 9"/>
                <a:gd name="T34" fmla="*/ 5 w 9"/>
                <a:gd name="T35" fmla="*/ 5 h 9"/>
                <a:gd name="T36" fmla="*/ 5 w 9"/>
                <a:gd name="T3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9">
                  <a:moveTo>
                    <a:pt x="5" y="9"/>
                  </a:moveTo>
                  <a:lnTo>
                    <a:pt x="5" y="9"/>
                  </a:lnTo>
                  <a:lnTo>
                    <a:pt x="0" y="9"/>
                  </a:lnTo>
                  <a:lnTo>
                    <a:pt x="0" y="9"/>
                  </a:lnTo>
                  <a:lnTo>
                    <a:pt x="5" y="0"/>
                  </a:lnTo>
                  <a:lnTo>
                    <a:pt x="5" y="0"/>
                  </a:lnTo>
                  <a:lnTo>
                    <a:pt x="5" y="5"/>
                  </a:lnTo>
                  <a:lnTo>
                    <a:pt x="9" y="5"/>
                  </a:lnTo>
                  <a:lnTo>
                    <a:pt x="9" y="9"/>
                  </a:lnTo>
                  <a:lnTo>
                    <a:pt x="5" y="9"/>
                  </a:lnTo>
                  <a:lnTo>
                    <a:pt x="5" y="9"/>
                  </a:lnTo>
                  <a:lnTo>
                    <a:pt x="5" y="9"/>
                  </a:lnTo>
                  <a:close/>
                  <a:moveTo>
                    <a:pt x="5" y="5"/>
                  </a:moveTo>
                  <a:lnTo>
                    <a:pt x="5" y="5"/>
                  </a:lnTo>
                  <a:lnTo>
                    <a:pt x="5" y="5"/>
                  </a:lnTo>
                  <a:lnTo>
                    <a:pt x="5" y="5"/>
                  </a:lnTo>
                  <a:lnTo>
                    <a:pt x="5" y="5"/>
                  </a:lnTo>
                  <a:lnTo>
                    <a:pt x="5" y="5"/>
                  </a:lnTo>
                  <a:lnTo>
                    <a:pt x="5"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44" name="Freeform 132"/>
            <p:cNvSpPr>
              <a:spLocks noEditPoints="1"/>
            </p:cNvSpPr>
            <p:nvPr/>
          </p:nvSpPr>
          <p:spPr bwMode="auto">
            <a:xfrm>
              <a:off x="6880210" y="4282733"/>
              <a:ext cx="19201" cy="25607"/>
            </a:xfrm>
            <a:custGeom>
              <a:avLst/>
              <a:gdLst>
                <a:gd name="T0" fmla="*/ 5 w 9"/>
                <a:gd name="T1" fmla="*/ 9 h 9"/>
                <a:gd name="T2" fmla="*/ 5 w 9"/>
                <a:gd name="T3" fmla="*/ 9 h 9"/>
                <a:gd name="T4" fmla="*/ 0 w 9"/>
                <a:gd name="T5" fmla="*/ 9 h 9"/>
                <a:gd name="T6" fmla="*/ 0 w 9"/>
                <a:gd name="T7" fmla="*/ 9 h 9"/>
                <a:gd name="T8" fmla="*/ 5 w 9"/>
                <a:gd name="T9" fmla="*/ 0 h 9"/>
                <a:gd name="T10" fmla="*/ 5 w 9"/>
                <a:gd name="T11" fmla="*/ 0 h 9"/>
                <a:gd name="T12" fmla="*/ 5 w 9"/>
                <a:gd name="T13" fmla="*/ 5 h 9"/>
                <a:gd name="T14" fmla="*/ 9 w 9"/>
                <a:gd name="T15" fmla="*/ 5 h 9"/>
                <a:gd name="T16" fmla="*/ 9 w 9"/>
                <a:gd name="T17" fmla="*/ 9 h 9"/>
                <a:gd name="T18" fmla="*/ 5 w 9"/>
                <a:gd name="T19" fmla="*/ 9 h 9"/>
                <a:gd name="T20" fmla="*/ 5 w 9"/>
                <a:gd name="T21" fmla="*/ 9 h 9"/>
                <a:gd name="T22" fmla="*/ 5 w 9"/>
                <a:gd name="T23" fmla="*/ 9 h 9"/>
                <a:gd name="T24" fmla="*/ 5 w 9"/>
                <a:gd name="T25" fmla="*/ 5 h 9"/>
                <a:gd name="T26" fmla="*/ 5 w 9"/>
                <a:gd name="T27" fmla="*/ 5 h 9"/>
                <a:gd name="T28" fmla="*/ 5 w 9"/>
                <a:gd name="T29" fmla="*/ 5 h 9"/>
                <a:gd name="T30" fmla="*/ 5 w 9"/>
                <a:gd name="T31" fmla="*/ 5 h 9"/>
                <a:gd name="T32" fmla="*/ 5 w 9"/>
                <a:gd name="T33" fmla="*/ 5 h 9"/>
                <a:gd name="T34" fmla="*/ 5 w 9"/>
                <a:gd name="T35" fmla="*/ 5 h 9"/>
                <a:gd name="T36" fmla="*/ 5 w 9"/>
                <a:gd name="T3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9">
                  <a:moveTo>
                    <a:pt x="5" y="9"/>
                  </a:moveTo>
                  <a:lnTo>
                    <a:pt x="5" y="9"/>
                  </a:lnTo>
                  <a:lnTo>
                    <a:pt x="0" y="9"/>
                  </a:lnTo>
                  <a:lnTo>
                    <a:pt x="0" y="9"/>
                  </a:lnTo>
                  <a:lnTo>
                    <a:pt x="5" y="0"/>
                  </a:lnTo>
                  <a:lnTo>
                    <a:pt x="5" y="0"/>
                  </a:lnTo>
                  <a:lnTo>
                    <a:pt x="5" y="5"/>
                  </a:lnTo>
                  <a:lnTo>
                    <a:pt x="9" y="5"/>
                  </a:lnTo>
                  <a:lnTo>
                    <a:pt x="9" y="9"/>
                  </a:lnTo>
                  <a:lnTo>
                    <a:pt x="5" y="9"/>
                  </a:lnTo>
                  <a:lnTo>
                    <a:pt x="5" y="9"/>
                  </a:lnTo>
                  <a:lnTo>
                    <a:pt x="5" y="9"/>
                  </a:lnTo>
                  <a:moveTo>
                    <a:pt x="5" y="5"/>
                  </a:moveTo>
                  <a:lnTo>
                    <a:pt x="5" y="5"/>
                  </a:lnTo>
                  <a:lnTo>
                    <a:pt x="5" y="5"/>
                  </a:lnTo>
                  <a:lnTo>
                    <a:pt x="5" y="5"/>
                  </a:lnTo>
                  <a:lnTo>
                    <a:pt x="5" y="5"/>
                  </a:lnTo>
                  <a:lnTo>
                    <a:pt x="5" y="5"/>
                  </a:lnTo>
                  <a:lnTo>
                    <a:pt x="5" y="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45" name="Freeform 133"/>
            <p:cNvSpPr>
              <a:spLocks noEditPoints="1"/>
            </p:cNvSpPr>
            <p:nvPr/>
          </p:nvSpPr>
          <p:spPr bwMode="auto">
            <a:xfrm>
              <a:off x="6910078" y="4282733"/>
              <a:ext cx="8534" cy="25607"/>
            </a:xfrm>
            <a:custGeom>
              <a:avLst/>
              <a:gdLst>
                <a:gd name="T0" fmla="*/ 0 w 4"/>
                <a:gd name="T1" fmla="*/ 0 h 9"/>
                <a:gd name="T2" fmla="*/ 0 w 4"/>
                <a:gd name="T3" fmla="*/ 0 h 9"/>
                <a:gd name="T4" fmla="*/ 4 w 4"/>
                <a:gd name="T5" fmla="*/ 0 h 9"/>
                <a:gd name="T6" fmla="*/ 4 w 4"/>
                <a:gd name="T7" fmla="*/ 5 h 9"/>
                <a:gd name="T8" fmla="*/ 4 w 4"/>
                <a:gd name="T9" fmla="*/ 5 h 9"/>
                <a:gd name="T10" fmla="*/ 0 w 4"/>
                <a:gd name="T11" fmla="*/ 5 h 9"/>
                <a:gd name="T12" fmla="*/ 0 w 4"/>
                <a:gd name="T13" fmla="*/ 5 h 9"/>
                <a:gd name="T14" fmla="*/ 0 w 4"/>
                <a:gd name="T15" fmla="*/ 9 h 9"/>
                <a:gd name="T16" fmla="*/ 0 w 4"/>
                <a:gd name="T17" fmla="*/ 9 h 9"/>
                <a:gd name="T18" fmla="*/ 0 w 4"/>
                <a:gd name="T19" fmla="*/ 0 h 9"/>
                <a:gd name="T20" fmla="*/ 0 w 4"/>
                <a:gd name="T21" fmla="*/ 5 h 9"/>
                <a:gd name="T22" fmla="*/ 0 w 4"/>
                <a:gd name="T23" fmla="*/ 5 h 9"/>
                <a:gd name="T24" fmla="*/ 4 w 4"/>
                <a:gd name="T25" fmla="*/ 5 h 9"/>
                <a:gd name="T26" fmla="*/ 0 w 4"/>
                <a:gd name="T27" fmla="*/ 0 h 9"/>
                <a:gd name="T28" fmla="*/ 0 w 4"/>
                <a:gd name="T29" fmla="*/ 0 h 9"/>
                <a:gd name="T30" fmla="*/ 0 w 4"/>
                <a:gd name="T31"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9">
                  <a:moveTo>
                    <a:pt x="0" y="0"/>
                  </a:moveTo>
                  <a:lnTo>
                    <a:pt x="0" y="0"/>
                  </a:lnTo>
                  <a:lnTo>
                    <a:pt x="4" y="0"/>
                  </a:lnTo>
                  <a:lnTo>
                    <a:pt x="4" y="5"/>
                  </a:lnTo>
                  <a:lnTo>
                    <a:pt x="4" y="5"/>
                  </a:lnTo>
                  <a:lnTo>
                    <a:pt x="0" y="5"/>
                  </a:lnTo>
                  <a:lnTo>
                    <a:pt x="0" y="5"/>
                  </a:lnTo>
                  <a:lnTo>
                    <a:pt x="0" y="9"/>
                  </a:lnTo>
                  <a:lnTo>
                    <a:pt x="0" y="9"/>
                  </a:lnTo>
                  <a:lnTo>
                    <a:pt x="0" y="0"/>
                  </a:lnTo>
                  <a:close/>
                  <a:moveTo>
                    <a:pt x="0" y="5"/>
                  </a:moveTo>
                  <a:lnTo>
                    <a:pt x="0" y="5"/>
                  </a:lnTo>
                  <a:lnTo>
                    <a:pt x="4" y="5"/>
                  </a:lnTo>
                  <a:lnTo>
                    <a:pt x="0" y="0"/>
                  </a:lnTo>
                  <a:lnTo>
                    <a:pt x="0" y="0"/>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46" name="Freeform 134"/>
            <p:cNvSpPr>
              <a:spLocks noEditPoints="1"/>
            </p:cNvSpPr>
            <p:nvPr/>
          </p:nvSpPr>
          <p:spPr bwMode="auto">
            <a:xfrm>
              <a:off x="6910078" y="4282733"/>
              <a:ext cx="8534" cy="25607"/>
            </a:xfrm>
            <a:custGeom>
              <a:avLst/>
              <a:gdLst>
                <a:gd name="T0" fmla="*/ 0 w 4"/>
                <a:gd name="T1" fmla="*/ 0 h 9"/>
                <a:gd name="T2" fmla="*/ 0 w 4"/>
                <a:gd name="T3" fmla="*/ 0 h 9"/>
                <a:gd name="T4" fmla="*/ 4 w 4"/>
                <a:gd name="T5" fmla="*/ 0 h 9"/>
                <a:gd name="T6" fmla="*/ 4 w 4"/>
                <a:gd name="T7" fmla="*/ 5 h 9"/>
                <a:gd name="T8" fmla="*/ 4 w 4"/>
                <a:gd name="T9" fmla="*/ 5 h 9"/>
                <a:gd name="T10" fmla="*/ 0 w 4"/>
                <a:gd name="T11" fmla="*/ 5 h 9"/>
                <a:gd name="T12" fmla="*/ 0 w 4"/>
                <a:gd name="T13" fmla="*/ 5 h 9"/>
                <a:gd name="T14" fmla="*/ 0 w 4"/>
                <a:gd name="T15" fmla="*/ 9 h 9"/>
                <a:gd name="T16" fmla="*/ 0 w 4"/>
                <a:gd name="T17" fmla="*/ 9 h 9"/>
                <a:gd name="T18" fmla="*/ 0 w 4"/>
                <a:gd name="T19" fmla="*/ 0 h 9"/>
                <a:gd name="T20" fmla="*/ 0 w 4"/>
                <a:gd name="T21" fmla="*/ 5 h 9"/>
                <a:gd name="T22" fmla="*/ 0 w 4"/>
                <a:gd name="T23" fmla="*/ 5 h 9"/>
                <a:gd name="T24" fmla="*/ 4 w 4"/>
                <a:gd name="T25" fmla="*/ 5 h 9"/>
                <a:gd name="T26" fmla="*/ 0 w 4"/>
                <a:gd name="T27" fmla="*/ 0 h 9"/>
                <a:gd name="T28" fmla="*/ 0 w 4"/>
                <a:gd name="T29" fmla="*/ 0 h 9"/>
                <a:gd name="T30" fmla="*/ 0 w 4"/>
                <a:gd name="T31"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9">
                  <a:moveTo>
                    <a:pt x="0" y="0"/>
                  </a:moveTo>
                  <a:lnTo>
                    <a:pt x="0" y="0"/>
                  </a:lnTo>
                  <a:lnTo>
                    <a:pt x="4" y="0"/>
                  </a:lnTo>
                  <a:lnTo>
                    <a:pt x="4" y="5"/>
                  </a:lnTo>
                  <a:lnTo>
                    <a:pt x="4" y="5"/>
                  </a:lnTo>
                  <a:lnTo>
                    <a:pt x="0" y="5"/>
                  </a:lnTo>
                  <a:lnTo>
                    <a:pt x="0" y="5"/>
                  </a:lnTo>
                  <a:lnTo>
                    <a:pt x="0" y="9"/>
                  </a:lnTo>
                  <a:lnTo>
                    <a:pt x="0" y="9"/>
                  </a:lnTo>
                  <a:lnTo>
                    <a:pt x="0" y="0"/>
                  </a:lnTo>
                  <a:moveTo>
                    <a:pt x="0" y="5"/>
                  </a:moveTo>
                  <a:lnTo>
                    <a:pt x="0" y="5"/>
                  </a:lnTo>
                  <a:lnTo>
                    <a:pt x="4" y="5"/>
                  </a:lnTo>
                  <a:lnTo>
                    <a:pt x="0" y="0"/>
                  </a:lnTo>
                  <a:lnTo>
                    <a:pt x="0" y="0"/>
                  </a:lnTo>
                  <a:lnTo>
                    <a:pt x="0" y="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47" name="Freeform 135"/>
            <p:cNvSpPr>
              <a:spLocks/>
            </p:cNvSpPr>
            <p:nvPr/>
          </p:nvSpPr>
          <p:spPr bwMode="auto">
            <a:xfrm>
              <a:off x="6918615" y="4282733"/>
              <a:ext cx="19201" cy="25607"/>
            </a:xfrm>
            <a:custGeom>
              <a:avLst/>
              <a:gdLst>
                <a:gd name="T0" fmla="*/ 9 w 9"/>
                <a:gd name="T1" fmla="*/ 5 h 9"/>
                <a:gd name="T2" fmla="*/ 9 w 9"/>
                <a:gd name="T3" fmla="*/ 5 h 9"/>
                <a:gd name="T4" fmla="*/ 9 w 9"/>
                <a:gd name="T5" fmla="*/ 5 h 9"/>
                <a:gd name="T6" fmla="*/ 4 w 9"/>
                <a:gd name="T7" fmla="*/ 5 h 9"/>
                <a:gd name="T8" fmla="*/ 4 w 9"/>
                <a:gd name="T9" fmla="*/ 9 h 9"/>
                <a:gd name="T10" fmla="*/ 4 w 9"/>
                <a:gd name="T11" fmla="*/ 9 h 9"/>
                <a:gd name="T12" fmla="*/ 4 w 9"/>
                <a:gd name="T13" fmla="*/ 5 h 9"/>
                <a:gd name="T14" fmla="*/ 0 w 9"/>
                <a:gd name="T15" fmla="*/ 5 h 9"/>
                <a:gd name="T16" fmla="*/ 0 w 9"/>
                <a:gd name="T17" fmla="*/ 5 h 9"/>
                <a:gd name="T18" fmla="*/ 0 w 9"/>
                <a:gd name="T19" fmla="*/ 9 h 9"/>
                <a:gd name="T20" fmla="*/ 0 w 9"/>
                <a:gd name="T21" fmla="*/ 9 h 9"/>
                <a:gd name="T22" fmla="*/ 0 w 9"/>
                <a:gd name="T23" fmla="*/ 0 h 9"/>
                <a:gd name="T24" fmla="*/ 4 w 9"/>
                <a:gd name="T25" fmla="*/ 0 h 9"/>
                <a:gd name="T26" fmla="*/ 4 w 9"/>
                <a:gd name="T27" fmla="*/ 5 h 9"/>
                <a:gd name="T28" fmla="*/ 4 w 9"/>
                <a:gd name="T29" fmla="*/ 9 h 9"/>
                <a:gd name="T30" fmla="*/ 4 w 9"/>
                <a:gd name="T31" fmla="*/ 9 h 9"/>
                <a:gd name="T32" fmla="*/ 4 w 9"/>
                <a:gd name="T33" fmla="*/ 5 h 9"/>
                <a:gd name="T34" fmla="*/ 9 w 9"/>
                <a:gd name="T35" fmla="*/ 0 h 9"/>
                <a:gd name="T36" fmla="*/ 9 w 9"/>
                <a:gd name="T37" fmla="*/ 0 h 9"/>
                <a:gd name="T38" fmla="*/ 9 w 9"/>
                <a:gd name="T39" fmla="*/ 9 h 9"/>
                <a:gd name="T40" fmla="*/ 9 w 9"/>
                <a:gd name="T41" fmla="*/ 9 h 9"/>
                <a:gd name="T42" fmla="*/ 9 w 9"/>
                <a:gd name="T43"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 h="9">
                  <a:moveTo>
                    <a:pt x="9" y="5"/>
                  </a:moveTo>
                  <a:lnTo>
                    <a:pt x="9" y="5"/>
                  </a:lnTo>
                  <a:lnTo>
                    <a:pt x="9" y="5"/>
                  </a:lnTo>
                  <a:lnTo>
                    <a:pt x="4" y="5"/>
                  </a:lnTo>
                  <a:lnTo>
                    <a:pt x="4" y="9"/>
                  </a:lnTo>
                  <a:lnTo>
                    <a:pt x="4" y="9"/>
                  </a:lnTo>
                  <a:lnTo>
                    <a:pt x="4" y="5"/>
                  </a:lnTo>
                  <a:lnTo>
                    <a:pt x="0" y="5"/>
                  </a:lnTo>
                  <a:lnTo>
                    <a:pt x="0" y="5"/>
                  </a:lnTo>
                  <a:lnTo>
                    <a:pt x="0" y="9"/>
                  </a:lnTo>
                  <a:lnTo>
                    <a:pt x="0" y="9"/>
                  </a:lnTo>
                  <a:lnTo>
                    <a:pt x="0" y="0"/>
                  </a:lnTo>
                  <a:lnTo>
                    <a:pt x="4" y="0"/>
                  </a:lnTo>
                  <a:lnTo>
                    <a:pt x="4" y="5"/>
                  </a:lnTo>
                  <a:lnTo>
                    <a:pt x="4" y="9"/>
                  </a:lnTo>
                  <a:lnTo>
                    <a:pt x="4" y="9"/>
                  </a:lnTo>
                  <a:lnTo>
                    <a:pt x="4" y="5"/>
                  </a:lnTo>
                  <a:lnTo>
                    <a:pt x="9" y="0"/>
                  </a:lnTo>
                  <a:lnTo>
                    <a:pt x="9" y="0"/>
                  </a:lnTo>
                  <a:lnTo>
                    <a:pt x="9" y="9"/>
                  </a:lnTo>
                  <a:lnTo>
                    <a:pt x="9" y="9"/>
                  </a:lnTo>
                  <a:lnTo>
                    <a:pt x="9"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48" name="Freeform 136"/>
            <p:cNvSpPr>
              <a:spLocks/>
            </p:cNvSpPr>
            <p:nvPr/>
          </p:nvSpPr>
          <p:spPr bwMode="auto">
            <a:xfrm>
              <a:off x="6918615" y="4282733"/>
              <a:ext cx="19201" cy="25607"/>
            </a:xfrm>
            <a:custGeom>
              <a:avLst/>
              <a:gdLst>
                <a:gd name="T0" fmla="*/ 9 w 9"/>
                <a:gd name="T1" fmla="*/ 5 h 9"/>
                <a:gd name="T2" fmla="*/ 9 w 9"/>
                <a:gd name="T3" fmla="*/ 5 h 9"/>
                <a:gd name="T4" fmla="*/ 9 w 9"/>
                <a:gd name="T5" fmla="*/ 5 h 9"/>
                <a:gd name="T6" fmla="*/ 4 w 9"/>
                <a:gd name="T7" fmla="*/ 5 h 9"/>
                <a:gd name="T8" fmla="*/ 4 w 9"/>
                <a:gd name="T9" fmla="*/ 9 h 9"/>
                <a:gd name="T10" fmla="*/ 4 w 9"/>
                <a:gd name="T11" fmla="*/ 9 h 9"/>
                <a:gd name="T12" fmla="*/ 4 w 9"/>
                <a:gd name="T13" fmla="*/ 5 h 9"/>
                <a:gd name="T14" fmla="*/ 0 w 9"/>
                <a:gd name="T15" fmla="*/ 5 h 9"/>
                <a:gd name="T16" fmla="*/ 0 w 9"/>
                <a:gd name="T17" fmla="*/ 5 h 9"/>
                <a:gd name="T18" fmla="*/ 0 w 9"/>
                <a:gd name="T19" fmla="*/ 9 h 9"/>
                <a:gd name="T20" fmla="*/ 0 w 9"/>
                <a:gd name="T21" fmla="*/ 9 h 9"/>
                <a:gd name="T22" fmla="*/ 0 w 9"/>
                <a:gd name="T23" fmla="*/ 0 h 9"/>
                <a:gd name="T24" fmla="*/ 4 w 9"/>
                <a:gd name="T25" fmla="*/ 0 h 9"/>
                <a:gd name="T26" fmla="*/ 4 w 9"/>
                <a:gd name="T27" fmla="*/ 5 h 9"/>
                <a:gd name="T28" fmla="*/ 4 w 9"/>
                <a:gd name="T29" fmla="*/ 9 h 9"/>
                <a:gd name="T30" fmla="*/ 4 w 9"/>
                <a:gd name="T31" fmla="*/ 9 h 9"/>
                <a:gd name="T32" fmla="*/ 4 w 9"/>
                <a:gd name="T33" fmla="*/ 5 h 9"/>
                <a:gd name="T34" fmla="*/ 9 w 9"/>
                <a:gd name="T35" fmla="*/ 0 h 9"/>
                <a:gd name="T36" fmla="*/ 9 w 9"/>
                <a:gd name="T37" fmla="*/ 0 h 9"/>
                <a:gd name="T38" fmla="*/ 9 w 9"/>
                <a:gd name="T39" fmla="*/ 9 h 9"/>
                <a:gd name="T40" fmla="*/ 9 w 9"/>
                <a:gd name="T41" fmla="*/ 9 h 9"/>
                <a:gd name="T42" fmla="*/ 9 w 9"/>
                <a:gd name="T43"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 h="9">
                  <a:moveTo>
                    <a:pt x="9" y="5"/>
                  </a:moveTo>
                  <a:lnTo>
                    <a:pt x="9" y="5"/>
                  </a:lnTo>
                  <a:lnTo>
                    <a:pt x="9" y="5"/>
                  </a:lnTo>
                  <a:lnTo>
                    <a:pt x="4" y="5"/>
                  </a:lnTo>
                  <a:lnTo>
                    <a:pt x="4" y="9"/>
                  </a:lnTo>
                  <a:lnTo>
                    <a:pt x="4" y="9"/>
                  </a:lnTo>
                  <a:lnTo>
                    <a:pt x="4" y="5"/>
                  </a:lnTo>
                  <a:lnTo>
                    <a:pt x="0" y="5"/>
                  </a:lnTo>
                  <a:lnTo>
                    <a:pt x="0" y="5"/>
                  </a:lnTo>
                  <a:lnTo>
                    <a:pt x="0" y="9"/>
                  </a:lnTo>
                  <a:lnTo>
                    <a:pt x="0" y="9"/>
                  </a:lnTo>
                  <a:lnTo>
                    <a:pt x="0" y="0"/>
                  </a:lnTo>
                  <a:lnTo>
                    <a:pt x="4" y="0"/>
                  </a:lnTo>
                  <a:lnTo>
                    <a:pt x="4" y="5"/>
                  </a:lnTo>
                  <a:lnTo>
                    <a:pt x="4" y="9"/>
                  </a:lnTo>
                  <a:lnTo>
                    <a:pt x="4" y="9"/>
                  </a:lnTo>
                  <a:lnTo>
                    <a:pt x="4" y="5"/>
                  </a:lnTo>
                  <a:lnTo>
                    <a:pt x="9" y="0"/>
                  </a:lnTo>
                  <a:lnTo>
                    <a:pt x="9" y="0"/>
                  </a:lnTo>
                  <a:lnTo>
                    <a:pt x="9" y="9"/>
                  </a:lnTo>
                  <a:lnTo>
                    <a:pt x="9" y="9"/>
                  </a:lnTo>
                  <a:lnTo>
                    <a:pt x="9" y="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49" name="Rectangle 137"/>
            <p:cNvSpPr>
              <a:spLocks noChangeArrowheads="1"/>
            </p:cNvSpPr>
            <p:nvPr/>
          </p:nvSpPr>
          <p:spPr bwMode="auto">
            <a:xfrm>
              <a:off x="6583660" y="4271351"/>
              <a:ext cx="614434" cy="1240535"/>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50" name="Rectangle 138"/>
            <p:cNvSpPr>
              <a:spLocks noChangeArrowheads="1"/>
            </p:cNvSpPr>
            <p:nvPr/>
          </p:nvSpPr>
          <p:spPr bwMode="auto">
            <a:xfrm>
              <a:off x="6583660" y="4271351"/>
              <a:ext cx="614434" cy="1240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51" name="Rectangle 139"/>
            <p:cNvSpPr>
              <a:spLocks noChangeArrowheads="1"/>
            </p:cNvSpPr>
            <p:nvPr/>
          </p:nvSpPr>
          <p:spPr bwMode="auto">
            <a:xfrm>
              <a:off x="6583663" y="5511887"/>
              <a:ext cx="2133" cy="2845"/>
            </a:xfrm>
            <a:prstGeom prst="rect">
              <a:avLst/>
            </a:prstGeom>
            <a:solidFill>
              <a:srgbClr val="6868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52" name="Freeform 140"/>
            <p:cNvSpPr>
              <a:spLocks/>
            </p:cNvSpPr>
            <p:nvPr/>
          </p:nvSpPr>
          <p:spPr bwMode="auto">
            <a:xfrm>
              <a:off x="6583660" y="5511885"/>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53" name="Freeform 141"/>
            <p:cNvSpPr>
              <a:spLocks/>
            </p:cNvSpPr>
            <p:nvPr/>
          </p:nvSpPr>
          <p:spPr bwMode="auto">
            <a:xfrm>
              <a:off x="6583663" y="4271351"/>
              <a:ext cx="603767" cy="1240535"/>
            </a:xfrm>
            <a:custGeom>
              <a:avLst/>
              <a:gdLst>
                <a:gd name="T0" fmla="*/ 283 w 283"/>
                <a:gd name="T1" fmla="*/ 0 h 436"/>
                <a:gd name="T2" fmla="*/ 0 w 283"/>
                <a:gd name="T3" fmla="*/ 0 h 436"/>
                <a:gd name="T4" fmla="*/ 0 w 283"/>
                <a:gd name="T5" fmla="*/ 436 h 436"/>
                <a:gd name="T6" fmla="*/ 0 w 283"/>
                <a:gd name="T7" fmla="*/ 436 h 436"/>
                <a:gd name="T8" fmla="*/ 283 w 283"/>
                <a:gd name="T9" fmla="*/ 0 h 436"/>
              </a:gdLst>
              <a:ahLst/>
              <a:cxnLst>
                <a:cxn ang="0">
                  <a:pos x="T0" y="T1"/>
                </a:cxn>
                <a:cxn ang="0">
                  <a:pos x="T2" y="T3"/>
                </a:cxn>
                <a:cxn ang="0">
                  <a:pos x="T4" y="T5"/>
                </a:cxn>
                <a:cxn ang="0">
                  <a:pos x="T6" y="T7"/>
                </a:cxn>
                <a:cxn ang="0">
                  <a:pos x="T8" y="T9"/>
                </a:cxn>
              </a:cxnLst>
              <a:rect l="0" t="0" r="r" b="b"/>
              <a:pathLst>
                <a:path w="283" h="436">
                  <a:moveTo>
                    <a:pt x="283" y="0"/>
                  </a:moveTo>
                  <a:lnTo>
                    <a:pt x="0" y="0"/>
                  </a:lnTo>
                  <a:lnTo>
                    <a:pt x="0" y="436"/>
                  </a:lnTo>
                  <a:lnTo>
                    <a:pt x="0" y="436"/>
                  </a:lnTo>
                  <a:lnTo>
                    <a:pt x="283" y="0"/>
                  </a:lnTo>
                  <a:close/>
                </a:path>
              </a:pathLst>
            </a:custGeom>
            <a:solidFill>
              <a:srgbClr val="FFC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54" name="Freeform 142"/>
            <p:cNvSpPr>
              <a:spLocks/>
            </p:cNvSpPr>
            <p:nvPr/>
          </p:nvSpPr>
          <p:spPr bwMode="auto">
            <a:xfrm>
              <a:off x="6583663" y="4271351"/>
              <a:ext cx="603767" cy="1240535"/>
            </a:xfrm>
            <a:custGeom>
              <a:avLst/>
              <a:gdLst>
                <a:gd name="T0" fmla="*/ 283 w 283"/>
                <a:gd name="T1" fmla="*/ 0 h 436"/>
                <a:gd name="T2" fmla="*/ 0 w 283"/>
                <a:gd name="T3" fmla="*/ 0 h 436"/>
                <a:gd name="T4" fmla="*/ 0 w 283"/>
                <a:gd name="T5" fmla="*/ 436 h 436"/>
                <a:gd name="T6" fmla="*/ 0 w 283"/>
                <a:gd name="T7" fmla="*/ 436 h 436"/>
                <a:gd name="T8" fmla="*/ 283 w 283"/>
                <a:gd name="T9" fmla="*/ 0 h 436"/>
              </a:gdLst>
              <a:ahLst/>
              <a:cxnLst>
                <a:cxn ang="0">
                  <a:pos x="T0" y="T1"/>
                </a:cxn>
                <a:cxn ang="0">
                  <a:pos x="T2" y="T3"/>
                </a:cxn>
                <a:cxn ang="0">
                  <a:pos x="T4" y="T5"/>
                </a:cxn>
                <a:cxn ang="0">
                  <a:pos x="T6" y="T7"/>
                </a:cxn>
                <a:cxn ang="0">
                  <a:pos x="T8" y="T9"/>
                </a:cxn>
              </a:cxnLst>
              <a:rect l="0" t="0" r="r" b="b"/>
              <a:pathLst>
                <a:path w="283" h="436">
                  <a:moveTo>
                    <a:pt x="283" y="0"/>
                  </a:moveTo>
                  <a:lnTo>
                    <a:pt x="0" y="0"/>
                  </a:lnTo>
                  <a:lnTo>
                    <a:pt x="0" y="436"/>
                  </a:lnTo>
                  <a:lnTo>
                    <a:pt x="0" y="436"/>
                  </a:lnTo>
                  <a:lnTo>
                    <a:pt x="28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55" name="Freeform 143"/>
            <p:cNvSpPr>
              <a:spLocks/>
            </p:cNvSpPr>
            <p:nvPr/>
          </p:nvSpPr>
          <p:spPr bwMode="auto">
            <a:xfrm>
              <a:off x="6816206" y="5600088"/>
              <a:ext cx="149342" cy="73977"/>
            </a:xfrm>
            <a:custGeom>
              <a:avLst/>
              <a:gdLst>
                <a:gd name="T0" fmla="*/ 16 w 16"/>
                <a:gd name="T1" fmla="*/ 3 h 6"/>
                <a:gd name="T2" fmla="*/ 13 w 16"/>
                <a:gd name="T3" fmla="*/ 6 h 6"/>
                <a:gd name="T4" fmla="*/ 3 w 16"/>
                <a:gd name="T5" fmla="*/ 6 h 6"/>
                <a:gd name="T6" fmla="*/ 0 w 16"/>
                <a:gd name="T7" fmla="*/ 3 h 6"/>
                <a:gd name="T8" fmla="*/ 3 w 16"/>
                <a:gd name="T9" fmla="*/ 0 h 6"/>
                <a:gd name="T10" fmla="*/ 13 w 16"/>
                <a:gd name="T11" fmla="*/ 0 h 6"/>
                <a:gd name="T12" fmla="*/ 16 w 16"/>
                <a:gd name="T13" fmla="*/ 3 h 6"/>
              </a:gdLst>
              <a:ahLst/>
              <a:cxnLst>
                <a:cxn ang="0">
                  <a:pos x="T0" y="T1"/>
                </a:cxn>
                <a:cxn ang="0">
                  <a:pos x="T2" y="T3"/>
                </a:cxn>
                <a:cxn ang="0">
                  <a:pos x="T4" y="T5"/>
                </a:cxn>
                <a:cxn ang="0">
                  <a:pos x="T6" y="T7"/>
                </a:cxn>
                <a:cxn ang="0">
                  <a:pos x="T8" y="T9"/>
                </a:cxn>
                <a:cxn ang="0">
                  <a:pos x="T10" y="T11"/>
                </a:cxn>
                <a:cxn ang="0">
                  <a:pos x="T12" y="T13"/>
                </a:cxn>
              </a:cxnLst>
              <a:rect l="0" t="0" r="r" b="b"/>
              <a:pathLst>
                <a:path w="16" h="6">
                  <a:moveTo>
                    <a:pt x="16" y="3"/>
                  </a:moveTo>
                  <a:cubicBezTo>
                    <a:pt x="16" y="4"/>
                    <a:pt x="15" y="6"/>
                    <a:pt x="13" y="6"/>
                  </a:cubicBezTo>
                  <a:cubicBezTo>
                    <a:pt x="3" y="6"/>
                    <a:pt x="3" y="6"/>
                    <a:pt x="3" y="6"/>
                  </a:cubicBezTo>
                  <a:cubicBezTo>
                    <a:pt x="1" y="6"/>
                    <a:pt x="0" y="4"/>
                    <a:pt x="0" y="3"/>
                  </a:cubicBezTo>
                  <a:cubicBezTo>
                    <a:pt x="0" y="1"/>
                    <a:pt x="1" y="0"/>
                    <a:pt x="3" y="0"/>
                  </a:cubicBezTo>
                  <a:cubicBezTo>
                    <a:pt x="13" y="0"/>
                    <a:pt x="13" y="0"/>
                    <a:pt x="13" y="0"/>
                  </a:cubicBezTo>
                  <a:cubicBezTo>
                    <a:pt x="15" y="0"/>
                    <a:pt x="16" y="1"/>
                    <a:pt x="16" y="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56" name="Freeform 144"/>
            <p:cNvSpPr>
              <a:spLocks/>
            </p:cNvSpPr>
            <p:nvPr/>
          </p:nvSpPr>
          <p:spPr bwMode="auto">
            <a:xfrm>
              <a:off x="6807672" y="4134780"/>
              <a:ext cx="157876" cy="36989"/>
            </a:xfrm>
            <a:custGeom>
              <a:avLst/>
              <a:gdLst>
                <a:gd name="T0" fmla="*/ 17 w 17"/>
                <a:gd name="T1" fmla="*/ 2 h 3"/>
                <a:gd name="T2" fmla="*/ 16 w 17"/>
                <a:gd name="T3" fmla="*/ 3 h 3"/>
                <a:gd name="T4" fmla="*/ 2 w 17"/>
                <a:gd name="T5" fmla="*/ 3 h 3"/>
                <a:gd name="T6" fmla="*/ 0 w 17"/>
                <a:gd name="T7" fmla="*/ 2 h 3"/>
                <a:gd name="T8" fmla="*/ 2 w 17"/>
                <a:gd name="T9" fmla="*/ 0 h 3"/>
                <a:gd name="T10" fmla="*/ 16 w 17"/>
                <a:gd name="T11" fmla="*/ 0 h 3"/>
                <a:gd name="T12" fmla="*/ 17 w 17"/>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17" h="3">
                  <a:moveTo>
                    <a:pt x="17" y="2"/>
                  </a:moveTo>
                  <a:cubicBezTo>
                    <a:pt x="17" y="3"/>
                    <a:pt x="17" y="3"/>
                    <a:pt x="16" y="3"/>
                  </a:cubicBezTo>
                  <a:cubicBezTo>
                    <a:pt x="2" y="3"/>
                    <a:pt x="2" y="3"/>
                    <a:pt x="2" y="3"/>
                  </a:cubicBezTo>
                  <a:cubicBezTo>
                    <a:pt x="1" y="3"/>
                    <a:pt x="0" y="3"/>
                    <a:pt x="0" y="2"/>
                  </a:cubicBezTo>
                  <a:cubicBezTo>
                    <a:pt x="0" y="1"/>
                    <a:pt x="1" y="0"/>
                    <a:pt x="2" y="0"/>
                  </a:cubicBezTo>
                  <a:cubicBezTo>
                    <a:pt x="16" y="0"/>
                    <a:pt x="16" y="0"/>
                    <a:pt x="16" y="0"/>
                  </a:cubicBezTo>
                  <a:cubicBezTo>
                    <a:pt x="17" y="0"/>
                    <a:pt x="17" y="1"/>
                    <a:pt x="17" y="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57" name="Oval 145"/>
            <p:cNvSpPr>
              <a:spLocks noChangeArrowheads="1"/>
            </p:cNvSpPr>
            <p:nvPr/>
          </p:nvSpPr>
          <p:spPr bwMode="auto">
            <a:xfrm>
              <a:off x="6713803" y="4134779"/>
              <a:ext cx="36269" cy="5121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79"/>
            <p:cNvSpPr>
              <a:spLocks/>
            </p:cNvSpPr>
            <p:nvPr/>
          </p:nvSpPr>
          <p:spPr bwMode="auto">
            <a:xfrm>
              <a:off x="5689743" y="5079405"/>
              <a:ext cx="866182" cy="173562"/>
            </a:xfrm>
            <a:custGeom>
              <a:avLst/>
              <a:gdLst>
                <a:gd name="T0" fmla="*/ 84 w 93"/>
                <a:gd name="T1" fmla="*/ 0 h 14"/>
                <a:gd name="T2" fmla="*/ 9 w 93"/>
                <a:gd name="T3" fmla="*/ 0 h 14"/>
                <a:gd name="T4" fmla="*/ 0 w 93"/>
                <a:gd name="T5" fmla="*/ 8 h 14"/>
                <a:gd name="T6" fmla="*/ 47 w 93"/>
                <a:gd name="T7" fmla="*/ 13 h 14"/>
                <a:gd name="T8" fmla="*/ 93 w 93"/>
                <a:gd name="T9" fmla="*/ 8 h 14"/>
                <a:gd name="T10" fmla="*/ 84 w 93"/>
                <a:gd name="T11" fmla="*/ 0 h 14"/>
              </a:gdLst>
              <a:ahLst/>
              <a:cxnLst>
                <a:cxn ang="0">
                  <a:pos x="T0" y="T1"/>
                </a:cxn>
                <a:cxn ang="0">
                  <a:pos x="T2" y="T3"/>
                </a:cxn>
                <a:cxn ang="0">
                  <a:pos x="T4" y="T5"/>
                </a:cxn>
                <a:cxn ang="0">
                  <a:pos x="T6" y="T7"/>
                </a:cxn>
                <a:cxn ang="0">
                  <a:pos x="T8" y="T9"/>
                </a:cxn>
                <a:cxn ang="0">
                  <a:pos x="T10" y="T11"/>
                </a:cxn>
              </a:cxnLst>
              <a:rect l="0" t="0" r="r" b="b"/>
              <a:pathLst>
                <a:path w="93" h="14">
                  <a:moveTo>
                    <a:pt x="84" y="0"/>
                  </a:moveTo>
                  <a:cubicBezTo>
                    <a:pt x="9" y="0"/>
                    <a:pt x="9" y="0"/>
                    <a:pt x="9" y="0"/>
                  </a:cubicBezTo>
                  <a:cubicBezTo>
                    <a:pt x="8" y="1"/>
                    <a:pt x="0" y="7"/>
                    <a:pt x="0" y="8"/>
                  </a:cubicBezTo>
                  <a:cubicBezTo>
                    <a:pt x="1" y="14"/>
                    <a:pt x="39" y="14"/>
                    <a:pt x="47" y="13"/>
                  </a:cubicBezTo>
                  <a:cubicBezTo>
                    <a:pt x="55" y="14"/>
                    <a:pt x="92" y="14"/>
                    <a:pt x="93" y="8"/>
                  </a:cubicBezTo>
                  <a:cubicBezTo>
                    <a:pt x="93" y="7"/>
                    <a:pt x="85" y="1"/>
                    <a:pt x="84" y="0"/>
                  </a:cubicBezTo>
                  <a:close/>
                </a:path>
              </a:pathLst>
            </a:custGeom>
            <a:solidFill>
              <a:srgbClr val="1C2B38"/>
            </a:solidFill>
            <a:ln w="9525">
              <a:solidFill>
                <a:srgbClr val="152C34"/>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76" name="TextBox 75"/>
          <p:cNvSpPr txBox="1"/>
          <p:nvPr/>
        </p:nvSpPr>
        <p:spPr>
          <a:xfrm>
            <a:off x="1019175" y="1095374"/>
            <a:ext cx="2305050" cy="923330"/>
          </a:xfrm>
          <a:prstGeom prst="rect">
            <a:avLst/>
          </a:prstGeom>
          <a:noFill/>
        </p:spPr>
        <p:txBody>
          <a:bodyPr wrap="square" rtlCol="0">
            <a:spAutoFit/>
          </a:bodyPr>
          <a:lstStyle/>
          <a:p>
            <a:r>
              <a:rPr lang="zh-CN" altLang="en-US" sz="5400" dirty="0" smtClean="0"/>
              <a:t>谢谢！</a:t>
            </a:r>
            <a:endParaRPr lang="zh-CN" altLang="en-US" sz="5400" dirty="0"/>
          </a:p>
        </p:txBody>
      </p:sp>
    </p:spTree>
    <p:extLst>
      <p:ext uri="{BB962C8B-B14F-4D97-AF65-F5344CB8AC3E}">
        <p14:creationId xmlns:p14="http://schemas.microsoft.com/office/powerpoint/2010/main" val="509394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9C689EE7-C798-4E5C-9338-2BD7BFF69A97}" type="slidenum">
              <a:rPr lang="zh-CN" altLang="en-US" smtClean="0"/>
              <a:pPr/>
              <a:t>5</a:t>
            </a:fld>
            <a:endParaRPr lang="zh-CN" altLang="en-US" dirty="0"/>
          </a:p>
        </p:txBody>
      </p:sp>
      <p:grpSp>
        <p:nvGrpSpPr>
          <p:cNvPr id="4" name="组合 3"/>
          <p:cNvGrpSpPr/>
          <p:nvPr/>
        </p:nvGrpSpPr>
        <p:grpSpPr>
          <a:xfrm>
            <a:off x="678575" y="574017"/>
            <a:ext cx="1593223" cy="609741"/>
            <a:chOff x="283464" y="286512"/>
            <a:chExt cx="1593223" cy="457200"/>
          </a:xfrm>
        </p:grpSpPr>
        <p:cxnSp>
          <p:nvCxnSpPr>
            <p:cNvPr id="5" name="直接连接符 4"/>
            <p:cNvCxnSpPr/>
            <p:nvPr/>
          </p:nvCxnSpPr>
          <p:spPr>
            <a:xfrm>
              <a:off x="502920" y="286512"/>
              <a:ext cx="0" cy="457200"/>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283464" y="286512"/>
              <a:ext cx="155448" cy="457200"/>
            </a:xfrm>
            <a:prstGeom prst="rect">
              <a:avLst/>
            </a:prstGeom>
            <a:solidFill>
              <a:srgbClr val="FC61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12211" y="359583"/>
              <a:ext cx="1364476" cy="230779"/>
            </a:xfrm>
            <a:prstGeom prst="rect">
              <a:avLst/>
            </a:prstGeom>
          </p:spPr>
          <p:txBody>
            <a:bodyPr wrap="none">
              <a:spAutoFit/>
            </a:bodyPr>
            <a:lstStyle/>
            <a:p>
              <a:pPr algn="ctr"/>
              <a:r>
                <a:rPr lang="zh-CN" altLang="en-US" sz="1400" b="1" kern="800" spc="300" dirty="0" smtClean="0">
                  <a:solidFill>
                    <a:srgbClr val="FC611F"/>
                  </a:solidFill>
                  <a:latin typeface="微软雅黑" pitchFamily="34" charset="-122"/>
                  <a:ea typeface="微软雅黑" pitchFamily="34" charset="-122"/>
                </a:rPr>
                <a:t>一</a:t>
              </a:r>
              <a:r>
                <a:rPr lang="en-US" altLang="zh-CN" sz="1400" b="1" kern="800" spc="300" dirty="0" smtClean="0">
                  <a:solidFill>
                    <a:srgbClr val="FC611F"/>
                  </a:solidFill>
                  <a:latin typeface="微软雅黑" pitchFamily="34" charset="-122"/>
                  <a:ea typeface="微软雅黑" pitchFamily="34" charset="-122"/>
                </a:rPr>
                <a:t>.</a:t>
              </a:r>
              <a:r>
                <a:rPr lang="zh-CN" altLang="en-US" sz="1400" b="1" kern="800" spc="300" dirty="0" smtClean="0">
                  <a:solidFill>
                    <a:srgbClr val="FC611F"/>
                  </a:solidFill>
                  <a:latin typeface="微软雅黑" pitchFamily="34" charset="-122"/>
                  <a:ea typeface="微软雅黑" pitchFamily="34" charset="-122"/>
                </a:rPr>
                <a:t>考试性质</a:t>
              </a:r>
              <a:endParaRPr lang="zh-CN" altLang="en-US" sz="1400" b="1" kern="800" spc="300" dirty="0">
                <a:solidFill>
                  <a:srgbClr val="FC611F"/>
                </a:solidFill>
                <a:latin typeface="微软雅黑" pitchFamily="34" charset="-122"/>
                <a:ea typeface="微软雅黑" pitchFamily="34" charset="-122"/>
              </a:endParaRPr>
            </a:p>
          </p:txBody>
        </p:sp>
        <p:sp>
          <p:nvSpPr>
            <p:cNvPr id="8" name="TextBox 9"/>
            <p:cNvSpPr txBox="1"/>
            <p:nvPr/>
          </p:nvSpPr>
          <p:spPr>
            <a:xfrm>
              <a:off x="516268" y="538529"/>
              <a:ext cx="1295546" cy="173084"/>
            </a:xfrm>
            <a:prstGeom prst="rect">
              <a:avLst/>
            </a:prstGeom>
            <a:noFill/>
          </p:spPr>
          <p:txBody>
            <a:bodyPr wrap="none" rtlCol="0">
              <a:spAutoFit/>
            </a:bodyPr>
            <a:lstStyle/>
            <a:p>
              <a:pPr algn="ctr"/>
              <a:r>
                <a:rPr lang="en-US" sz="900" b="1" dirty="0" smtClean="0">
                  <a:solidFill>
                    <a:srgbClr val="FC611F"/>
                  </a:solidFill>
                </a:rPr>
                <a:t>The Nature Of The Test</a:t>
              </a:r>
              <a:endParaRPr lang="zh-CN" altLang="en-US" sz="900" b="1" dirty="0">
                <a:solidFill>
                  <a:srgbClr val="FC611F"/>
                </a:solidFill>
                <a:latin typeface="微软雅黑" pitchFamily="34" charset="-122"/>
                <a:ea typeface="微软雅黑" pitchFamily="34" charset="-122"/>
              </a:endParaRPr>
            </a:p>
          </p:txBody>
        </p:sp>
      </p:grpSp>
      <p:sp>
        <p:nvSpPr>
          <p:cNvPr id="10" name="TextBox 9"/>
          <p:cNvSpPr txBox="1"/>
          <p:nvPr/>
        </p:nvSpPr>
        <p:spPr>
          <a:xfrm>
            <a:off x="3431821" y="2009422"/>
            <a:ext cx="3185487" cy="369332"/>
          </a:xfrm>
          <a:prstGeom prst="rect">
            <a:avLst/>
          </a:prstGeom>
          <a:noFill/>
        </p:spPr>
        <p:txBody>
          <a:bodyPr wrap="none" rtlCol="0">
            <a:spAutoFit/>
          </a:bodyPr>
          <a:lstStyle/>
          <a:p>
            <a:r>
              <a:rPr lang="zh-CN" altLang="en-US" dirty="0">
                <a:latin typeface="微软雅黑" pitchFamily="34" charset="-122"/>
                <a:ea typeface="微软雅黑" pitchFamily="34" charset="-122"/>
              </a:rPr>
              <a:t>具备</a:t>
            </a:r>
            <a:r>
              <a:rPr lang="zh-CN" altLang="en-US" dirty="0" smtClean="0">
                <a:latin typeface="微软雅黑" pitchFamily="34" charset="-122"/>
                <a:ea typeface="微软雅黑" pitchFamily="34" charset="-122"/>
              </a:rPr>
              <a:t>技术员或助理工程师职称</a:t>
            </a:r>
          </a:p>
        </p:txBody>
      </p:sp>
      <p:sp>
        <p:nvSpPr>
          <p:cNvPr id="11" name="Freeform 57"/>
          <p:cNvSpPr>
            <a:spLocks/>
          </p:cNvSpPr>
          <p:nvPr/>
        </p:nvSpPr>
        <p:spPr bwMode="auto">
          <a:xfrm>
            <a:off x="2066216" y="1758566"/>
            <a:ext cx="1011907" cy="1007213"/>
          </a:xfrm>
          <a:custGeom>
            <a:avLst/>
            <a:gdLst>
              <a:gd name="T0" fmla="*/ 233 w 234"/>
              <a:gd name="T1" fmla="*/ 110 h 234"/>
              <a:gd name="T2" fmla="*/ 233 w 234"/>
              <a:gd name="T3" fmla="*/ 30 h 234"/>
              <a:gd name="T4" fmla="*/ 233 w 234"/>
              <a:gd name="T5" fmla="*/ 0 h 234"/>
              <a:gd name="T6" fmla="*/ 203 w 234"/>
              <a:gd name="T7" fmla="*/ 0 h 234"/>
              <a:gd name="T8" fmla="*/ 121 w 234"/>
              <a:gd name="T9" fmla="*/ 0 h 234"/>
              <a:gd name="T10" fmla="*/ 120 w 234"/>
              <a:gd name="T11" fmla="*/ 0 h 234"/>
              <a:gd name="T12" fmla="*/ 117 w 234"/>
              <a:gd name="T13" fmla="*/ 0 h 234"/>
              <a:gd name="T14" fmla="*/ 0 w 234"/>
              <a:gd name="T15" fmla="*/ 117 h 234"/>
              <a:gd name="T16" fmla="*/ 117 w 234"/>
              <a:gd name="T17" fmla="*/ 234 h 234"/>
              <a:gd name="T18" fmla="*/ 234 w 234"/>
              <a:gd name="T19" fmla="*/ 117 h 234"/>
              <a:gd name="T20" fmla="*/ 233 w 234"/>
              <a:gd name="T21" fmla="*/ 11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4" h="234">
                <a:moveTo>
                  <a:pt x="233" y="110"/>
                </a:moveTo>
                <a:cubicBezTo>
                  <a:pt x="233" y="30"/>
                  <a:pt x="233" y="30"/>
                  <a:pt x="233" y="30"/>
                </a:cubicBezTo>
                <a:cubicBezTo>
                  <a:pt x="233" y="0"/>
                  <a:pt x="233" y="0"/>
                  <a:pt x="233" y="0"/>
                </a:cubicBezTo>
                <a:cubicBezTo>
                  <a:pt x="203" y="0"/>
                  <a:pt x="203" y="0"/>
                  <a:pt x="203" y="0"/>
                </a:cubicBezTo>
                <a:cubicBezTo>
                  <a:pt x="121" y="0"/>
                  <a:pt x="121" y="0"/>
                  <a:pt x="121" y="0"/>
                </a:cubicBezTo>
                <a:cubicBezTo>
                  <a:pt x="121" y="0"/>
                  <a:pt x="120" y="0"/>
                  <a:pt x="120" y="0"/>
                </a:cubicBezTo>
                <a:cubicBezTo>
                  <a:pt x="119" y="0"/>
                  <a:pt x="118" y="0"/>
                  <a:pt x="117" y="0"/>
                </a:cubicBezTo>
                <a:cubicBezTo>
                  <a:pt x="52" y="0"/>
                  <a:pt x="0" y="52"/>
                  <a:pt x="0" y="117"/>
                </a:cubicBezTo>
                <a:cubicBezTo>
                  <a:pt x="0" y="181"/>
                  <a:pt x="52" y="234"/>
                  <a:pt x="117" y="234"/>
                </a:cubicBezTo>
                <a:cubicBezTo>
                  <a:pt x="181" y="234"/>
                  <a:pt x="234" y="181"/>
                  <a:pt x="234" y="117"/>
                </a:cubicBezTo>
                <a:cubicBezTo>
                  <a:pt x="234" y="115"/>
                  <a:pt x="233" y="112"/>
                  <a:pt x="233" y="110"/>
                </a:cubicBezTo>
                <a:close/>
              </a:path>
            </a:pathLst>
          </a:custGeom>
          <a:solidFill>
            <a:srgbClr val="FC61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12" name="Freeform 107"/>
          <p:cNvSpPr>
            <a:spLocks/>
          </p:cNvSpPr>
          <p:nvPr/>
        </p:nvSpPr>
        <p:spPr bwMode="auto">
          <a:xfrm>
            <a:off x="2089526" y="4603365"/>
            <a:ext cx="1011907" cy="1007213"/>
          </a:xfrm>
          <a:custGeom>
            <a:avLst/>
            <a:gdLst>
              <a:gd name="T0" fmla="*/ 233 w 234"/>
              <a:gd name="T1" fmla="*/ 110 h 234"/>
              <a:gd name="T2" fmla="*/ 233 w 234"/>
              <a:gd name="T3" fmla="*/ 30 h 234"/>
              <a:gd name="T4" fmla="*/ 233 w 234"/>
              <a:gd name="T5" fmla="*/ 0 h 234"/>
              <a:gd name="T6" fmla="*/ 204 w 234"/>
              <a:gd name="T7" fmla="*/ 0 h 234"/>
              <a:gd name="T8" fmla="*/ 121 w 234"/>
              <a:gd name="T9" fmla="*/ 0 h 234"/>
              <a:gd name="T10" fmla="*/ 120 w 234"/>
              <a:gd name="T11" fmla="*/ 0 h 234"/>
              <a:gd name="T12" fmla="*/ 117 w 234"/>
              <a:gd name="T13" fmla="*/ 0 h 234"/>
              <a:gd name="T14" fmla="*/ 0 w 234"/>
              <a:gd name="T15" fmla="*/ 117 h 234"/>
              <a:gd name="T16" fmla="*/ 117 w 234"/>
              <a:gd name="T17" fmla="*/ 234 h 234"/>
              <a:gd name="T18" fmla="*/ 234 w 234"/>
              <a:gd name="T19" fmla="*/ 117 h 234"/>
              <a:gd name="T20" fmla="*/ 233 w 234"/>
              <a:gd name="T21" fmla="*/ 11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4" h="234">
                <a:moveTo>
                  <a:pt x="233" y="110"/>
                </a:moveTo>
                <a:cubicBezTo>
                  <a:pt x="233" y="30"/>
                  <a:pt x="233" y="30"/>
                  <a:pt x="233" y="30"/>
                </a:cubicBezTo>
                <a:cubicBezTo>
                  <a:pt x="233" y="0"/>
                  <a:pt x="233" y="0"/>
                  <a:pt x="233" y="0"/>
                </a:cubicBezTo>
                <a:cubicBezTo>
                  <a:pt x="204" y="0"/>
                  <a:pt x="204" y="0"/>
                  <a:pt x="204" y="0"/>
                </a:cubicBezTo>
                <a:cubicBezTo>
                  <a:pt x="121" y="0"/>
                  <a:pt x="121" y="0"/>
                  <a:pt x="121" y="0"/>
                </a:cubicBezTo>
                <a:cubicBezTo>
                  <a:pt x="121" y="0"/>
                  <a:pt x="121" y="0"/>
                  <a:pt x="120" y="0"/>
                </a:cubicBezTo>
                <a:cubicBezTo>
                  <a:pt x="119" y="0"/>
                  <a:pt x="118" y="0"/>
                  <a:pt x="117" y="0"/>
                </a:cubicBezTo>
                <a:cubicBezTo>
                  <a:pt x="52" y="0"/>
                  <a:pt x="0" y="52"/>
                  <a:pt x="0" y="117"/>
                </a:cubicBezTo>
                <a:cubicBezTo>
                  <a:pt x="0" y="181"/>
                  <a:pt x="52" y="234"/>
                  <a:pt x="117" y="234"/>
                </a:cubicBezTo>
                <a:cubicBezTo>
                  <a:pt x="181" y="234"/>
                  <a:pt x="234" y="181"/>
                  <a:pt x="234" y="117"/>
                </a:cubicBezTo>
                <a:cubicBezTo>
                  <a:pt x="234" y="115"/>
                  <a:pt x="234" y="112"/>
                  <a:pt x="233" y="110"/>
                </a:cubicBezTo>
                <a:close/>
              </a:path>
            </a:pathLst>
          </a:custGeom>
          <a:solidFill>
            <a:srgbClr val="FFC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35"/>
          <p:cNvSpPr>
            <a:spLocks/>
          </p:cNvSpPr>
          <p:nvPr/>
        </p:nvSpPr>
        <p:spPr bwMode="auto">
          <a:xfrm>
            <a:off x="2093429" y="3158388"/>
            <a:ext cx="1011907" cy="1007213"/>
          </a:xfrm>
          <a:custGeom>
            <a:avLst/>
            <a:gdLst>
              <a:gd name="T0" fmla="*/ 234 w 234"/>
              <a:gd name="T1" fmla="*/ 110 h 234"/>
              <a:gd name="T2" fmla="*/ 234 w 234"/>
              <a:gd name="T3" fmla="*/ 30 h 234"/>
              <a:gd name="T4" fmla="*/ 234 w 234"/>
              <a:gd name="T5" fmla="*/ 0 h 234"/>
              <a:gd name="T6" fmla="*/ 204 w 234"/>
              <a:gd name="T7" fmla="*/ 0 h 234"/>
              <a:gd name="T8" fmla="*/ 122 w 234"/>
              <a:gd name="T9" fmla="*/ 0 h 234"/>
              <a:gd name="T10" fmla="*/ 121 w 234"/>
              <a:gd name="T11" fmla="*/ 0 h 234"/>
              <a:gd name="T12" fmla="*/ 117 w 234"/>
              <a:gd name="T13" fmla="*/ 0 h 234"/>
              <a:gd name="T14" fmla="*/ 0 w 234"/>
              <a:gd name="T15" fmla="*/ 117 h 234"/>
              <a:gd name="T16" fmla="*/ 117 w 234"/>
              <a:gd name="T17" fmla="*/ 234 h 234"/>
              <a:gd name="T18" fmla="*/ 234 w 234"/>
              <a:gd name="T19" fmla="*/ 117 h 234"/>
              <a:gd name="T20" fmla="*/ 234 w 234"/>
              <a:gd name="T21" fmla="*/ 11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4" h="234">
                <a:moveTo>
                  <a:pt x="234" y="110"/>
                </a:moveTo>
                <a:cubicBezTo>
                  <a:pt x="234" y="30"/>
                  <a:pt x="234" y="30"/>
                  <a:pt x="234" y="30"/>
                </a:cubicBezTo>
                <a:cubicBezTo>
                  <a:pt x="234" y="0"/>
                  <a:pt x="234" y="0"/>
                  <a:pt x="234" y="0"/>
                </a:cubicBezTo>
                <a:cubicBezTo>
                  <a:pt x="204" y="0"/>
                  <a:pt x="204" y="0"/>
                  <a:pt x="204" y="0"/>
                </a:cubicBezTo>
                <a:cubicBezTo>
                  <a:pt x="122" y="0"/>
                  <a:pt x="122" y="0"/>
                  <a:pt x="122" y="0"/>
                </a:cubicBezTo>
                <a:cubicBezTo>
                  <a:pt x="121" y="0"/>
                  <a:pt x="121" y="0"/>
                  <a:pt x="121" y="0"/>
                </a:cubicBezTo>
                <a:cubicBezTo>
                  <a:pt x="119" y="0"/>
                  <a:pt x="118" y="0"/>
                  <a:pt x="117" y="0"/>
                </a:cubicBezTo>
                <a:cubicBezTo>
                  <a:pt x="53" y="0"/>
                  <a:pt x="0" y="52"/>
                  <a:pt x="0" y="117"/>
                </a:cubicBezTo>
                <a:cubicBezTo>
                  <a:pt x="0" y="181"/>
                  <a:pt x="53" y="234"/>
                  <a:pt x="117" y="234"/>
                </a:cubicBezTo>
                <a:cubicBezTo>
                  <a:pt x="182" y="234"/>
                  <a:pt x="234" y="181"/>
                  <a:pt x="234" y="117"/>
                </a:cubicBezTo>
                <a:cubicBezTo>
                  <a:pt x="234" y="115"/>
                  <a:pt x="234" y="112"/>
                  <a:pt x="234" y="110"/>
                </a:cubicBezTo>
                <a:close/>
              </a:path>
            </a:pathLst>
          </a:custGeom>
          <a:solidFill>
            <a:srgbClr val="464F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TextBox 13"/>
          <p:cNvSpPr txBox="1"/>
          <p:nvPr/>
        </p:nvSpPr>
        <p:spPr>
          <a:xfrm>
            <a:off x="2235200" y="1896534"/>
            <a:ext cx="812800" cy="707886"/>
          </a:xfrm>
          <a:prstGeom prst="rect">
            <a:avLst/>
          </a:prstGeom>
          <a:noFill/>
        </p:spPr>
        <p:txBody>
          <a:bodyPr wrap="square" rtlCol="0">
            <a:spAutoFit/>
          </a:bodyPr>
          <a:lstStyle/>
          <a:p>
            <a:r>
              <a:rPr lang="zh-CN" altLang="en-US" sz="2000" dirty="0" smtClean="0">
                <a:solidFill>
                  <a:schemeClr val="bg1"/>
                </a:solidFill>
                <a:latin typeface="华文琥珀" pitchFamily="2" charset="-122"/>
                <a:ea typeface="华文琥珀" pitchFamily="2" charset="-122"/>
              </a:rPr>
              <a:t>初级资格</a:t>
            </a:r>
            <a:endParaRPr lang="zh-CN" altLang="en-US" sz="2000" dirty="0">
              <a:solidFill>
                <a:schemeClr val="bg1"/>
              </a:solidFill>
              <a:latin typeface="华文琥珀" pitchFamily="2" charset="-122"/>
              <a:ea typeface="华文琥珀" pitchFamily="2" charset="-122"/>
            </a:endParaRPr>
          </a:p>
        </p:txBody>
      </p:sp>
      <p:sp>
        <p:nvSpPr>
          <p:cNvPr id="15" name="TextBox 14"/>
          <p:cNvSpPr txBox="1"/>
          <p:nvPr/>
        </p:nvSpPr>
        <p:spPr>
          <a:xfrm>
            <a:off x="2235200" y="3286918"/>
            <a:ext cx="812800" cy="707886"/>
          </a:xfrm>
          <a:prstGeom prst="rect">
            <a:avLst/>
          </a:prstGeom>
          <a:noFill/>
        </p:spPr>
        <p:txBody>
          <a:bodyPr wrap="square" rtlCol="0">
            <a:spAutoFit/>
          </a:bodyPr>
          <a:lstStyle/>
          <a:p>
            <a:r>
              <a:rPr lang="zh-CN" altLang="en-US" sz="2000" dirty="0" smtClean="0">
                <a:solidFill>
                  <a:schemeClr val="bg1"/>
                </a:solidFill>
                <a:latin typeface="华文琥珀" pitchFamily="2" charset="-122"/>
                <a:ea typeface="华文琥珀" pitchFamily="2" charset="-122"/>
              </a:rPr>
              <a:t>中级资格</a:t>
            </a:r>
            <a:endParaRPr lang="zh-CN" altLang="en-US" sz="2000" dirty="0">
              <a:solidFill>
                <a:schemeClr val="bg1"/>
              </a:solidFill>
              <a:latin typeface="华文琥珀" pitchFamily="2" charset="-122"/>
              <a:ea typeface="华文琥珀" pitchFamily="2" charset="-122"/>
            </a:endParaRPr>
          </a:p>
        </p:txBody>
      </p:sp>
      <p:sp>
        <p:nvSpPr>
          <p:cNvPr id="16" name="TextBox 15"/>
          <p:cNvSpPr txBox="1"/>
          <p:nvPr/>
        </p:nvSpPr>
        <p:spPr>
          <a:xfrm>
            <a:off x="2235200" y="4715678"/>
            <a:ext cx="812800" cy="707886"/>
          </a:xfrm>
          <a:prstGeom prst="rect">
            <a:avLst/>
          </a:prstGeom>
          <a:noFill/>
        </p:spPr>
        <p:txBody>
          <a:bodyPr wrap="square" rtlCol="0">
            <a:spAutoFit/>
          </a:bodyPr>
          <a:lstStyle/>
          <a:p>
            <a:r>
              <a:rPr lang="zh-CN" altLang="en-US" sz="2000" dirty="0" smtClean="0">
                <a:solidFill>
                  <a:schemeClr val="bg1"/>
                </a:solidFill>
                <a:latin typeface="华文琥珀" pitchFamily="2" charset="-122"/>
                <a:ea typeface="华文琥珀" pitchFamily="2" charset="-122"/>
              </a:rPr>
              <a:t>高级资格</a:t>
            </a:r>
            <a:endParaRPr lang="zh-CN" altLang="en-US" sz="2000" dirty="0">
              <a:solidFill>
                <a:schemeClr val="bg1"/>
              </a:solidFill>
              <a:latin typeface="华文琥珀" pitchFamily="2" charset="-122"/>
              <a:ea typeface="华文琥珀" pitchFamily="2" charset="-122"/>
            </a:endParaRPr>
          </a:p>
        </p:txBody>
      </p:sp>
      <p:sp>
        <p:nvSpPr>
          <p:cNvPr id="19" name="TextBox 18"/>
          <p:cNvSpPr txBox="1"/>
          <p:nvPr/>
        </p:nvSpPr>
        <p:spPr>
          <a:xfrm>
            <a:off x="3431821" y="3358356"/>
            <a:ext cx="1800493" cy="369332"/>
          </a:xfrm>
          <a:prstGeom prst="rect">
            <a:avLst/>
          </a:prstGeom>
          <a:noFill/>
        </p:spPr>
        <p:txBody>
          <a:bodyPr wrap="none" rtlCol="0">
            <a:spAutoFit/>
          </a:bodyPr>
          <a:lstStyle/>
          <a:p>
            <a:r>
              <a:rPr lang="zh-CN" altLang="en-US" dirty="0" smtClean="0">
                <a:latin typeface="微软雅黑" pitchFamily="34" charset="-122"/>
                <a:ea typeface="微软雅黑" pitchFamily="34" charset="-122"/>
              </a:rPr>
              <a:t>具备工程师职称</a:t>
            </a:r>
            <a:endParaRPr lang="zh-CN" altLang="en-US" dirty="0">
              <a:latin typeface="微软雅黑" pitchFamily="34" charset="-122"/>
              <a:ea typeface="微软雅黑" pitchFamily="34" charset="-122"/>
            </a:endParaRPr>
          </a:p>
        </p:txBody>
      </p:sp>
      <p:sp>
        <p:nvSpPr>
          <p:cNvPr id="20" name="TextBox 19"/>
          <p:cNvSpPr txBox="1"/>
          <p:nvPr/>
        </p:nvSpPr>
        <p:spPr>
          <a:xfrm>
            <a:off x="3431821" y="4787116"/>
            <a:ext cx="2262158" cy="369332"/>
          </a:xfrm>
          <a:prstGeom prst="rect">
            <a:avLst/>
          </a:prstGeom>
          <a:noFill/>
        </p:spPr>
        <p:txBody>
          <a:bodyPr wrap="none" rtlCol="0">
            <a:spAutoFit/>
          </a:bodyPr>
          <a:lstStyle/>
          <a:p>
            <a:r>
              <a:rPr lang="zh-CN" altLang="en-US" dirty="0" smtClean="0">
                <a:latin typeface="微软雅黑" pitchFamily="34" charset="-122"/>
                <a:ea typeface="微软雅黑" pitchFamily="34" charset="-122"/>
              </a:rPr>
              <a:t>具备高级工程师职称</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1+#ppt_w/2"/>
                                          </p:val>
                                        </p:tav>
                                        <p:tav tm="100000">
                                          <p:val>
                                            <p:strVal val="#ppt_x"/>
                                          </p:val>
                                        </p:tav>
                                      </p:tavLst>
                                    </p:anim>
                                    <p:anim calcmode="lin" valueType="num">
                                      <p:cBhvr additive="base">
                                        <p:cTn id="14"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1+#ppt_w/2"/>
                                          </p:val>
                                        </p:tav>
                                        <p:tav tm="100000">
                                          <p:val>
                                            <p:strVal val="#ppt_x"/>
                                          </p:val>
                                        </p:tav>
                                      </p:tavLst>
                                    </p:anim>
                                    <p:anim calcmode="lin" valueType="num">
                                      <p:cBhvr additive="base">
                                        <p:cTn id="20"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9" grpId="0"/>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9C689EE7-C798-4E5C-9338-2BD7BFF69A97}" type="slidenum">
              <a:rPr lang="zh-CN" altLang="en-US" smtClean="0"/>
              <a:pPr/>
              <a:t>6</a:t>
            </a:fld>
            <a:endParaRPr lang="zh-CN" altLang="en-US" dirty="0"/>
          </a:p>
        </p:txBody>
      </p:sp>
      <p:grpSp>
        <p:nvGrpSpPr>
          <p:cNvPr id="4" name="组合 3"/>
          <p:cNvGrpSpPr/>
          <p:nvPr/>
        </p:nvGrpSpPr>
        <p:grpSpPr>
          <a:xfrm>
            <a:off x="678575" y="574017"/>
            <a:ext cx="1593223" cy="609741"/>
            <a:chOff x="283464" y="286512"/>
            <a:chExt cx="1593223" cy="457200"/>
          </a:xfrm>
        </p:grpSpPr>
        <p:cxnSp>
          <p:nvCxnSpPr>
            <p:cNvPr id="5" name="直接连接符 4"/>
            <p:cNvCxnSpPr/>
            <p:nvPr/>
          </p:nvCxnSpPr>
          <p:spPr>
            <a:xfrm>
              <a:off x="502920" y="286512"/>
              <a:ext cx="0" cy="457200"/>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283464" y="286512"/>
              <a:ext cx="155448" cy="457200"/>
            </a:xfrm>
            <a:prstGeom prst="rect">
              <a:avLst/>
            </a:prstGeom>
            <a:solidFill>
              <a:srgbClr val="FC61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12211" y="359583"/>
              <a:ext cx="1364476" cy="230779"/>
            </a:xfrm>
            <a:prstGeom prst="rect">
              <a:avLst/>
            </a:prstGeom>
          </p:spPr>
          <p:txBody>
            <a:bodyPr wrap="none">
              <a:spAutoFit/>
            </a:bodyPr>
            <a:lstStyle/>
            <a:p>
              <a:pPr algn="ctr"/>
              <a:r>
                <a:rPr lang="zh-CN" altLang="en-US" sz="1400" b="1" kern="800" spc="300" dirty="0" smtClean="0">
                  <a:solidFill>
                    <a:srgbClr val="FC611F"/>
                  </a:solidFill>
                  <a:latin typeface="微软雅黑" pitchFamily="34" charset="-122"/>
                  <a:ea typeface="微软雅黑" pitchFamily="34" charset="-122"/>
                </a:rPr>
                <a:t>一</a:t>
              </a:r>
              <a:r>
                <a:rPr lang="en-US" altLang="zh-CN" sz="1400" b="1" kern="800" spc="300" dirty="0" smtClean="0">
                  <a:solidFill>
                    <a:srgbClr val="FC611F"/>
                  </a:solidFill>
                  <a:latin typeface="微软雅黑" pitchFamily="34" charset="-122"/>
                  <a:ea typeface="微软雅黑" pitchFamily="34" charset="-122"/>
                </a:rPr>
                <a:t>.</a:t>
              </a:r>
              <a:r>
                <a:rPr lang="zh-CN" altLang="en-US" sz="1400" b="1" kern="800" spc="300" dirty="0" smtClean="0">
                  <a:solidFill>
                    <a:srgbClr val="FC611F"/>
                  </a:solidFill>
                  <a:latin typeface="微软雅黑" pitchFamily="34" charset="-122"/>
                  <a:ea typeface="微软雅黑" pitchFamily="34" charset="-122"/>
                </a:rPr>
                <a:t>考试性质</a:t>
              </a:r>
              <a:endParaRPr lang="zh-CN" altLang="en-US" sz="1400" b="1" kern="800" spc="300" dirty="0">
                <a:solidFill>
                  <a:srgbClr val="FC611F"/>
                </a:solidFill>
                <a:latin typeface="微软雅黑" pitchFamily="34" charset="-122"/>
                <a:ea typeface="微软雅黑" pitchFamily="34" charset="-122"/>
              </a:endParaRPr>
            </a:p>
          </p:txBody>
        </p:sp>
        <p:sp>
          <p:nvSpPr>
            <p:cNvPr id="8" name="TextBox 9"/>
            <p:cNvSpPr txBox="1"/>
            <p:nvPr/>
          </p:nvSpPr>
          <p:spPr>
            <a:xfrm>
              <a:off x="516268" y="538529"/>
              <a:ext cx="1295546" cy="173084"/>
            </a:xfrm>
            <a:prstGeom prst="rect">
              <a:avLst/>
            </a:prstGeom>
            <a:noFill/>
          </p:spPr>
          <p:txBody>
            <a:bodyPr wrap="none" rtlCol="0">
              <a:spAutoFit/>
            </a:bodyPr>
            <a:lstStyle/>
            <a:p>
              <a:pPr algn="ctr"/>
              <a:r>
                <a:rPr lang="en-US" sz="900" b="1" dirty="0" smtClean="0">
                  <a:solidFill>
                    <a:srgbClr val="FC611F"/>
                  </a:solidFill>
                </a:rPr>
                <a:t>The Nature Of The Test</a:t>
              </a:r>
              <a:endParaRPr lang="zh-CN" altLang="en-US" sz="900" b="1" dirty="0">
                <a:solidFill>
                  <a:srgbClr val="FC611F"/>
                </a:solidFill>
                <a:latin typeface="微软雅黑" pitchFamily="34" charset="-122"/>
                <a:ea typeface="微软雅黑" pitchFamily="34" charset="-122"/>
              </a:endParaRPr>
            </a:p>
          </p:txBody>
        </p:sp>
      </p:grpSp>
      <p:sp>
        <p:nvSpPr>
          <p:cNvPr id="9" name="TextBox 8"/>
          <p:cNvSpPr txBox="1"/>
          <p:nvPr/>
        </p:nvSpPr>
        <p:spPr>
          <a:xfrm>
            <a:off x="1896533" y="2641600"/>
            <a:ext cx="4876800" cy="1077218"/>
          </a:xfrm>
          <a:prstGeom prst="rect">
            <a:avLst/>
          </a:prstGeom>
          <a:noFill/>
        </p:spPr>
        <p:txBody>
          <a:bodyPr wrap="square" rtlCol="0">
            <a:spAutoFit/>
          </a:bodyPr>
          <a:lstStyle/>
          <a:p>
            <a:r>
              <a:rPr lang="zh-CN" altLang="en-US" sz="3200" dirty="0" smtClean="0">
                <a:solidFill>
                  <a:srgbClr val="151F29"/>
                </a:solidFill>
                <a:ea typeface="迷你简中黑" pitchFamily="49" charset="-122"/>
              </a:rPr>
              <a:t>既是</a:t>
            </a:r>
            <a:r>
              <a:rPr lang="zh-CN" altLang="en-US" sz="3200" b="1" dirty="0" smtClean="0">
                <a:solidFill>
                  <a:srgbClr val="F34D03"/>
                </a:solidFill>
                <a:ea typeface="迷你简中黑" pitchFamily="49" charset="-122"/>
              </a:rPr>
              <a:t>职业资格</a:t>
            </a:r>
            <a:r>
              <a:rPr lang="zh-CN" altLang="en-US" sz="3200" dirty="0" smtClean="0">
                <a:solidFill>
                  <a:srgbClr val="151F29"/>
                </a:solidFill>
                <a:ea typeface="迷你简中黑" pitchFamily="49" charset="-122"/>
              </a:rPr>
              <a:t>考试，</a:t>
            </a:r>
            <a:endParaRPr lang="en-US" altLang="zh-CN" sz="3200" dirty="0" smtClean="0">
              <a:solidFill>
                <a:srgbClr val="151F29"/>
              </a:solidFill>
              <a:ea typeface="迷你简中黑" pitchFamily="49" charset="-122"/>
            </a:endParaRPr>
          </a:p>
          <a:p>
            <a:r>
              <a:rPr lang="zh-CN" altLang="en-US" sz="3200" dirty="0" smtClean="0">
                <a:solidFill>
                  <a:srgbClr val="F34D03"/>
                </a:solidFill>
                <a:ea typeface="迷你简中黑" pitchFamily="49" charset="-122"/>
              </a:rPr>
              <a:t>          </a:t>
            </a:r>
            <a:r>
              <a:rPr lang="zh-CN" altLang="en-US" sz="3200" dirty="0" smtClean="0">
                <a:solidFill>
                  <a:srgbClr val="151F29"/>
                </a:solidFill>
                <a:ea typeface="迷你简中黑" pitchFamily="49" charset="-122"/>
              </a:rPr>
              <a:t>又是</a:t>
            </a:r>
            <a:r>
              <a:rPr lang="zh-CN" altLang="en-US" sz="3200" b="1" dirty="0" smtClean="0">
                <a:solidFill>
                  <a:srgbClr val="F34D03"/>
                </a:solidFill>
                <a:ea typeface="迷你简中黑" pitchFamily="49" charset="-122"/>
              </a:rPr>
              <a:t>职称资格</a:t>
            </a:r>
            <a:r>
              <a:rPr lang="zh-CN" altLang="en-US" sz="3200" dirty="0" smtClean="0">
                <a:solidFill>
                  <a:srgbClr val="151F29"/>
                </a:solidFill>
                <a:ea typeface="迷你简中黑" pitchFamily="49" charset="-122"/>
              </a:rPr>
              <a:t>考试。</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786288" y="1343378"/>
            <a:ext cx="3571431" cy="3735314"/>
            <a:chOff x="3186113" y="530112"/>
            <a:chExt cx="2625725" cy="2338387"/>
          </a:xfrm>
        </p:grpSpPr>
        <p:sp>
          <p:nvSpPr>
            <p:cNvPr id="12" name="Rectangle 9"/>
            <p:cNvSpPr>
              <a:spLocks noChangeArrowheads="1"/>
            </p:cNvSpPr>
            <p:nvPr/>
          </p:nvSpPr>
          <p:spPr bwMode="auto">
            <a:xfrm>
              <a:off x="3338513" y="693625"/>
              <a:ext cx="2320925" cy="1635125"/>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1"/>
            <p:cNvSpPr>
              <a:spLocks noEditPoints="1"/>
            </p:cNvSpPr>
            <p:nvPr/>
          </p:nvSpPr>
          <p:spPr bwMode="auto">
            <a:xfrm>
              <a:off x="3186113" y="530112"/>
              <a:ext cx="2625725" cy="1895475"/>
            </a:xfrm>
            <a:custGeom>
              <a:avLst/>
              <a:gdLst>
                <a:gd name="T0" fmla="*/ 397 w 432"/>
                <a:gd name="T1" fmla="*/ 0 h 312"/>
                <a:gd name="T2" fmla="*/ 33 w 432"/>
                <a:gd name="T3" fmla="*/ 0 h 312"/>
                <a:gd name="T4" fmla="*/ 0 w 432"/>
                <a:gd name="T5" fmla="*/ 35 h 312"/>
                <a:gd name="T6" fmla="*/ 0 w 432"/>
                <a:gd name="T7" fmla="*/ 276 h 312"/>
                <a:gd name="T8" fmla="*/ 33 w 432"/>
                <a:gd name="T9" fmla="*/ 312 h 312"/>
                <a:gd name="T10" fmla="*/ 397 w 432"/>
                <a:gd name="T11" fmla="*/ 312 h 312"/>
                <a:gd name="T12" fmla="*/ 432 w 432"/>
                <a:gd name="T13" fmla="*/ 276 h 312"/>
                <a:gd name="T14" fmla="*/ 432 w 432"/>
                <a:gd name="T15" fmla="*/ 35 h 312"/>
                <a:gd name="T16" fmla="*/ 397 w 432"/>
                <a:gd name="T17" fmla="*/ 0 h 312"/>
                <a:gd name="T18" fmla="*/ 408 w 432"/>
                <a:gd name="T19" fmla="*/ 284 h 312"/>
                <a:gd name="T20" fmla="*/ 24 w 432"/>
                <a:gd name="T21" fmla="*/ 284 h 312"/>
                <a:gd name="T22" fmla="*/ 24 w 432"/>
                <a:gd name="T23" fmla="*/ 28 h 312"/>
                <a:gd name="T24" fmla="*/ 408 w 432"/>
                <a:gd name="T25" fmla="*/ 28 h 312"/>
                <a:gd name="T26" fmla="*/ 408 w 432"/>
                <a:gd name="T27" fmla="*/ 28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2" h="312">
                  <a:moveTo>
                    <a:pt x="397" y="0"/>
                  </a:moveTo>
                  <a:cubicBezTo>
                    <a:pt x="33" y="0"/>
                    <a:pt x="33" y="0"/>
                    <a:pt x="33" y="0"/>
                  </a:cubicBezTo>
                  <a:cubicBezTo>
                    <a:pt x="15" y="0"/>
                    <a:pt x="0" y="16"/>
                    <a:pt x="0" y="35"/>
                  </a:cubicBezTo>
                  <a:cubicBezTo>
                    <a:pt x="0" y="276"/>
                    <a:pt x="0" y="276"/>
                    <a:pt x="0" y="276"/>
                  </a:cubicBezTo>
                  <a:cubicBezTo>
                    <a:pt x="0" y="295"/>
                    <a:pt x="15" y="312"/>
                    <a:pt x="33" y="312"/>
                  </a:cubicBezTo>
                  <a:cubicBezTo>
                    <a:pt x="397" y="312"/>
                    <a:pt x="397" y="312"/>
                    <a:pt x="397" y="312"/>
                  </a:cubicBezTo>
                  <a:cubicBezTo>
                    <a:pt x="416" y="312"/>
                    <a:pt x="432" y="295"/>
                    <a:pt x="432" y="276"/>
                  </a:cubicBezTo>
                  <a:cubicBezTo>
                    <a:pt x="432" y="35"/>
                    <a:pt x="432" y="35"/>
                    <a:pt x="432" y="35"/>
                  </a:cubicBezTo>
                  <a:cubicBezTo>
                    <a:pt x="432" y="16"/>
                    <a:pt x="416" y="0"/>
                    <a:pt x="397" y="0"/>
                  </a:cubicBezTo>
                  <a:close/>
                  <a:moveTo>
                    <a:pt x="408" y="284"/>
                  </a:moveTo>
                  <a:cubicBezTo>
                    <a:pt x="24" y="284"/>
                    <a:pt x="24" y="284"/>
                    <a:pt x="24" y="284"/>
                  </a:cubicBezTo>
                  <a:cubicBezTo>
                    <a:pt x="24" y="28"/>
                    <a:pt x="24" y="28"/>
                    <a:pt x="24" y="28"/>
                  </a:cubicBezTo>
                  <a:cubicBezTo>
                    <a:pt x="408" y="28"/>
                    <a:pt x="408" y="28"/>
                    <a:pt x="408" y="28"/>
                  </a:cubicBezTo>
                  <a:lnTo>
                    <a:pt x="408" y="284"/>
                  </a:lnTo>
                  <a:close/>
                </a:path>
              </a:pathLst>
            </a:custGeom>
            <a:solidFill>
              <a:srgbClr val="1C2B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2"/>
            <p:cNvSpPr>
              <a:spLocks/>
            </p:cNvSpPr>
            <p:nvPr/>
          </p:nvSpPr>
          <p:spPr bwMode="auto">
            <a:xfrm>
              <a:off x="3867150" y="2546237"/>
              <a:ext cx="1257300" cy="322262"/>
            </a:xfrm>
            <a:custGeom>
              <a:avLst/>
              <a:gdLst>
                <a:gd name="T0" fmla="*/ 163 w 207"/>
                <a:gd name="T1" fmla="*/ 35 h 53"/>
                <a:gd name="T2" fmla="*/ 207 w 207"/>
                <a:gd name="T3" fmla="*/ 35 h 53"/>
                <a:gd name="T4" fmla="*/ 207 w 207"/>
                <a:gd name="T5" fmla="*/ 53 h 53"/>
                <a:gd name="T6" fmla="*/ 0 w 207"/>
                <a:gd name="T7" fmla="*/ 53 h 53"/>
                <a:gd name="T8" fmla="*/ 0 w 207"/>
                <a:gd name="T9" fmla="*/ 35 h 53"/>
                <a:gd name="T10" fmla="*/ 44 w 207"/>
                <a:gd name="T11" fmla="*/ 35 h 53"/>
                <a:gd name="T12" fmla="*/ 58 w 207"/>
                <a:gd name="T13" fmla="*/ 11 h 53"/>
                <a:gd name="T14" fmla="*/ 66 w 207"/>
                <a:gd name="T15" fmla="*/ 0 h 53"/>
                <a:gd name="T16" fmla="*/ 104 w 207"/>
                <a:gd name="T17" fmla="*/ 0 h 53"/>
                <a:gd name="T18" fmla="*/ 141 w 207"/>
                <a:gd name="T19" fmla="*/ 0 h 53"/>
                <a:gd name="T20" fmla="*/ 149 w 207"/>
                <a:gd name="T21" fmla="*/ 11 h 53"/>
                <a:gd name="T22" fmla="*/ 163 w 207"/>
                <a:gd name="T23" fmla="*/ 3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53">
                  <a:moveTo>
                    <a:pt x="163" y="35"/>
                  </a:moveTo>
                  <a:cubicBezTo>
                    <a:pt x="207" y="35"/>
                    <a:pt x="207" y="35"/>
                    <a:pt x="207" y="35"/>
                  </a:cubicBezTo>
                  <a:cubicBezTo>
                    <a:pt x="207" y="53"/>
                    <a:pt x="207" y="53"/>
                    <a:pt x="207" y="53"/>
                  </a:cubicBezTo>
                  <a:cubicBezTo>
                    <a:pt x="0" y="53"/>
                    <a:pt x="0" y="53"/>
                    <a:pt x="0" y="53"/>
                  </a:cubicBezTo>
                  <a:cubicBezTo>
                    <a:pt x="0" y="35"/>
                    <a:pt x="0" y="35"/>
                    <a:pt x="0" y="35"/>
                  </a:cubicBezTo>
                  <a:cubicBezTo>
                    <a:pt x="44" y="35"/>
                    <a:pt x="44" y="35"/>
                    <a:pt x="44" y="35"/>
                  </a:cubicBezTo>
                  <a:cubicBezTo>
                    <a:pt x="48" y="31"/>
                    <a:pt x="53" y="24"/>
                    <a:pt x="58" y="11"/>
                  </a:cubicBezTo>
                  <a:cubicBezTo>
                    <a:pt x="58" y="11"/>
                    <a:pt x="61" y="1"/>
                    <a:pt x="66" y="0"/>
                  </a:cubicBezTo>
                  <a:cubicBezTo>
                    <a:pt x="69" y="0"/>
                    <a:pt x="86" y="0"/>
                    <a:pt x="104" y="0"/>
                  </a:cubicBezTo>
                  <a:cubicBezTo>
                    <a:pt x="121" y="0"/>
                    <a:pt x="138" y="0"/>
                    <a:pt x="141" y="0"/>
                  </a:cubicBezTo>
                  <a:cubicBezTo>
                    <a:pt x="146" y="1"/>
                    <a:pt x="149" y="11"/>
                    <a:pt x="149" y="11"/>
                  </a:cubicBezTo>
                  <a:cubicBezTo>
                    <a:pt x="154" y="24"/>
                    <a:pt x="159" y="31"/>
                    <a:pt x="163" y="35"/>
                  </a:cubicBezTo>
                  <a:close/>
                </a:path>
              </a:pathLst>
            </a:custGeom>
            <a:solidFill>
              <a:srgbClr val="464F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3"/>
            <p:cNvSpPr>
              <a:spLocks/>
            </p:cNvSpPr>
            <p:nvPr/>
          </p:nvSpPr>
          <p:spPr bwMode="auto">
            <a:xfrm>
              <a:off x="4340225" y="2546237"/>
              <a:ext cx="784225" cy="322262"/>
            </a:xfrm>
            <a:custGeom>
              <a:avLst/>
              <a:gdLst>
                <a:gd name="T0" fmla="*/ 85 w 129"/>
                <a:gd name="T1" fmla="*/ 35 h 53"/>
                <a:gd name="T2" fmla="*/ 71 w 129"/>
                <a:gd name="T3" fmla="*/ 11 h 53"/>
                <a:gd name="T4" fmla="*/ 63 w 129"/>
                <a:gd name="T5" fmla="*/ 0 h 53"/>
                <a:gd name="T6" fmla="*/ 26 w 129"/>
                <a:gd name="T7" fmla="*/ 0 h 53"/>
                <a:gd name="T8" fmla="*/ 0 w 129"/>
                <a:gd name="T9" fmla="*/ 0 h 53"/>
                <a:gd name="T10" fmla="*/ 59 w 129"/>
                <a:gd name="T11" fmla="*/ 53 h 53"/>
                <a:gd name="T12" fmla="*/ 129 w 129"/>
                <a:gd name="T13" fmla="*/ 53 h 53"/>
                <a:gd name="T14" fmla="*/ 129 w 129"/>
                <a:gd name="T15" fmla="*/ 35 h 53"/>
                <a:gd name="T16" fmla="*/ 85 w 129"/>
                <a:gd name="T17" fmla="*/ 3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 h="53">
                  <a:moveTo>
                    <a:pt x="85" y="35"/>
                  </a:moveTo>
                  <a:cubicBezTo>
                    <a:pt x="81" y="31"/>
                    <a:pt x="76" y="24"/>
                    <a:pt x="71" y="11"/>
                  </a:cubicBezTo>
                  <a:cubicBezTo>
                    <a:pt x="71" y="11"/>
                    <a:pt x="68" y="1"/>
                    <a:pt x="63" y="0"/>
                  </a:cubicBezTo>
                  <a:cubicBezTo>
                    <a:pt x="60" y="0"/>
                    <a:pt x="43" y="0"/>
                    <a:pt x="26" y="0"/>
                  </a:cubicBezTo>
                  <a:cubicBezTo>
                    <a:pt x="16" y="0"/>
                    <a:pt x="7" y="0"/>
                    <a:pt x="0" y="0"/>
                  </a:cubicBezTo>
                  <a:cubicBezTo>
                    <a:pt x="21" y="15"/>
                    <a:pt x="41" y="33"/>
                    <a:pt x="59" y="53"/>
                  </a:cubicBezTo>
                  <a:cubicBezTo>
                    <a:pt x="129" y="53"/>
                    <a:pt x="129" y="53"/>
                    <a:pt x="129" y="53"/>
                  </a:cubicBezTo>
                  <a:cubicBezTo>
                    <a:pt x="129" y="35"/>
                    <a:pt x="129" y="35"/>
                    <a:pt x="129" y="35"/>
                  </a:cubicBezTo>
                  <a:lnTo>
                    <a:pt x="85" y="35"/>
                  </a:lnTo>
                  <a:close/>
                </a:path>
              </a:pathLst>
            </a:custGeom>
            <a:solidFill>
              <a:srgbClr val="1C2B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6" name="矩形 15"/>
          <p:cNvSpPr/>
          <p:nvPr/>
        </p:nvSpPr>
        <p:spPr>
          <a:xfrm>
            <a:off x="3122972" y="1886939"/>
            <a:ext cx="1548244" cy="646331"/>
          </a:xfrm>
          <a:prstGeom prst="rect">
            <a:avLst/>
          </a:prstGeom>
        </p:spPr>
        <p:txBody>
          <a:bodyPr wrap="none">
            <a:spAutoFit/>
          </a:bodyPr>
          <a:lstStyle/>
          <a:p>
            <a:pPr algn="ctr"/>
            <a:r>
              <a:rPr lang="en-US" altLang="zh-CN" sz="3600" b="1" dirty="0" smtClean="0">
                <a:solidFill>
                  <a:srgbClr val="FC611F"/>
                </a:solidFill>
                <a:latin typeface="+mj-lt"/>
                <a:ea typeface="Arial Unicode MS" pitchFamily="34" charset="-122"/>
                <a:cs typeface="Arial Unicode MS" pitchFamily="34" charset="-122"/>
              </a:rPr>
              <a:t>PART</a:t>
            </a:r>
            <a:r>
              <a:rPr lang="en-US" altLang="zh-CN" sz="3600" b="1" dirty="0" smtClean="0">
                <a:solidFill>
                  <a:srgbClr val="FC611F"/>
                </a:solidFill>
                <a:latin typeface="Arial Unicode MS" pitchFamily="34" charset="-122"/>
                <a:ea typeface="Arial Unicode MS" pitchFamily="34" charset="-122"/>
                <a:cs typeface="Arial Unicode MS" pitchFamily="34" charset="-122"/>
              </a:rPr>
              <a:t> 2</a:t>
            </a:r>
          </a:p>
        </p:txBody>
      </p:sp>
      <p:sp>
        <p:nvSpPr>
          <p:cNvPr id="17" name="矩形 16"/>
          <p:cNvSpPr/>
          <p:nvPr/>
        </p:nvSpPr>
        <p:spPr>
          <a:xfrm>
            <a:off x="3572576" y="2685184"/>
            <a:ext cx="2031325" cy="646331"/>
          </a:xfrm>
          <a:prstGeom prst="rect">
            <a:avLst/>
          </a:prstGeom>
        </p:spPr>
        <p:txBody>
          <a:bodyPr wrap="none">
            <a:spAutoFit/>
          </a:bodyPr>
          <a:lstStyle/>
          <a:p>
            <a:pPr algn="ctr"/>
            <a:r>
              <a:rPr lang="zh-CN" altLang="en-US" sz="3600" dirty="0" smtClean="0">
                <a:solidFill>
                  <a:srgbClr val="FC611F"/>
                </a:solidFill>
                <a:latin typeface="华文琥珀" pitchFamily="2" charset="-122"/>
                <a:ea typeface="华文琥珀" pitchFamily="2" charset="-122"/>
              </a:rPr>
              <a:t>考试徽标</a:t>
            </a:r>
            <a:endParaRPr lang="en-US" altLang="zh-CN" sz="3600" dirty="0" smtClean="0">
              <a:solidFill>
                <a:srgbClr val="FC611F"/>
              </a:solidFill>
              <a:latin typeface="华文琥珀" pitchFamily="2" charset="-122"/>
              <a:ea typeface="华文琥珀"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图片 41" descr="图片logo.jpg"/>
          <p:cNvPicPr>
            <a:picLocks noChangeAspect="1"/>
          </p:cNvPicPr>
          <p:nvPr/>
        </p:nvPicPr>
        <p:blipFill>
          <a:blip r:embed="rId2"/>
          <a:stretch>
            <a:fillRect/>
          </a:stretch>
        </p:blipFill>
        <p:spPr>
          <a:xfrm>
            <a:off x="0" y="0"/>
            <a:ext cx="9144000" cy="6858000"/>
          </a:xfrm>
          <a:prstGeom prst="rect">
            <a:avLst/>
          </a:prstGeom>
        </p:spPr>
      </p:pic>
      <p:grpSp>
        <p:nvGrpSpPr>
          <p:cNvPr id="36" name="组合 35"/>
          <p:cNvGrpSpPr/>
          <p:nvPr/>
        </p:nvGrpSpPr>
        <p:grpSpPr>
          <a:xfrm>
            <a:off x="678575" y="574017"/>
            <a:ext cx="1593223" cy="609741"/>
            <a:chOff x="283464" y="286512"/>
            <a:chExt cx="1593223" cy="457200"/>
          </a:xfrm>
        </p:grpSpPr>
        <p:cxnSp>
          <p:nvCxnSpPr>
            <p:cNvPr id="37" name="直接连接符 36"/>
            <p:cNvCxnSpPr/>
            <p:nvPr/>
          </p:nvCxnSpPr>
          <p:spPr>
            <a:xfrm>
              <a:off x="502920" y="286512"/>
              <a:ext cx="0" cy="457200"/>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283464" y="286512"/>
              <a:ext cx="155448" cy="457200"/>
            </a:xfrm>
            <a:prstGeom prst="rect">
              <a:avLst/>
            </a:prstGeom>
            <a:solidFill>
              <a:srgbClr val="FC61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512211" y="359583"/>
              <a:ext cx="1364476" cy="230779"/>
            </a:xfrm>
            <a:prstGeom prst="rect">
              <a:avLst/>
            </a:prstGeom>
          </p:spPr>
          <p:txBody>
            <a:bodyPr wrap="none">
              <a:spAutoFit/>
            </a:bodyPr>
            <a:lstStyle/>
            <a:p>
              <a:pPr algn="ctr"/>
              <a:r>
                <a:rPr lang="zh-CN" altLang="en-US" sz="1400" b="1" kern="800" spc="300" dirty="0" smtClean="0">
                  <a:solidFill>
                    <a:srgbClr val="FC611F"/>
                  </a:solidFill>
                  <a:latin typeface="微软雅黑" pitchFamily="34" charset="-122"/>
                  <a:ea typeface="微软雅黑" pitchFamily="34" charset="-122"/>
                </a:rPr>
                <a:t>二</a:t>
              </a:r>
              <a:r>
                <a:rPr lang="en-US" altLang="zh-CN" sz="1400" b="1" kern="800" spc="300" dirty="0" smtClean="0">
                  <a:solidFill>
                    <a:srgbClr val="FC611F"/>
                  </a:solidFill>
                  <a:latin typeface="微软雅黑" pitchFamily="34" charset="-122"/>
                  <a:ea typeface="微软雅黑" pitchFamily="34" charset="-122"/>
                </a:rPr>
                <a:t>.</a:t>
              </a:r>
              <a:r>
                <a:rPr lang="zh-CN" altLang="en-US" sz="1400" b="1" kern="800" spc="300" dirty="0" smtClean="0">
                  <a:solidFill>
                    <a:srgbClr val="FC611F"/>
                  </a:solidFill>
                  <a:latin typeface="微软雅黑" pitchFamily="34" charset="-122"/>
                  <a:ea typeface="微软雅黑" pitchFamily="34" charset="-122"/>
                </a:rPr>
                <a:t>考试徽标</a:t>
              </a:r>
              <a:endParaRPr lang="zh-CN" altLang="en-US" sz="1400" b="1" kern="800" spc="300" dirty="0">
                <a:solidFill>
                  <a:srgbClr val="FC611F"/>
                </a:solidFill>
                <a:latin typeface="微软雅黑" pitchFamily="34" charset="-122"/>
                <a:ea typeface="微软雅黑" pitchFamily="34" charset="-122"/>
              </a:endParaRPr>
            </a:p>
          </p:txBody>
        </p:sp>
        <p:sp>
          <p:nvSpPr>
            <p:cNvPr id="40" name="TextBox 9"/>
            <p:cNvSpPr txBox="1"/>
            <p:nvPr/>
          </p:nvSpPr>
          <p:spPr>
            <a:xfrm>
              <a:off x="516268" y="538529"/>
              <a:ext cx="984565" cy="173084"/>
            </a:xfrm>
            <a:prstGeom prst="rect">
              <a:avLst/>
            </a:prstGeom>
            <a:noFill/>
          </p:spPr>
          <p:txBody>
            <a:bodyPr wrap="none" rtlCol="0">
              <a:spAutoFit/>
            </a:bodyPr>
            <a:lstStyle/>
            <a:p>
              <a:pPr algn="ctr"/>
              <a:r>
                <a:rPr lang="en-US" sz="900" b="1" dirty="0" smtClean="0">
                  <a:solidFill>
                    <a:srgbClr val="FC611F"/>
                  </a:solidFill>
                </a:rPr>
                <a:t>Logo Of The Test</a:t>
              </a:r>
              <a:endParaRPr lang="zh-CN" altLang="en-US" sz="900" b="1" dirty="0">
                <a:solidFill>
                  <a:srgbClr val="FC611F"/>
                </a:solidFill>
                <a:latin typeface="微软雅黑" pitchFamily="34" charset="-122"/>
                <a:ea typeface="微软雅黑" pitchFamily="34" charset="-122"/>
              </a:endParaRPr>
            </a:p>
          </p:txBody>
        </p:sp>
      </p:grpSp>
      <p:sp>
        <p:nvSpPr>
          <p:cNvPr id="25" name="TextBox 24"/>
          <p:cNvSpPr txBox="1"/>
          <p:nvPr/>
        </p:nvSpPr>
        <p:spPr>
          <a:xfrm>
            <a:off x="1387891" y="2427813"/>
            <a:ext cx="2427755" cy="2031325"/>
          </a:xfrm>
          <a:prstGeom prst="rect">
            <a:avLst/>
          </a:prstGeom>
          <a:noFill/>
        </p:spPr>
        <p:txBody>
          <a:bodyPr wrap="square" rtlCol="0">
            <a:spAutoFit/>
          </a:bodyPr>
          <a:lstStyle/>
          <a:p>
            <a:pPr algn="just"/>
            <a:r>
              <a:rPr lang="zh-CN" altLang="en-US" dirty="0" smtClean="0">
                <a:latin typeface="幼圆" pitchFamily="49" charset="-122"/>
                <a:ea typeface="幼圆" pitchFamily="49" charset="-122"/>
              </a:rPr>
              <a:t>    </a:t>
            </a:r>
            <a:r>
              <a:rPr lang="zh-CN" altLang="en-US" dirty="0" smtClean="0">
                <a:latin typeface="微软雅黑" pitchFamily="34" charset="-122"/>
                <a:ea typeface="微软雅黑" pitchFamily="34" charset="-122"/>
              </a:rPr>
              <a:t>经过组织网络投票和有关专家评审，并征求有关单位意见与建议，全国软考办确定了计算机资格考试徽标并于 </a:t>
            </a:r>
            <a:r>
              <a:rPr lang="en-US" altLang="zh-CN" dirty="0" smtClean="0">
                <a:latin typeface="微软雅黑" pitchFamily="34" charset="-122"/>
                <a:ea typeface="微软雅黑" pitchFamily="34" charset="-122"/>
              </a:rPr>
              <a:t>2009 </a:t>
            </a:r>
            <a:r>
              <a:rPr lang="zh-CN" altLang="en-US" dirty="0" smtClean="0">
                <a:latin typeface="微软雅黑" pitchFamily="34" charset="-122"/>
                <a:ea typeface="微软雅黑" pitchFamily="34" charset="-122"/>
              </a:rPr>
              <a:t>年 </a:t>
            </a:r>
            <a:r>
              <a:rPr lang="en-US" altLang="zh-CN" dirty="0" smtClean="0">
                <a:latin typeface="微软雅黑" pitchFamily="34" charset="-122"/>
                <a:ea typeface="微软雅黑" pitchFamily="34" charset="-122"/>
              </a:rPr>
              <a:t>5 </a:t>
            </a:r>
            <a:r>
              <a:rPr lang="zh-CN" altLang="en-US" dirty="0" smtClean="0">
                <a:latin typeface="微软雅黑" pitchFamily="34" charset="-122"/>
                <a:ea typeface="微软雅黑" pitchFamily="34" charset="-122"/>
              </a:rPr>
              <a:t>月 </a:t>
            </a:r>
            <a:r>
              <a:rPr lang="en-US" altLang="zh-CN" dirty="0" smtClean="0">
                <a:latin typeface="微软雅黑" pitchFamily="34" charset="-122"/>
                <a:ea typeface="微软雅黑" pitchFamily="34" charset="-122"/>
              </a:rPr>
              <a:t>1 </a:t>
            </a:r>
            <a:r>
              <a:rPr lang="zh-CN" altLang="en-US" dirty="0" smtClean="0">
                <a:latin typeface="微软雅黑" pitchFamily="34" charset="-122"/>
                <a:ea typeface="微软雅黑" pitchFamily="34" charset="-122"/>
              </a:rPr>
              <a:t>日起正式启用。</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446787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Effect transition="in" filter="wipe(down)">
                                      <p:cBhvr>
                                        <p:cTn id="7" dur="500"/>
                                        <p:tgtEl>
                                          <p:spTgt spid="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9C689EE7-C798-4E5C-9338-2BD7BFF69A97}" type="slidenum">
              <a:rPr lang="zh-CN" altLang="en-US" smtClean="0"/>
              <a:pPr/>
              <a:t>9</a:t>
            </a:fld>
            <a:endParaRPr lang="zh-CN" altLang="en-US" dirty="0"/>
          </a:p>
        </p:txBody>
      </p:sp>
      <p:grpSp>
        <p:nvGrpSpPr>
          <p:cNvPr id="4" name="组合 3"/>
          <p:cNvGrpSpPr/>
          <p:nvPr/>
        </p:nvGrpSpPr>
        <p:grpSpPr>
          <a:xfrm>
            <a:off x="2786288" y="1343378"/>
            <a:ext cx="3571431" cy="3735314"/>
            <a:chOff x="3186113" y="530112"/>
            <a:chExt cx="2625725" cy="2338387"/>
          </a:xfrm>
        </p:grpSpPr>
        <p:sp>
          <p:nvSpPr>
            <p:cNvPr id="5" name="Rectangle 9"/>
            <p:cNvSpPr>
              <a:spLocks noChangeArrowheads="1"/>
            </p:cNvSpPr>
            <p:nvPr/>
          </p:nvSpPr>
          <p:spPr bwMode="auto">
            <a:xfrm>
              <a:off x="3338513" y="693625"/>
              <a:ext cx="2320925" cy="1635125"/>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Freeform 11"/>
            <p:cNvSpPr>
              <a:spLocks noEditPoints="1"/>
            </p:cNvSpPr>
            <p:nvPr/>
          </p:nvSpPr>
          <p:spPr bwMode="auto">
            <a:xfrm>
              <a:off x="3186113" y="530112"/>
              <a:ext cx="2625725" cy="1895475"/>
            </a:xfrm>
            <a:custGeom>
              <a:avLst/>
              <a:gdLst>
                <a:gd name="T0" fmla="*/ 397 w 432"/>
                <a:gd name="T1" fmla="*/ 0 h 312"/>
                <a:gd name="T2" fmla="*/ 33 w 432"/>
                <a:gd name="T3" fmla="*/ 0 h 312"/>
                <a:gd name="T4" fmla="*/ 0 w 432"/>
                <a:gd name="T5" fmla="*/ 35 h 312"/>
                <a:gd name="T6" fmla="*/ 0 w 432"/>
                <a:gd name="T7" fmla="*/ 276 h 312"/>
                <a:gd name="T8" fmla="*/ 33 w 432"/>
                <a:gd name="T9" fmla="*/ 312 h 312"/>
                <a:gd name="T10" fmla="*/ 397 w 432"/>
                <a:gd name="T11" fmla="*/ 312 h 312"/>
                <a:gd name="T12" fmla="*/ 432 w 432"/>
                <a:gd name="T13" fmla="*/ 276 h 312"/>
                <a:gd name="T14" fmla="*/ 432 w 432"/>
                <a:gd name="T15" fmla="*/ 35 h 312"/>
                <a:gd name="T16" fmla="*/ 397 w 432"/>
                <a:gd name="T17" fmla="*/ 0 h 312"/>
                <a:gd name="T18" fmla="*/ 408 w 432"/>
                <a:gd name="T19" fmla="*/ 284 h 312"/>
                <a:gd name="T20" fmla="*/ 24 w 432"/>
                <a:gd name="T21" fmla="*/ 284 h 312"/>
                <a:gd name="T22" fmla="*/ 24 w 432"/>
                <a:gd name="T23" fmla="*/ 28 h 312"/>
                <a:gd name="T24" fmla="*/ 408 w 432"/>
                <a:gd name="T25" fmla="*/ 28 h 312"/>
                <a:gd name="T26" fmla="*/ 408 w 432"/>
                <a:gd name="T27" fmla="*/ 28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2" h="312">
                  <a:moveTo>
                    <a:pt x="397" y="0"/>
                  </a:moveTo>
                  <a:cubicBezTo>
                    <a:pt x="33" y="0"/>
                    <a:pt x="33" y="0"/>
                    <a:pt x="33" y="0"/>
                  </a:cubicBezTo>
                  <a:cubicBezTo>
                    <a:pt x="15" y="0"/>
                    <a:pt x="0" y="16"/>
                    <a:pt x="0" y="35"/>
                  </a:cubicBezTo>
                  <a:cubicBezTo>
                    <a:pt x="0" y="276"/>
                    <a:pt x="0" y="276"/>
                    <a:pt x="0" y="276"/>
                  </a:cubicBezTo>
                  <a:cubicBezTo>
                    <a:pt x="0" y="295"/>
                    <a:pt x="15" y="312"/>
                    <a:pt x="33" y="312"/>
                  </a:cubicBezTo>
                  <a:cubicBezTo>
                    <a:pt x="397" y="312"/>
                    <a:pt x="397" y="312"/>
                    <a:pt x="397" y="312"/>
                  </a:cubicBezTo>
                  <a:cubicBezTo>
                    <a:pt x="416" y="312"/>
                    <a:pt x="432" y="295"/>
                    <a:pt x="432" y="276"/>
                  </a:cubicBezTo>
                  <a:cubicBezTo>
                    <a:pt x="432" y="35"/>
                    <a:pt x="432" y="35"/>
                    <a:pt x="432" y="35"/>
                  </a:cubicBezTo>
                  <a:cubicBezTo>
                    <a:pt x="432" y="16"/>
                    <a:pt x="416" y="0"/>
                    <a:pt x="397" y="0"/>
                  </a:cubicBezTo>
                  <a:close/>
                  <a:moveTo>
                    <a:pt x="408" y="284"/>
                  </a:moveTo>
                  <a:cubicBezTo>
                    <a:pt x="24" y="284"/>
                    <a:pt x="24" y="284"/>
                    <a:pt x="24" y="284"/>
                  </a:cubicBezTo>
                  <a:cubicBezTo>
                    <a:pt x="24" y="28"/>
                    <a:pt x="24" y="28"/>
                    <a:pt x="24" y="28"/>
                  </a:cubicBezTo>
                  <a:cubicBezTo>
                    <a:pt x="408" y="28"/>
                    <a:pt x="408" y="28"/>
                    <a:pt x="408" y="28"/>
                  </a:cubicBezTo>
                  <a:lnTo>
                    <a:pt x="408" y="284"/>
                  </a:lnTo>
                  <a:close/>
                </a:path>
              </a:pathLst>
            </a:custGeom>
            <a:solidFill>
              <a:srgbClr val="1C2B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12"/>
            <p:cNvSpPr>
              <a:spLocks/>
            </p:cNvSpPr>
            <p:nvPr/>
          </p:nvSpPr>
          <p:spPr bwMode="auto">
            <a:xfrm>
              <a:off x="3867150" y="2546237"/>
              <a:ext cx="1257300" cy="322262"/>
            </a:xfrm>
            <a:custGeom>
              <a:avLst/>
              <a:gdLst>
                <a:gd name="T0" fmla="*/ 163 w 207"/>
                <a:gd name="T1" fmla="*/ 35 h 53"/>
                <a:gd name="T2" fmla="*/ 207 w 207"/>
                <a:gd name="T3" fmla="*/ 35 h 53"/>
                <a:gd name="T4" fmla="*/ 207 w 207"/>
                <a:gd name="T5" fmla="*/ 53 h 53"/>
                <a:gd name="T6" fmla="*/ 0 w 207"/>
                <a:gd name="T7" fmla="*/ 53 h 53"/>
                <a:gd name="T8" fmla="*/ 0 w 207"/>
                <a:gd name="T9" fmla="*/ 35 h 53"/>
                <a:gd name="T10" fmla="*/ 44 w 207"/>
                <a:gd name="T11" fmla="*/ 35 h 53"/>
                <a:gd name="T12" fmla="*/ 58 w 207"/>
                <a:gd name="T13" fmla="*/ 11 h 53"/>
                <a:gd name="T14" fmla="*/ 66 w 207"/>
                <a:gd name="T15" fmla="*/ 0 h 53"/>
                <a:gd name="T16" fmla="*/ 104 w 207"/>
                <a:gd name="T17" fmla="*/ 0 h 53"/>
                <a:gd name="T18" fmla="*/ 141 w 207"/>
                <a:gd name="T19" fmla="*/ 0 h 53"/>
                <a:gd name="T20" fmla="*/ 149 w 207"/>
                <a:gd name="T21" fmla="*/ 11 h 53"/>
                <a:gd name="T22" fmla="*/ 163 w 207"/>
                <a:gd name="T23" fmla="*/ 3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53">
                  <a:moveTo>
                    <a:pt x="163" y="35"/>
                  </a:moveTo>
                  <a:cubicBezTo>
                    <a:pt x="207" y="35"/>
                    <a:pt x="207" y="35"/>
                    <a:pt x="207" y="35"/>
                  </a:cubicBezTo>
                  <a:cubicBezTo>
                    <a:pt x="207" y="53"/>
                    <a:pt x="207" y="53"/>
                    <a:pt x="207" y="53"/>
                  </a:cubicBezTo>
                  <a:cubicBezTo>
                    <a:pt x="0" y="53"/>
                    <a:pt x="0" y="53"/>
                    <a:pt x="0" y="53"/>
                  </a:cubicBezTo>
                  <a:cubicBezTo>
                    <a:pt x="0" y="35"/>
                    <a:pt x="0" y="35"/>
                    <a:pt x="0" y="35"/>
                  </a:cubicBezTo>
                  <a:cubicBezTo>
                    <a:pt x="44" y="35"/>
                    <a:pt x="44" y="35"/>
                    <a:pt x="44" y="35"/>
                  </a:cubicBezTo>
                  <a:cubicBezTo>
                    <a:pt x="48" y="31"/>
                    <a:pt x="53" y="24"/>
                    <a:pt x="58" y="11"/>
                  </a:cubicBezTo>
                  <a:cubicBezTo>
                    <a:pt x="58" y="11"/>
                    <a:pt x="61" y="1"/>
                    <a:pt x="66" y="0"/>
                  </a:cubicBezTo>
                  <a:cubicBezTo>
                    <a:pt x="69" y="0"/>
                    <a:pt x="86" y="0"/>
                    <a:pt x="104" y="0"/>
                  </a:cubicBezTo>
                  <a:cubicBezTo>
                    <a:pt x="121" y="0"/>
                    <a:pt x="138" y="0"/>
                    <a:pt x="141" y="0"/>
                  </a:cubicBezTo>
                  <a:cubicBezTo>
                    <a:pt x="146" y="1"/>
                    <a:pt x="149" y="11"/>
                    <a:pt x="149" y="11"/>
                  </a:cubicBezTo>
                  <a:cubicBezTo>
                    <a:pt x="154" y="24"/>
                    <a:pt x="159" y="31"/>
                    <a:pt x="163" y="35"/>
                  </a:cubicBezTo>
                  <a:close/>
                </a:path>
              </a:pathLst>
            </a:custGeom>
            <a:solidFill>
              <a:srgbClr val="464F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13"/>
            <p:cNvSpPr>
              <a:spLocks/>
            </p:cNvSpPr>
            <p:nvPr/>
          </p:nvSpPr>
          <p:spPr bwMode="auto">
            <a:xfrm>
              <a:off x="4340225" y="2546237"/>
              <a:ext cx="784225" cy="322262"/>
            </a:xfrm>
            <a:custGeom>
              <a:avLst/>
              <a:gdLst>
                <a:gd name="T0" fmla="*/ 85 w 129"/>
                <a:gd name="T1" fmla="*/ 35 h 53"/>
                <a:gd name="T2" fmla="*/ 71 w 129"/>
                <a:gd name="T3" fmla="*/ 11 h 53"/>
                <a:gd name="T4" fmla="*/ 63 w 129"/>
                <a:gd name="T5" fmla="*/ 0 h 53"/>
                <a:gd name="T6" fmla="*/ 26 w 129"/>
                <a:gd name="T7" fmla="*/ 0 h 53"/>
                <a:gd name="T8" fmla="*/ 0 w 129"/>
                <a:gd name="T9" fmla="*/ 0 h 53"/>
                <a:gd name="T10" fmla="*/ 59 w 129"/>
                <a:gd name="T11" fmla="*/ 53 h 53"/>
                <a:gd name="T12" fmla="*/ 129 w 129"/>
                <a:gd name="T13" fmla="*/ 53 h 53"/>
                <a:gd name="T14" fmla="*/ 129 w 129"/>
                <a:gd name="T15" fmla="*/ 35 h 53"/>
                <a:gd name="T16" fmla="*/ 85 w 129"/>
                <a:gd name="T17" fmla="*/ 3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 h="53">
                  <a:moveTo>
                    <a:pt x="85" y="35"/>
                  </a:moveTo>
                  <a:cubicBezTo>
                    <a:pt x="81" y="31"/>
                    <a:pt x="76" y="24"/>
                    <a:pt x="71" y="11"/>
                  </a:cubicBezTo>
                  <a:cubicBezTo>
                    <a:pt x="71" y="11"/>
                    <a:pt x="68" y="1"/>
                    <a:pt x="63" y="0"/>
                  </a:cubicBezTo>
                  <a:cubicBezTo>
                    <a:pt x="60" y="0"/>
                    <a:pt x="43" y="0"/>
                    <a:pt x="26" y="0"/>
                  </a:cubicBezTo>
                  <a:cubicBezTo>
                    <a:pt x="16" y="0"/>
                    <a:pt x="7" y="0"/>
                    <a:pt x="0" y="0"/>
                  </a:cubicBezTo>
                  <a:cubicBezTo>
                    <a:pt x="21" y="15"/>
                    <a:pt x="41" y="33"/>
                    <a:pt x="59" y="53"/>
                  </a:cubicBezTo>
                  <a:cubicBezTo>
                    <a:pt x="129" y="53"/>
                    <a:pt x="129" y="53"/>
                    <a:pt x="129" y="53"/>
                  </a:cubicBezTo>
                  <a:cubicBezTo>
                    <a:pt x="129" y="35"/>
                    <a:pt x="129" y="35"/>
                    <a:pt x="129" y="35"/>
                  </a:cubicBezTo>
                  <a:lnTo>
                    <a:pt x="85" y="35"/>
                  </a:lnTo>
                  <a:close/>
                </a:path>
              </a:pathLst>
            </a:custGeom>
            <a:solidFill>
              <a:srgbClr val="1C2B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9" name="矩形 8"/>
          <p:cNvSpPr/>
          <p:nvPr/>
        </p:nvSpPr>
        <p:spPr>
          <a:xfrm>
            <a:off x="3122972" y="1886939"/>
            <a:ext cx="1548244" cy="646331"/>
          </a:xfrm>
          <a:prstGeom prst="rect">
            <a:avLst/>
          </a:prstGeom>
        </p:spPr>
        <p:txBody>
          <a:bodyPr wrap="none">
            <a:spAutoFit/>
          </a:bodyPr>
          <a:lstStyle/>
          <a:p>
            <a:pPr algn="ctr"/>
            <a:r>
              <a:rPr lang="en-US" altLang="zh-CN" sz="3600" b="1" dirty="0" smtClean="0">
                <a:solidFill>
                  <a:srgbClr val="FC611F"/>
                </a:solidFill>
                <a:latin typeface="+mj-lt"/>
                <a:ea typeface="Arial Unicode MS" pitchFamily="34" charset="-122"/>
                <a:cs typeface="Arial Unicode MS" pitchFamily="34" charset="-122"/>
              </a:rPr>
              <a:t>PART</a:t>
            </a:r>
            <a:r>
              <a:rPr lang="en-US" altLang="zh-CN" sz="3600" b="1" dirty="0" smtClean="0">
                <a:solidFill>
                  <a:srgbClr val="FC611F"/>
                </a:solidFill>
                <a:latin typeface="Arial Unicode MS" pitchFamily="34" charset="-122"/>
                <a:ea typeface="Arial Unicode MS" pitchFamily="34" charset="-122"/>
                <a:cs typeface="Arial Unicode MS" pitchFamily="34" charset="-122"/>
              </a:rPr>
              <a:t> 3</a:t>
            </a:r>
          </a:p>
        </p:txBody>
      </p:sp>
      <p:sp>
        <p:nvSpPr>
          <p:cNvPr id="10" name="矩形 9"/>
          <p:cNvSpPr/>
          <p:nvPr/>
        </p:nvSpPr>
        <p:spPr>
          <a:xfrm>
            <a:off x="3572576" y="2685184"/>
            <a:ext cx="2031326" cy="646331"/>
          </a:xfrm>
          <a:prstGeom prst="rect">
            <a:avLst/>
          </a:prstGeom>
        </p:spPr>
        <p:txBody>
          <a:bodyPr wrap="none">
            <a:spAutoFit/>
          </a:bodyPr>
          <a:lstStyle/>
          <a:p>
            <a:pPr algn="ctr"/>
            <a:r>
              <a:rPr lang="zh-CN" altLang="en-US" sz="3600" dirty="0" smtClean="0">
                <a:solidFill>
                  <a:srgbClr val="FC611F"/>
                </a:solidFill>
                <a:latin typeface="华文琥珀" pitchFamily="2" charset="-122"/>
                <a:ea typeface="华文琥珀" pitchFamily="2" charset="-122"/>
              </a:rPr>
              <a:t>考试级别</a:t>
            </a:r>
            <a:endParaRPr lang="en-US" altLang="zh-CN" sz="3600" dirty="0" smtClean="0">
              <a:solidFill>
                <a:srgbClr val="FC611F"/>
              </a:solidFill>
              <a:latin typeface="华文琥珀" pitchFamily="2" charset="-122"/>
              <a:ea typeface="华文琥珀" pitchFamily="2"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3710</TotalTime>
  <Words>2386</Words>
  <Application>Microsoft Office PowerPoint</Application>
  <PresentationFormat>自定义</PresentationFormat>
  <Paragraphs>759</Paragraphs>
  <Slides>46</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46</vt:i4>
      </vt:variant>
    </vt:vector>
  </HeadingPairs>
  <TitlesOfParts>
    <vt:vector size="59" baseType="lpstr">
      <vt:lpstr>Arial</vt:lpstr>
      <vt:lpstr>宋体</vt:lpstr>
      <vt:lpstr>黑体</vt:lpstr>
      <vt:lpstr>华文细黑</vt:lpstr>
      <vt:lpstr>Arial Unicode MS</vt:lpstr>
      <vt:lpstr>幼圆</vt:lpstr>
      <vt:lpstr>Times New Roman</vt:lpstr>
      <vt:lpstr>Calibri</vt:lpstr>
      <vt:lpstr>华文琥珀</vt:lpstr>
      <vt:lpstr>Segoe UI</vt:lpstr>
      <vt:lpstr>微软雅黑</vt:lpstr>
      <vt:lpstr>迷你简中黑</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yqn</cp:lastModifiedBy>
  <cp:revision>325</cp:revision>
  <dcterms:modified xsi:type="dcterms:W3CDTF">2016-01-21T01:40:39Z</dcterms:modified>
</cp:coreProperties>
</file>