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5B6EE-8247-4300-9CA5-0363FCD3C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CE882-386D-4082-9E6D-A42F70B89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7C13B-F45F-4D45-95E9-BCCBE90F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DE047-5398-49BD-AD34-13FD9822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9A232-81B2-4D03-A225-8B818164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0B90D-BBC0-40DF-AFD7-1AAFDAEF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7838E-AF15-4939-85E5-B13B5010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B455A-73CA-46B2-8038-3F6D1169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4F2D2-091C-447E-9100-6E6D7DC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63F67-C3C1-4BE0-8E46-BA0B971A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35968D-0ED5-458C-B057-BABBF2A72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D4763-9B6A-47A7-AE8C-C0520D6D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A8AB8-C7AD-4C1F-A4B8-DD5FC1A6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D403D-C335-467C-B1DA-4DFF5B67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B82A3-CAB0-4247-97CD-968F7D95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2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BF4B8-FBBF-448A-82FD-2BF4B73B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1ECB6-ADCD-4956-8605-733E97B7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93EBD-1644-4035-9FB6-28D2CC0E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96168-17D7-49AC-A3FF-CA41539A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F7AC5-4F47-475B-B833-5EC2A9D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20D1-D9C3-47E9-9AF3-A636F71F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2CC9D-8E9A-41D2-83C4-5202E3BF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C3CDD-6B96-420D-A988-66BED825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3D800-EACF-4015-8A58-512C9378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E5BEB-C8B4-41F9-9932-10000BAE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3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17FF3-4891-4303-85A1-5086DE22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AAF51-82A8-4E03-A1F1-057C65649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77E6B-F244-4AE7-929F-74C35ED02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3D6BB-58E8-4855-BF82-349E55E3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6A834-4919-487B-B00F-D2B2B30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A70D4-E5D5-41A4-839A-E9220C25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1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A7808-E71A-4134-8836-E9ECC3A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1C8B8-A02F-460F-8193-C53EAE72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16DF3-4DCA-4DE6-A232-7E872961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0CBFE-48BE-43C4-B95B-B8C83FA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38E372-60F0-4748-8236-0A0D5222F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453812-B909-4EA8-A914-7AFE3F0E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6A34C5-0478-4B1F-807A-C5E2E0C8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1EDAD1-7228-4AC8-A869-2E5DFE9E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7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914F8-BB0C-4BE2-8C7E-A224AB20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E75D3C-BBB4-471A-9490-7195660D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FFF3C-7A06-42C9-9910-B6B7FF3D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789AE-6ADB-4885-93B5-7637F3FD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0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246C4E-B03C-45D8-A661-1E67AA25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7F666-76A3-47DE-B06B-D8795F97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FDFA6-1E81-4CEF-ADEC-3E38BFD6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04ED8-C482-485A-82F7-921A7812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DB4FF-BE53-4AC5-BB4D-AC2D95D5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9F546-640E-4FA5-983F-A0850C37C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C48F5-49BF-47A6-8D94-D8574C32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079BF-9C18-4CBC-98DF-DEE09B7F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80BCA-0DF9-4A64-A2F6-22F1A9EF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49671-A5A2-4B0B-8F2D-33A847AC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DF9B4-629D-4D1F-BCCC-9107DD0F6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B4AE8-D4B9-40A5-AB2B-FAC3142A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1FB66-F84A-469E-B0DF-90BD98A3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61F6E-6186-4CC4-A052-10AA799B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A12AC-E974-4352-9538-4559F915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CFEA36-9BD3-4B4D-9906-381928C0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F4213-93BB-4B4C-8E6D-C3678CC9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1C2CE-CC0B-4243-BD64-94E51ED01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98CE-53E4-4E2E-BEFA-005205D4B7E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0CEEA-E4E9-4893-B1B3-CFA7D50A5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7F48D-9CE5-4D40-9197-9B06939E6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E0303-E96D-4676-BDF8-0EE6D26E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9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EA0811-C71D-4C24-962D-06B83FA27CAE}"/>
              </a:ext>
            </a:extLst>
          </p:cNvPr>
          <p:cNvSpPr/>
          <p:nvPr/>
        </p:nvSpPr>
        <p:spPr>
          <a:xfrm>
            <a:off x="2086252" y="1899821"/>
            <a:ext cx="470517" cy="1529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明文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D40EA5-8260-4043-A8FC-7CF482DE2A4A}"/>
              </a:ext>
            </a:extLst>
          </p:cNvPr>
          <p:cNvSpPr/>
          <p:nvPr/>
        </p:nvSpPr>
        <p:spPr>
          <a:xfrm>
            <a:off x="3357238" y="1899821"/>
            <a:ext cx="470517" cy="1529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加密算法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610A90-547B-4FCC-964A-6AC153595B43}"/>
              </a:ext>
            </a:extLst>
          </p:cNvPr>
          <p:cNvSpPr/>
          <p:nvPr/>
        </p:nvSpPr>
        <p:spPr>
          <a:xfrm>
            <a:off x="4628224" y="1899821"/>
            <a:ext cx="470517" cy="1529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信道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5A790F-0891-4D5D-9DBF-CDDFFD10AC8A}"/>
              </a:ext>
            </a:extLst>
          </p:cNvPr>
          <p:cNvSpPr/>
          <p:nvPr/>
        </p:nvSpPr>
        <p:spPr>
          <a:xfrm>
            <a:off x="5899210" y="1899821"/>
            <a:ext cx="470517" cy="1529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解密算法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D69D20-BA57-48F8-9060-491455AED17F}"/>
              </a:ext>
            </a:extLst>
          </p:cNvPr>
          <p:cNvSpPr/>
          <p:nvPr/>
        </p:nvSpPr>
        <p:spPr>
          <a:xfrm>
            <a:off x="7170196" y="1899821"/>
            <a:ext cx="470517" cy="1529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明文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B91170-1AE6-49E7-A836-5964B8A915F9}"/>
              </a:ext>
            </a:extLst>
          </p:cNvPr>
          <p:cNvSpPr/>
          <p:nvPr/>
        </p:nvSpPr>
        <p:spPr>
          <a:xfrm>
            <a:off x="4172503" y="782715"/>
            <a:ext cx="1381958" cy="5045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攻击者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CA99EE-B307-48BA-AB1A-6973C4A9D68E}"/>
              </a:ext>
            </a:extLst>
          </p:cNvPr>
          <p:cNvSpPr/>
          <p:nvPr/>
        </p:nvSpPr>
        <p:spPr>
          <a:xfrm>
            <a:off x="2901517" y="4255363"/>
            <a:ext cx="1381958" cy="5045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加密密钥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912954-F469-4BBD-88E0-9F96761B0126}"/>
              </a:ext>
            </a:extLst>
          </p:cNvPr>
          <p:cNvSpPr/>
          <p:nvPr/>
        </p:nvSpPr>
        <p:spPr>
          <a:xfrm>
            <a:off x="5443489" y="4255363"/>
            <a:ext cx="1381958" cy="5045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解密密钥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0EBF0FD-9803-4207-82C7-920F8F7AFE3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6769" y="2664411"/>
            <a:ext cx="800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A52863-D2B2-4B2B-B9C4-FC9B19AE3B9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827755" y="2664411"/>
            <a:ext cx="800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28DD80-16FB-4DC2-B3D1-55B3902BB5B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98741" y="2664411"/>
            <a:ext cx="800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B371EE-2967-4AD4-A364-EEF0ECCBE9C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69727" y="2664411"/>
            <a:ext cx="800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AF260C3-F2DE-458A-B116-EC3CC4C3168B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H="1" flipV="1">
            <a:off x="4863482" y="1287263"/>
            <a:ext cx="1" cy="61255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852D35-5A2D-48AE-B46E-212414373010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3592496" y="3429000"/>
            <a:ext cx="1" cy="82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40B8E2-CDED-4535-A460-95EE94DC3099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6134468" y="3429000"/>
            <a:ext cx="1" cy="82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DABDFFF-DAA1-467E-9855-A420A2E4F82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283475" y="4507637"/>
            <a:ext cx="116001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0D8818E-BA7B-477B-A6AD-727F5AA6D2BF}"/>
              </a:ext>
            </a:extLst>
          </p:cNvPr>
          <p:cNvSpPr txBox="1"/>
          <p:nvPr/>
        </p:nvSpPr>
        <p:spPr>
          <a:xfrm>
            <a:off x="2764482" y="229507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4EFA80-B298-497E-B167-DC299CE366C0}"/>
              </a:ext>
            </a:extLst>
          </p:cNvPr>
          <p:cNvSpPr txBox="1"/>
          <p:nvPr/>
        </p:nvSpPr>
        <p:spPr>
          <a:xfrm>
            <a:off x="3979982" y="22950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B6F7C5-12E7-451C-833E-9327D8A323A1}"/>
              </a:ext>
            </a:extLst>
          </p:cNvPr>
          <p:cNvSpPr txBox="1"/>
          <p:nvPr/>
        </p:nvSpPr>
        <p:spPr>
          <a:xfrm>
            <a:off x="5279822" y="22950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D86A82-684E-4400-81A3-B2007FD78A99}"/>
              </a:ext>
            </a:extLst>
          </p:cNvPr>
          <p:cNvSpPr txBox="1"/>
          <p:nvPr/>
        </p:nvSpPr>
        <p:spPr>
          <a:xfrm>
            <a:off x="6606294" y="229507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F662A5-3C2A-4F80-B9D6-191F80DBD2C5}"/>
              </a:ext>
            </a:extLst>
          </p:cNvPr>
          <p:cNvSpPr txBox="1"/>
          <p:nvPr/>
        </p:nvSpPr>
        <p:spPr>
          <a:xfrm>
            <a:off x="4541918" y="420945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密钥</a:t>
            </a:r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2233244-806B-45EF-B77A-1A1D28C9B4E3}"/>
              </a:ext>
            </a:extLst>
          </p:cNvPr>
          <p:cNvSpPr txBox="1"/>
          <p:nvPr/>
        </p:nvSpPr>
        <p:spPr>
          <a:xfrm>
            <a:off x="4412076" y="4475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安全信道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DDC83D-67F9-4821-8AFB-845CCE874387}"/>
              </a:ext>
            </a:extLst>
          </p:cNvPr>
          <p:cNvSpPr txBox="1"/>
          <p:nvPr/>
        </p:nvSpPr>
        <p:spPr>
          <a:xfrm>
            <a:off x="3223856" y="3901682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K</a:t>
            </a:r>
            <a:r>
              <a:rPr lang="en-US" altLang="zh-CN" sz="1200" dirty="0"/>
              <a:t>e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A823EE-A7AA-495A-8C5C-F23A5EFCFADD}"/>
              </a:ext>
            </a:extLst>
          </p:cNvPr>
          <p:cNvSpPr txBox="1"/>
          <p:nvPr/>
        </p:nvSpPr>
        <p:spPr>
          <a:xfrm>
            <a:off x="5765827" y="3901682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K</a:t>
            </a:r>
            <a:r>
              <a:rPr lang="en-US" altLang="zh-CN" sz="1200" dirty="0"/>
              <a:t>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157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duoyi</dc:creator>
  <cp:lastModifiedBy>duoyi</cp:lastModifiedBy>
  <cp:revision>40</cp:revision>
  <dcterms:created xsi:type="dcterms:W3CDTF">2019-07-18T00:50:26Z</dcterms:created>
  <dcterms:modified xsi:type="dcterms:W3CDTF">2019-07-18T00:58:55Z</dcterms:modified>
</cp:coreProperties>
</file>