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6486A-6BDF-4844-A7BA-3EF601D4B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B391DC-674A-41D4-933A-039EB4817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CD8E6-ED0D-4E65-8ACF-79879B25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1347-B97E-4512-BCAF-F22AB1E807A5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71F3A3-1D3A-48DF-B4D3-BAD9E039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2FB20-3CE7-4D5A-A30E-6D295B18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83A2-1DD5-40A5-ABCC-B790927BB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55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30A2D-AB1C-49B1-8CB0-9415CA26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931ADA-33FF-4A3F-9B30-5A5FBE232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BE232-983E-4116-A27D-F2086E9F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1347-B97E-4512-BCAF-F22AB1E807A5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BB521-4713-4084-A2BD-DA6FF07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AF719-9D0E-456B-AF21-F98CFBCE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83A2-1DD5-40A5-ABCC-B790927BB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4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334FE1-55AD-4F0F-8D12-21C66DE03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5B62B8-9C42-4B69-942B-AC773982E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52267-429E-4D1F-A96F-7A6DBE49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1347-B97E-4512-BCAF-F22AB1E807A5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E3AD50-B556-41A6-9557-1024FE09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831BDC-0797-46FE-BD6C-886D7FC0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83A2-1DD5-40A5-ABCC-B790927BB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7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82CB1-9ABD-46C3-862D-090BAC6F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76665-811C-400E-AB42-0138A07F9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F72DC-27B2-40AF-964B-1AFD056F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1347-B97E-4512-BCAF-F22AB1E807A5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7B628-8EB1-4765-8695-7094E76F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CF0BB-823B-4221-A8B7-68716BC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83A2-1DD5-40A5-ABCC-B790927BB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48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4C0DE-A4C8-4E47-B85E-B4D89517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7A5ED-97B3-467A-8E29-2F3D57529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CE7FC-9D07-410B-A934-54252F4D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1347-B97E-4512-BCAF-F22AB1E807A5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943CF3-1148-43F5-8053-56DC303A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B4B92D-F9CC-4359-806A-A73A1B19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83A2-1DD5-40A5-ABCC-B790927BB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26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44887-998F-4BFD-9B01-0BBA69CD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B2971-C0E3-4AC1-B477-1EEC7062A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59182D-831A-407F-804E-244C7BB1F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2EE320-51D7-4F3D-861C-02F4BE54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1347-B97E-4512-BCAF-F22AB1E807A5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7731F7-279F-4F79-A704-984AFA6E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1052A6-41A7-4BBC-BDF1-B84511F0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83A2-1DD5-40A5-ABCC-B790927BB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11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24562-FAF6-4997-9FBE-613AA061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1EF2A9-AA20-4BA3-8465-FDA1537F7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F9CFFA-1E9C-45BE-BBB0-C8A7D6AD6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2A7AEA-3C69-4B51-9ECC-4E9EDAAAA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DD7E93-7541-455F-A892-4E460CC85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1C4958-31DA-4F31-AB11-18F9E9D9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1347-B97E-4512-BCAF-F22AB1E807A5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9B58EC-4300-4BC7-B327-E176139B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FEAC98-A679-4A09-8270-48F9C2FF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83A2-1DD5-40A5-ABCC-B790927BB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24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9B354-3551-4EAB-AC31-63D9B9AE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DD3C93-C65E-4F5B-A272-64B48C06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1347-B97E-4512-BCAF-F22AB1E807A5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91C186-4D10-4346-B1F0-4D50F337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AE523F-E931-4BD5-A485-9CA07A23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83A2-1DD5-40A5-ABCC-B790927BB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01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8BA7BF-24AB-40B2-88D7-C9A2D29B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1347-B97E-4512-BCAF-F22AB1E807A5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01B9DD-BBE0-4329-B84B-363AD3B4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C359C8-50E9-477F-B5BE-60B0E9DF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83A2-1DD5-40A5-ABCC-B790927BB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95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00B25-6A04-48E9-B719-6AD4B06C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CAFCCA-2CC6-477D-8285-C796136B4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68EE4A-A514-4D65-BC72-DE8F51A2F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3BF826-9BB2-4AAB-8373-03321D3C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1347-B97E-4512-BCAF-F22AB1E807A5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2B0C66-F9A3-405E-9E58-574025D0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976888-E50F-42AE-87C6-6831711A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83A2-1DD5-40A5-ABCC-B790927BB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93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D74EB-429A-4F19-8242-8DE91A7B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703C1A-415D-400C-9F46-3BDC2F009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CAB259-2187-4C34-A79D-DE38AEF46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A55191-7EFA-4B70-A3FA-0C1DE507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1347-B97E-4512-BCAF-F22AB1E807A5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36FAE7-7193-474F-AD90-8BE4BC4D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3FCEAC-7961-4F4B-986A-B82B9DAF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83A2-1DD5-40A5-ABCC-B790927BB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97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9A1442-FC0B-4D19-A3A4-9D2C5E589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DB5785-0EBE-458C-88B4-B9C778388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A7325D-4713-4FAA-886C-BB7D066C6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B1347-B97E-4512-BCAF-F22AB1E807A5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EFD496-6219-4EE7-987D-94D69DAC4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770E7C-B44F-46F2-B866-B5D992531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083A2-1DD5-40A5-ABCC-B790927BB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18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5E03F9-9912-4669-88DE-2B1EE492A6C3}"/>
              </a:ext>
            </a:extLst>
          </p:cNvPr>
          <p:cNvSpPr/>
          <p:nvPr/>
        </p:nvSpPr>
        <p:spPr>
          <a:xfrm>
            <a:off x="825623" y="1127464"/>
            <a:ext cx="843379" cy="3107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83FB23-4BF1-4861-97E9-16CA44AB89DA}"/>
              </a:ext>
            </a:extLst>
          </p:cNvPr>
          <p:cNvSpPr/>
          <p:nvPr/>
        </p:nvSpPr>
        <p:spPr>
          <a:xfrm>
            <a:off x="1768135" y="1127464"/>
            <a:ext cx="843379" cy="3107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Telnet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FA1F8C-B1F5-4EC7-A42D-158E073EB9C7}"/>
              </a:ext>
            </a:extLst>
          </p:cNvPr>
          <p:cNvSpPr/>
          <p:nvPr/>
        </p:nvSpPr>
        <p:spPr>
          <a:xfrm>
            <a:off x="2710647" y="1127464"/>
            <a:ext cx="843379" cy="3107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FTP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FDE78E-75E4-42AC-9393-268350D2708E}"/>
              </a:ext>
            </a:extLst>
          </p:cNvPr>
          <p:cNvSpPr/>
          <p:nvPr/>
        </p:nvSpPr>
        <p:spPr>
          <a:xfrm>
            <a:off x="3653159" y="1127464"/>
            <a:ext cx="843379" cy="3107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SMTP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F1CE36-F111-4362-8492-463FA72CD598}"/>
              </a:ext>
            </a:extLst>
          </p:cNvPr>
          <p:cNvSpPr/>
          <p:nvPr/>
        </p:nvSpPr>
        <p:spPr>
          <a:xfrm>
            <a:off x="4595671" y="1127464"/>
            <a:ext cx="843379" cy="3107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976137-935B-42FC-A5C5-BA962323C369}"/>
              </a:ext>
            </a:extLst>
          </p:cNvPr>
          <p:cNvSpPr/>
          <p:nvPr/>
        </p:nvSpPr>
        <p:spPr>
          <a:xfrm>
            <a:off x="6096000" y="1127464"/>
            <a:ext cx="843379" cy="3107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DNS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296246C-78FD-456C-AD58-37BA665CE5A8}"/>
              </a:ext>
            </a:extLst>
          </p:cNvPr>
          <p:cNvSpPr/>
          <p:nvPr/>
        </p:nvSpPr>
        <p:spPr>
          <a:xfrm>
            <a:off x="7022237" y="1127464"/>
            <a:ext cx="908482" cy="3107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BOOTP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8D65FB-C95A-4F0E-9E9A-24229C56F0E5}"/>
              </a:ext>
            </a:extLst>
          </p:cNvPr>
          <p:cNvSpPr/>
          <p:nvPr/>
        </p:nvSpPr>
        <p:spPr>
          <a:xfrm>
            <a:off x="8029851" y="1127464"/>
            <a:ext cx="843379" cy="3107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TFTP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EFF81C4-5D66-4527-9F55-41FDD8D2F432}"/>
              </a:ext>
            </a:extLst>
          </p:cNvPr>
          <p:cNvSpPr/>
          <p:nvPr/>
        </p:nvSpPr>
        <p:spPr>
          <a:xfrm>
            <a:off x="8972363" y="1127464"/>
            <a:ext cx="843379" cy="3107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SNMP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E8FD72D-63D6-46B6-964E-7FB90A1866D0}"/>
              </a:ext>
            </a:extLst>
          </p:cNvPr>
          <p:cNvSpPr/>
          <p:nvPr/>
        </p:nvSpPr>
        <p:spPr>
          <a:xfrm>
            <a:off x="9914875" y="1127464"/>
            <a:ext cx="843379" cy="3107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DHCP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E1B93DB-3F04-4422-88A3-A9E6581BF485}"/>
              </a:ext>
            </a:extLst>
          </p:cNvPr>
          <p:cNvCxnSpPr/>
          <p:nvPr/>
        </p:nvCxnSpPr>
        <p:spPr>
          <a:xfrm>
            <a:off x="621437" y="1677880"/>
            <a:ext cx="1115035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9EFB2E1-A486-4783-ACAC-DE6BD71E9D06}"/>
              </a:ext>
            </a:extLst>
          </p:cNvPr>
          <p:cNvSpPr/>
          <p:nvPr/>
        </p:nvSpPr>
        <p:spPr>
          <a:xfrm>
            <a:off x="2189824" y="2148397"/>
            <a:ext cx="1883548" cy="4261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TCP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2E5011D-3217-48EF-BA3B-BA89D6B8387D}"/>
              </a:ext>
            </a:extLst>
          </p:cNvPr>
          <p:cNvSpPr/>
          <p:nvPr/>
        </p:nvSpPr>
        <p:spPr>
          <a:xfrm>
            <a:off x="7510504" y="2148397"/>
            <a:ext cx="1883548" cy="4261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UDP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05695B0-FA12-410B-B186-17AD2458444C}"/>
              </a:ext>
            </a:extLst>
          </p:cNvPr>
          <p:cNvCxnSpPr>
            <a:stCxn id="4" idx="2"/>
          </p:cNvCxnSpPr>
          <p:nvPr/>
        </p:nvCxnSpPr>
        <p:spPr>
          <a:xfrm>
            <a:off x="1247313" y="1438182"/>
            <a:ext cx="1238435" cy="710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E7F92DF-834F-484C-B37E-DFC4BF5511E4}"/>
              </a:ext>
            </a:extLst>
          </p:cNvPr>
          <p:cNvCxnSpPr>
            <a:stCxn id="5" idx="2"/>
          </p:cNvCxnSpPr>
          <p:nvPr/>
        </p:nvCxnSpPr>
        <p:spPr>
          <a:xfrm>
            <a:off x="2189825" y="1438182"/>
            <a:ext cx="608123" cy="710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25BA5E9-F203-4774-8898-BEEDBB0AFE99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flipH="1">
            <a:off x="3131598" y="1438182"/>
            <a:ext cx="739" cy="710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DEE1FC0-5E66-463C-9014-3DD0AA3953D5}"/>
              </a:ext>
            </a:extLst>
          </p:cNvPr>
          <p:cNvCxnSpPr>
            <a:stCxn id="7" idx="2"/>
          </p:cNvCxnSpPr>
          <p:nvPr/>
        </p:nvCxnSpPr>
        <p:spPr>
          <a:xfrm flipH="1">
            <a:off x="3510006" y="1438182"/>
            <a:ext cx="564843" cy="710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4797A79-60C6-4374-A7AC-749BF070393D}"/>
              </a:ext>
            </a:extLst>
          </p:cNvPr>
          <p:cNvCxnSpPr>
            <a:stCxn id="8" idx="2"/>
          </p:cNvCxnSpPr>
          <p:nvPr/>
        </p:nvCxnSpPr>
        <p:spPr>
          <a:xfrm flipH="1">
            <a:off x="3792427" y="1438182"/>
            <a:ext cx="1224934" cy="710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B7F2255-DB7E-4C2E-95A6-021BAF47CE26}"/>
              </a:ext>
            </a:extLst>
          </p:cNvPr>
          <p:cNvCxnSpPr>
            <a:stCxn id="9" idx="2"/>
          </p:cNvCxnSpPr>
          <p:nvPr/>
        </p:nvCxnSpPr>
        <p:spPr>
          <a:xfrm>
            <a:off x="6517690" y="1438182"/>
            <a:ext cx="1214760" cy="710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EF69C4E-E9DF-44BD-9236-326213055F66}"/>
              </a:ext>
            </a:extLst>
          </p:cNvPr>
          <p:cNvCxnSpPr>
            <a:stCxn id="10" idx="2"/>
          </p:cNvCxnSpPr>
          <p:nvPr/>
        </p:nvCxnSpPr>
        <p:spPr>
          <a:xfrm>
            <a:off x="7476478" y="1438182"/>
            <a:ext cx="553373" cy="710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A28CBE7-6495-490B-A870-38C34ED63858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8451541" y="1438182"/>
            <a:ext cx="737" cy="710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2F125E2-9CAF-4C2E-8C5C-34A420E69B5E}"/>
              </a:ext>
            </a:extLst>
          </p:cNvPr>
          <p:cNvCxnSpPr>
            <a:stCxn id="12" idx="2"/>
          </p:cNvCxnSpPr>
          <p:nvPr/>
        </p:nvCxnSpPr>
        <p:spPr>
          <a:xfrm flipH="1">
            <a:off x="8872862" y="1438182"/>
            <a:ext cx="521191" cy="710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23E85B2-3956-41EE-882A-1BC53B54BC5A}"/>
              </a:ext>
            </a:extLst>
          </p:cNvPr>
          <p:cNvCxnSpPr>
            <a:stCxn id="13" idx="2"/>
          </p:cNvCxnSpPr>
          <p:nvPr/>
        </p:nvCxnSpPr>
        <p:spPr>
          <a:xfrm flipH="1">
            <a:off x="9131610" y="1438182"/>
            <a:ext cx="1204955" cy="710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57E8D73-EE25-4AFC-B407-9F08B7AA753B}"/>
              </a:ext>
            </a:extLst>
          </p:cNvPr>
          <p:cNvCxnSpPr/>
          <p:nvPr/>
        </p:nvCxnSpPr>
        <p:spPr>
          <a:xfrm>
            <a:off x="621437" y="2913356"/>
            <a:ext cx="1115035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3F3EDB79-80FC-4219-868D-930C9579E033}"/>
              </a:ext>
            </a:extLst>
          </p:cNvPr>
          <p:cNvSpPr/>
          <p:nvPr/>
        </p:nvSpPr>
        <p:spPr>
          <a:xfrm>
            <a:off x="4709612" y="3352064"/>
            <a:ext cx="2229767" cy="4261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TC</a:t>
            </a:r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6979A7D-067F-42D7-894F-2B1E5A1FCE77}"/>
              </a:ext>
            </a:extLst>
          </p:cNvPr>
          <p:cNvCxnSpPr>
            <a:stCxn id="16" idx="2"/>
          </p:cNvCxnSpPr>
          <p:nvPr/>
        </p:nvCxnSpPr>
        <p:spPr>
          <a:xfrm>
            <a:off x="3131598" y="2574521"/>
            <a:ext cx="2159493" cy="777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DC98A9C-2520-44B4-8E05-5FEAF42599CF}"/>
              </a:ext>
            </a:extLst>
          </p:cNvPr>
          <p:cNvCxnSpPr>
            <a:stCxn id="17" idx="2"/>
          </p:cNvCxnSpPr>
          <p:nvPr/>
        </p:nvCxnSpPr>
        <p:spPr>
          <a:xfrm flipH="1">
            <a:off x="6413745" y="2574521"/>
            <a:ext cx="2038533" cy="777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ADABAC7E-4EC0-4AB0-AD67-ED96579FC118}"/>
              </a:ext>
            </a:extLst>
          </p:cNvPr>
          <p:cNvSpPr/>
          <p:nvPr/>
        </p:nvSpPr>
        <p:spPr>
          <a:xfrm>
            <a:off x="2709908" y="3409767"/>
            <a:ext cx="843379" cy="3107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ICMP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518E1D5-4DE4-4FC9-9EE4-42CABFB25005}"/>
              </a:ext>
            </a:extLst>
          </p:cNvPr>
          <p:cNvSpPr/>
          <p:nvPr/>
        </p:nvSpPr>
        <p:spPr>
          <a:xfrm>
            <a:off x="8029483" y="3409767"/>
            <a:ext cx="843379" cy="3107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IGMP</a:t>
            </a:r>
            <a:endParaRPr lang="zh-CN" altLang="en-US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9DCB6BC-9026-40D5-87A1-1F8BB24ADD4F}"/>
              </a:ext>
            </a:extLst>
          </p:cNvPr>
          <p:cNvCxnSpPr>
            <a:stCxn id="48" idx="3"/>
            <a:endCxn id="43" idx="1"/>
          </p:cNvCxnSpPr>
          <p:nvPr/>
        </p:nvCxnSpPr>
        <p:spPr>
          <a:xfrm>
            <a:off x="3553287" y="3565126"/>
            <a:ext cx="1156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62CA99F-4793-4517-938E-E77711BD20F5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>
            <a:off x="6939379" y="3565126"/>
            <a:ext cx="1090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A12CCF2E-2729-4F84-9E94-03FFBE434D94}"/>
              </a:ext>
            </a:extLst>
          </p:cNvPr>
          <p:cNvCxnSpPr/>
          <p:nvPr/>
        </p:nvCxnSpPr>
        <p:spPr>
          <a:xfrm>
            <a:off x="621437" y="3944645"/>
            <a:ext cx="1115035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78F49C13-8F84-4D2F-921C-46E8E35E7934}"/>
              </a:ext>
            </a:extLst>
          </p:cNvPr>
          <p:cNvSpPr/>
          <p:nvPr/>
        </p:nvSpPr>
        <p:spPr>
          <a:xfrm>
            <a:off x="5159323" y="4157706"/>
            <a:ext cx="1330343" cy="42686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数据链路层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8A5E589-00F7-424D-BE32-29D4DA24EA80}"/>
              </a:ext>
            </a:extLst>
          </p:cNvPr>
          <p:cNvSpPr/>
          <p:nvPr/>
        </p:nvSpPr>
        <p:spPr>
          <a:xfrm>
            <a:off x="7331474" y="4216895"/>
            <a:ext cx="843379" cy="3107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RARP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B8AE3AC-6820-4511-8468-E6368F528104}"/>
              </a:ext>
            </a:extLst>
          </p:cNvPr>
          <p:cNvSpPr/>
          <p:nvPr/>
        </p:nvSpPr>
        <p:spPr>
          <a:xfrm>
            <a:off x="3367965" y="4215780"/>
            <a:ext cx="843379" cy="3107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ARP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185A220-F8FD-4E9E-8119-85BBD89E1B77}"/>
              </a:ext>
            </a:extLst>
          </p:cNvPr>
          <p:cNvSpPr/>
          <p:nvPr/>
        </p:nvSpPr>
        <p:spPr>
          <a:xfrm>
            <a:off x="5159323" y="5038074"/>
            <a:ext cx="1330343" cy="42686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物理层</a:t>
            </a: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ED6CE9D2-E635-477B-963A-AEED32EB8F14}"/>
              </a:ext>
            </a:extLst>
          </p:cNvPr>
          <p:cNvCxnSpPr>
            <a:cxnSpLocks/>
          </p:cNvCxnSpPr>
          <p:nvPr/>
        </p:nvCxnSpPr>
        <p:spPr>
          <a:xfrm>
            <a:off x="3662040" y="4825014"/>
            <a:ext cx="426867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307AE06-4087-4B8A-B884-D198116759D8}"/>
              </a:ext>
            </a:extLst>
          </p:cNvPr>
          <p:cNvCxnSpPr>
            <a:stCxn id="43" idx="2"/>
            <a:endCxn id="55" idx="0"/>
          </p:cNvCxnSpPr>
          <p:nvPr/>
        </p:nvCxnSpPr>
        <p:spPr>
          <a:xfrm flipH="1">
            <a:off x="5824495" y="3778188"/>
            <a:ext cx="1" cy="379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047997A-FED0-4E43-B1B5-DF225BE66449}"/>
              </a:ext>
            </a:extLst>
          </p:cNvPr>
          <p:cNvCxnSpPr>
            <a:stCxn id="55" idx="2"/>
            <a:endCxn id="58" idx="0"/>
          </p:cNvCxnSpPr>
          <p:nvPr/>
        </p:nvCxnSpPr>
        <p:spPr>
          <a:xfrm>
            <a:off x="5824495" y="4584573"/>
            <a:ext cx="0" cy="453501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40E59D75-B95B-4F40-A4CB-27CC28F16897}"/>
              </a:ext>
            </a:extLst>
          </p:cNvPr>
          <p:cNvSpPr txBox="1"/>
          <p:nvPr/>
        </p:nvSpPr>
        <p:spPr>
          <a:xfrm>
            <a:off x="11048515" y="13784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应用层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DD85AB2-D03D-4065-B963-EBF8F34723D7}"/>
              </a:ext>
            </a:extLst>
          </p:cNvPr>
          <p:cNvSpPr txBox="1"/>
          <p:nvPr/>
        </p:nvSpPr>
        <p:spPr>
          <a:xfrm>
            <a:off x="11048515" y="262055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传输层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57BC400-C6F5-4406-BDDA-7EE247360B46}"/>
              </a:ext>
            </a:extLst>
          </p:cNvPr>
          <p:cNvSpPr txBox="1"/>
          <p:nvPr/>
        </p:nvSpPr>
        <p:spPr>
          <a:xfrm>
            <a:off x="11048515" y="363889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网际层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BF77DF1-8C36-40FC-91EF-3D8C6AC2120B}"/>
              </a:ext>
            </a:extLst>
          </p:cNvPr>
          <p:cNvSpPr txBox="1"/>
          <p:nvPr/>
        </p:nvSpPr>
        <p:spPr>
          <a:xfrm>
            <a:off x="10689442" y="465318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网络接口层</a:t>
            </a:r>
          </a:p>
        </p:txBody>
      </p:sp>
    </p:spTree>
    <p:extLst>
      <p:ext uri="{BB962C8B-B14F-4D97-AF65-F5344CB8AC3E}">
        <p14:creationId xmlns:p14="http://schemas.microsoft.com/office/powerpoint/2010/main" val="450799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28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duoyi</dc:creator>
  <cp:lastModifiedBy>duoyi</cp:lastModifiedBy>
  <cp:revision>60</cp:revision>
  <dcterms:created xsi:type="dcterms:W3CDTF">2019-07-20T02:11:29Z</dcterms:created>
  <dcterms:modified xsi:type="dcterms:W3CDTF">2019-07-20T02:24:44Z</dcterms:modified>
</cp:coreProperties>
</file>