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B3208-EF68-46E1-AD0E-18DD3BBFD0A3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EC8D-95A8-4A36-897F-037BF97D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7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是一个强大的库，可用于各种需要引入一些延迟的任务，如访问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、查询数据库和读取文件内容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Pydantic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库进行数据验证和转换，可以帮助开发者在编写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时减少出错的可能；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则需要手动编写数据验证和转换的代码。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Json </a:t>
            </a:r>
            <a:r>
              <a:rPr lang="zh-TW" altLang="en-US" dirty="0"/>
              <a:t>資料轉換方便，如數字、字典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EC8D-95A8-4A36-897F-037BF97DCB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61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防護手段</a:t>
            </a:r>
            <a:r>
              <a:rPr lang="en-US" altLang="zh-TW" dirty="0"/>
              <a:t>: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輸入資料驗證  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認證與授權</a:t>
            </a:r>
            <a:r>
              <a:rPr lang="zh-TW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跨站請求偽造（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CSRF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）保護</a:t>
            </a:r>
            <a:r>
              <a:rPr lang="zh-TW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速率限制</a:t>
            </a:r>
            <a:r>
              <a:rPr lang="zh-TW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5.HTTPS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</a:t>
            </a:r>
            <a:r>
              <a:rPr lang="zh-TW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SQL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注入預防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EC8D-95A8-4A36-897F-037BF97DCB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8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FastAPI</a:t>
            </a:r>
            <a:r>
              <a:rPr lang="en-US" altLang="zh-TW" dirty="0"/>
              <a:t> </a:t>
            </a:r>
            <a:r>
              <a:rPr lang="zh-TW" altLang="en-US" dirty="0"/>
              <a:t>高負荷效果也不太好，所以其都可以藉由限流達到更好的效果，但</a:t>
            </a:r>
            <a:r>
              <a:rPr lang="en-US" altLang="zh-TW" dirty="0" err="1"/>
              <a:t>FastAPI</a:t>
            </a:r>
            <a:r>
              <a:rPr lang="zh-TW" altLang="en-US" dirty="0"/>
              <a:t>中如果</a:t>
            </a:r>
            <a:r>
              <a:rPr lang="en-US" altLang="zh-TW" dirty="0"/>
              <a:t>python</a:t>
            </a:r>
            <a:r>
              <a:rPr lang="zh-TW" altLang="en-US" dirty="0"/>
              <a:t>程式寫得好，就能在更高的負荷下運作良好。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FEC8D-95A8-4A36-897F-037BF97DCB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043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2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5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6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0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64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19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68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3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7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5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A78D35-36E6-4A95-99F8-1E77ED069A01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C66CD3-DF10-4343-BE6B-942D782451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705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FastAPI</a:t>
            </a:r>
            <a:r>
              <a:rPr lang="en-US" altLang="zh-TW" dirty="0"/>
              <a:t> </a:t>
            </a:r>
            <a:r>
              <a:rPr lang="zh-TW" altLang="en-US" dirty="0"/>
              <a:t>介紹與比較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11/30 </a:t>
            </a:r>
            <a:r>
              <a:rPr lang="zh-TW" altLang="en-US" dirty="0"/>
              <a:t>林敬硯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93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Fast API </a:t>
            </a:r>
            <a:r>
              <a:rPr lang="zh-TW" altLang="en-US" dirty="0"/>
              <a:t>優缺點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284" y="2364961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優點</a:t>
            </a:r>
            <a:endParaRPr lang="en-US" altLang="zh-TW" sz="2000" dirty="0"/>
          </a:p>
          <a:p>
            <a:pPr lvl="1"/>
            <a:r>
              <a:rPr lang="en-US" altLang="zh-TW" dirty="0" err="1"/>
              <a:t>fastAPI</a:t>
            </a:r>
            <a:r>
              <a:rPr lang="en-US" altLang="zh-TW" dirty="0"/>
              <a:t> </a:t>
            </a:r>
            <a:r>
              <a:rPr lang="zh-TW" altLang="en-US" dirty="0"/>
              <a:t>包含驗證器，可驗證輸入型態是否正確</a:t>
            </a:r>
            <a:endParaRPr lang="en-US" altLang="zh-TW" dirty="0"/>
          </a:p>
          <a:p>
            <a:pPr lvl="1"/>
            <a:r>
              <a:rPr lang="zh-TW" altLang="en-US" dirty="0"/>
              <a:t>主要傳遞使用</a:t>
            </a:r>
            <a:r>
              <a:rPr lang="en-US" altLang="zh-TW" dirty="0" err="1"/>
              <a:t>json</a:t>
            </a:r>
            <a:r>
              <a:rPr lang="zh-TW" altLang="en-US" dirty="0"/>
              <a:t>格式包含錯誤消息</a:t>
            </a:r>
            <a:endParaRPr lang="en-US" altLang="zh-TW" dirty="0"/>
          </a:p>
          <a:p>
            <a:pPr lvl="1"/>
            <a:r>
              <a:rPr lang="zh-TW" altLang="en-US" dirty="0"/>
              <a:t>運用</a:t>
            </a:r>
            <a:r>
              <a:rPr lang="en-US" altLang="zh-TW" dirty="0"/>
              <a:t>Python </a:t>
            </a:r>
            <a:r>
              <a:rPr lang="en-US" altLang="zh-TW" dirty="0" err="1"/>
              <a:t>asynico</a:t>
            </a:r>
            <a:r>
              <a:rPr lang="en-US" altLang="zh-TW" dirty="0"/>
              <a:t> </a:t>
            </a:r>
            <a:r>
              <a:rPr lang="zh-TW" altLang="en-US" dirty="0"/>
              <a:t>函</a:t>
            </a:r>
            <a:r>
              <a:rPr lang="zh-TW" altLang="en-US"/>
              <a:t>式庫與連結</a:t>
            </a:r>
            <a:r>
              <a:rPr lang="en-US" altLang="zh-TW" dirty="0"/>
              <a:t>python </a:t>
            </a:r>
            <a:r>
              <a:rPr lang="zh-TW" altLang="en-US" dirty="0"/>
              <a:t>，方便連結與使用機器學習相關程式</a:t>
            </a:r>
            <a:endParaRPr lang="en-US" altLang="zh-TW" dirty="0"/>
          </a:p>
          <a:p>
            <a:pPr lvl="1"/>
            <a:r>
              <a:rPr lang="zh-TW" altLang="en-US" dirty="0"/>
              <a:t>建立簡易網頁方便做為測試</a:t>
            </a:r>
            <a:r>
              <a:rPr lang="en-US" altLang="zh-TW" dirty="0"/>
              <a:t>API</a:t>
            </a:r>
            <a:r>
              <a:rPr lang="zh-TW" altLang="en-US" dirty="0"/>
              <a:t>，且有專門網頁測試</a:t>
            </a:r>
            <a:endParaRPr lang="en-US" altLang="zh-TW" dirty="0"/>
          </a:p>
          <a:p>
            <a:pPr lvl="1"/>
            <a:r>
              <a:rPr lang="zh-TW" altLang="en-US" dirty="0"/>
              <a:t>輕量化框架，速度較快</a:t>
            </a:r>
            <a:endParaRPr lang="en-US" altLang="zh-TW" dirty="0"/>
          </a:p>
          <a:p>
            <a:pPr lvl="1"/>
            <a:r>
              <a:rPr lang="zh-TW" altLang="en-US" dirty="0"/>
              <a:t>且可異步執行程序，處理較快</a:t>
            </a:r>
            <a:r>
              <a:rPr lang="en-US" altLang="zh-TW" dirty="0"/>
              <a:t>(</a:t>
            </a:r>
            <a:r>
              <a:rPr lang="zh-TW" altLang="en-US" dirty="0"/>
              <a:t>需與</a:t>
            </a:r>
            <a:r>
              <a:rPr lang="en-US" altLang="zh-TW" dirty="0"/>
              <a:t>python </a:t>
            </a:r>
            <a:r>
              <a:rPr lang="zh-TW" altLang="en-US" dirty="0"/>
              <a:t>配合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結合</a:t>
            </a:r>
            <a:r>
              <a:rPr lang="en-US" altLang="zh-TW" dirty="0"/>
              <a:t>python </a:t>
            </a:r>
            <a:r>
              <a:rPr lang="zh-TW" altLang="en-US" dirty="0"/>
              <a:t>且有自動填寫，撰寫程式較快</a:t>
            </a:r>
            <a:endParaRPr lang="en-US" altLang="zh-TW" dirty="0"/>
          </a:p>
          <a:p>
            <a:r>
              <a:rPr lang="zh-TW" altLang="en-US" sz="2000" dirty="0"/>
              <a:t>缺點</a:t>
            </a:r>
            <a:endParaRPr lang="en-US" altLang="zh-TW" sz="2000" dirty="0"/>
          </a:p>
          <a:p>
            <a:pPr lvl="1"/>
            <a:r>
              <a:rPr lang="zh-TW" altLang="en-US" dirty="0"/>
              <a:t>因較少人使用所以在連結資料庫或者其他問題出現時資料不多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3EA333-CA1B-4D2B-A6FC-85100D2B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97" y="310506"/>
            <a:ext cx="6288299" cy="25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9523"/>
            <a:ext cx="10131425" cy="1456267"/>
          </a:xfrm>
        </p:spPr>
        <p:txBody>
          <a:bodyPr/>
          <a:lstStyle/>
          <a:p>
            <a:r>
              <a:rPr lang="zh-TW" altLang="en-US" dirty="0"/>
              <a:t>各架構運用與比較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153" y="2065867"/>
            <a:ext cx="10131425" cy="462261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200" dirty="0"/>
              <a:t>1.FastAPI</a:t>
            </a:r>
          </a:p>
          <a:p>
            <a:pPr lvl="1"/>
            <a:r>
              <a:rPr lang="zh-TW" altLang="en-US" sz="1700" dirty="0"/>
              <a:t>與</a:t>
            </a:r>
            <a:r>
              <a:rPr lang="en-US" altLang="zh-TW" sz="1700" dirty="0"/>
              <a:t>python </a:t>
            </a:r>
            <a:r>
              <a:rPr lang="zh-TW" altLang="en-US" sz="1700" dirty="0"/>
              <a:t>函式庫結合，用於機器學習</a:t>
            </a:r>
            <a:endParaRPr lang="en-US" altLang="zh-TW" sz="1700" dirty="0"/>
          </a:p>
          <a:p>
            <a:pPr lvl="1"/>
            <a:r>
              <a:rPr lang="zh-TW" altLang="en-US" sz="1700" dirty="0"/>
              <a:t>輕量且快速，可同時執行不同的程序</a:t>
            </a:r>
            <a:endParaRPr lang="en-US" altLang="zh-TW" sz="1700" dirty="0"/>
          </a:p>
          <a:p>
            <a:pPr lvl="1"/>
            <a:r>
              <a:rPr lang="zh-TW" altLang="en-US" sz="1700" dirty="0"/>
              <a:t>自動驗證與簡易測試幫助開發者確認資料</a:t>
            </a:r>
            <a:endParaRPr lang="en-US" altLang="zh-TW" sz="1700" dirty="0"/>
          </a:p>
          <a:p>
            <a:pPr lvl="1"/>
            <a:r>
              <a:rPr lang="zh-TW" altLang="en-US" sz="1700" dirty="0"/>
              <a:t>雖需用到第三方軟體，但有一些防護手段</a:t>
            </a:r>
            <a:endParaRPr lang="en-US" altLang="zh-TW" sz="1700" dirty="0"/>
          </a:p>
          <a:p>
            <a:r>
              <a:rPr lang="en-US" altLang="zh-TW" sz="2200" dirty="0"/>
              <a:t>2. Django</a:t>
            </a:r>
            <a:endParaRPr lang="zh-TW" altLang="en-US" sz="2200" dirty="0"/>
          </a:p>
          <a:p>
            <a:pPr lvl="1"/>
            <a:r>
              <a:rPr lang="zh-TW" altLang="en-US" sz="1700" dirty="0"/>
              <a:t>大型社交平台，高負荷，且可不斷拓展</a:t>
            </a:r>
            <a:endParaRPr lang="en-US" altLang="zh-TW" sz="1700" dirty="0"/>
          </a:p>
          <a:p>
            <a:pPr lvl="1"/>
            <a:r>
              <a:rPr lang="zh-TW" altLang="en-US" sz="1700" dirty="0"/>
              <a:t>大型目錄網站，可提供多元與靈活之功能設計</a:t>
            </a:r>
            <a:r>
              <a:rPr lang="en-US" altLang="zh-TW" sz="1700" dirty="0"/>
              <a:t>(</a:t>
            </a:r>
            <a:r>
              <a:rPr lang="zh-TW" altLang="en-US" sz="1700" dirty="0"/>
              <a:t>多元內置組件</a:t>
            </a:r>
            <a:r>
              <a:rPr lang="en-US" altLang="zh-TW" sz="1700" dirty="0"/>
              <a:t>)</a:t>
            </a:r>
          </a:p>
          <a:p>
            <a:pPr lvl="1"/>
            <a:r>
              <a:rPr lang="zh-TW" altLang="en-US" sz="1700" dirty="0"/>
              <a:t>完整的</a:t>
            </a:r>
            <a:r>
              <a:rPr lang="en-US" altLang="zh-TW" sz="1700" dirty="0"/>
              <a:t>web</a:t>
            </a:r>
            <a:r>
              <a:rPr lang="zh-TW" altLang="en-US" sz="1700" dirty="0"/>
              <a:t>開發所需之物品，模板、後臺管理</a:t>
            </a:r>
            <a:endParaRPr lang="en-US" altLang="zh-TW" sz="1700" dirty="0"/>
          </a:p>
          <a:p>
            <a:r>
              <a:rPr lang="en-US" altLang="zh-TW" sz="2200" dirty="0"/>
              <a:t>3. Flask</a:t>
            </a:r>
          </a:p>
          <a:p>
            <a:pPr lvl="1"/>
            <a:r>
              <a:rPr lang="zh-TW" altLang="en-US" sz="1700" dirty="0"/>
              <a:t>較</a:t>
            </a:r>
            <a:r>
              <a:rPr lang="en-US" altLang="zh-TW" sz="1700" dirty="0"/>
              <a:t>Django</a:t>
            </a:r>
            <a:r>
              <a:rPr lang="zh-TW" altLang="en-US" sz="1700" dirty="0"/>
              <a:t>輕量且快速</a:t>
            </a:r>
            <a:endParaRPr lang="en-US" altLang="zh-TW" sz="1700" dirty="0"/>
          </a:p>
          <a:p>
            <a:pPr lvl="1"/>
            <a:r>
              <a:rPr lang="zh-TW" altLang="en-US" sz="1700" dirty="0"/>
              <a:t>雖無快於</a:t>
            </a:r>
            <a:r>
              <a:rPr lang="en-US" altLang="zh-TW" sz="1700" dirty="0" err="1"/>
              <a:t>FastAPI</a:t>
            </a:r>
            <a:r>
              <a:rPr lang="en-US" altLang="zh-TW" sz="1700" dirty="0"/>
              <a:t>(</a:t>
            </a:r>
            <a:r>
              <a:rPr lang="zh-TW" altLang="en-US" sz="1700" dirty="0"/>
              <a:t>因</a:t>
            </a:r>
            <a:r>
              <a:rPr lang="en-US" altLang="zh-TW" sz="1700" dirty="0"/>
              <a:t>IO)</a:t>
            </a:r>
            <a:r>
              <a:rPr lang="zh-TW" altLang="en-US" sz="1700" dirty="0"/>
              <a:t>但其學習資源較多，且有第三方軟體可以增加功能</a:t>
            </a:r>
            <a:endParaRPr lang="en-US" altLang="zh-TW" sz="1700" dirty="0"/>
          </a:p>
          <a:p>
            <a:pPr lvl="1"/>
            <a:r>
              <a:rPr lang="zh-TW" altLang="en-US" sz="1700" dirty="0"/>
              <a:t>完整控制</a:t>
            </a:r>
            <a:r>
              <a:rPr lang="en-US" altLang="zh-TW" sz="1700" dirty="0"/>
              <a:t>web</a:t>
            </a:r>
            <a:r>
              <a:rPr lang="zh-TW" altLang="en-US" sz="1700" dirty="0"/>
              <a:t>開發，方便快速增加功能與修改</a:t>
            </a:r>
            <a:endParaRPr lang="en-US" altLang="zh-TW" sz="1700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83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6363" y="180901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1. Django</a:t>
            </a:r>
            <a:endParaRPr lang="zh-TW" altLang="en-US" sz="2000" dirty="0"/>
          </a:p>
          <a:p>
            <a:pPr lvl="1"/>
            <a:r>
              <a:rPr lang="zh-TW" altLang="en-US" dirty="0"/>
              <a:t>模塊過於多樣減慢開發速度，且有版本配合問題</a:t>
            </a:r>
            <a:endParaRPr lang="en-US" altLang="zh-TW" dirty="0"/>
          </a:p>
          <a:p>
            <a:pPr lvl="1"/>
            <a:r>
              <a:rPr lang="zh-TW" altLang="en-US" dirty="0"/>
              <a:t>因較早提出，靈活性較差，需靠後續版本更改</a:t>
            </a:r>
            <a:endParaRPr lang="en-US" altLang="zh-TW" dirty="0"/>
          </a:p>
          <a:p>
            <a:pPr lvl="1"/>
            <a:r>
              <a:rPr lang="zh-TW" altLang="en-US" dirty="0"/>
              <a:t>維護較麻煩</a:t>
            </a:r>
            <a:endParaRPr lang="en-US" altLang="zh-TW" dirty="0"/>
          </a:p>
          <a:p>
            <a:r>
              <a:rPr lang="en-US" altLang="zh-TW" sz="2000" dirty="0"/>
              <a:t>2. Flask</a:t>
            </a:r>
          </a:p>
          <a:p>
            <a:pPr lvl="1"/>
            <a:r>
              <a:rPr lang="zh-TW" altLang="en-US" dirty="0"/>
              <a:t>模組未包含在內，可方便使用但為第三方開發易有安全漏洞。</a:t>
            </a:r>
            <a:endParaRPr lang="en-US" altLang="zh-TW" dirty="0"/>
          </a:p>
          <a:p>
            <a:pPr lvl="1"/>
            <a:r>
              <a:rPr lang="zh-TW" altLang="en-US" dirty="0"/>
              <a:t>按順序批次處理請求，較慢</a:t>
            </a:r>
            <a:r>
              <a:rPr lang="en-US" altLang="zh-TW" dirty="0"/>
              <a:t>(</a:t>
            </a:r>
            <a:r>
              <a:rPr lang="en-US" altLang="zh-TW" dirty="0" err="1"/>
              <a:t>fastAPI</a:t>
            </a:r>
            <a:r>
              <a:rPr lang="zh-TW" altLang="en-US" dirty="0"/>
              <a:t>也有可能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高負荷效果不佳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466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比較表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34773"/>
              </p:ext>
            </p:extLst>
          </p:nvPr>
        </p:nvGraphicFramePr>
        <p:xfrm>
          <a:off x="915377" y="1825621"/>
          <a:ext cx="9890368" cy="304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92">
                  <a:extLst>
                    <a:ext uri="{9D8B030D-6E8A-4147-A177-3AD203B41FA5}">
                      <a16:colId xmlns:a16="http://schemas.microsoft.com/office/drawing/2014/main" val="4000014425"/>
                    </a:ext>
                  </a:extLst>
                </a:gridCol>
                <a:gridCol w="2472592">
                  <a:extLst>
                    <a:ext uri="{9D8B030D-6E8A-4147-A177-3AD203B41FA5}">
                      <a16:colId xmlns:a16="http://schemas.microsoft.com/office/drawing/2014/main" val="1301366853"/>
                    </a:ext>
                  </a:extLst>
                </a:gridCol>
                <a:gridCol w="2472592">
                  <a:extLst>
                    <a:ext uri="{9D8B030D-6E8A-4147-A177-3AD203B41FA5}">
                      <a16:colId xmlns:a16="http://schemas.microsoft.com/office/drawing/2014/main" val="4057383820"/>
                    </a:ext>
                  </a:extLst>
                </a:gridCol>
                <a:gridCol w="2472592">
                  <a:extLst>
                    <a:ext uri="{9D8B030D-6E8A-4147-A177-3AD203B41FA5}">
                      <a16:colId xmlns:a16="http://schemas.microsoft.com/office/drawing/2014/main" val="219064331"/>
                    </a:ext>
                  </a:extLst>
                </a:gridCol>
              </a:tblGrid>
              <a:tr h="507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FastAPI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Django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97390"/>
                  </a:ext>
                </a:extLst>
              </a:tr>
              <a:tr h="507054"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47125"/>
                  </a:ext>
                </a:extLst>
              </a:tr>
              <a:tr h="507054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功能完整度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完整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42907"/>
                  </a:ext>
                </a:extLst>
              </a:tr>
              <a:tr h="507054">
                <a:tc>
                  <a:txBody>
                    <a:bodyPr/>
                    <a:lstStyle/>
                    <a:p>
                      <a:r>
                        <a:rPr lang="zh-TW" altLang="en-US" dirty="0"/>
                        <a:t>初學難度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51981"/>
                  </a:ext>
                </a:extLst>
              </a:tr>
              <a:tr h="507054">
                <a:tc>
                  <a:txBody>
                    <a:bodyPr/>
                    <a:lstStyle/>
                    <a:p>
                      <a:r>
                        <a:rPr lang="zh-TW" altLang="en-US" dirty="0"/>
                        <a:t>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/>
                        <a:t>高</a:t>
                      </a:r>
                      <a:endParaRPr lang="en-US" altLang="zh-TW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05754"/>
                  </a:ext>
                </a:extLst>
              </a:tr>
              <a:tr h="507054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程式使用靈活性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8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0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FastAPI</a:t>
            </a:r>
            <a:r>
              <a:rPr lang="en-US" altLang="zh-TW" sz="2000" dirty="0"/>
              <a:t> vs Node.js</a:t>
            </a:r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語言使用</a:t>
            </a:r>
            <a:r>
              <a:rPr lang="en-US" altLang="zh-TW" dirty="0"/>
              <a:t>Python vs JavaScript</a:t>
            </a:r>
          </a:p>
          <a:p>
            <a:pPr lvl="1"/>
            <a:r>
              <a:rPr lang="en-US" altLang="zh-TW" dirty="0"/>
              <a:t>2. Node.js</a:t>
            </a:r>
            <a:r>
              <a:rPr lang="zh-TW" altLang="en-US" dirty="0"/>
              <a:t>在處理大量請求較為方便快速</a:t>
            </a:r>
            <a:r>
              <a:rPr lang="en-US" altLang="zh-TW" dirty="0"/>
              <a:t>(</a:t>
            </a:r>
            <a:r>
              <a:rPr lang="zh-TW" altLang="en-US" dirty="0"/>
              <a:t>高負載下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大量開源程式與資料</a:t>
            </a:r>
            <a:endParaRPr lang="en-US" altLang="zh-TW" dirty="0"/>
          </a:p>
          <a:p>
            <a:pPr lvl="1"/>
            <a:r>
              <a:rPr lang="en-US" altLang="zh-TW" dirty="0"/>
              <a:t>4. Node.js</a:t>
            </a:r>
            <a:r>
              <a:rPr lang="zh-TW" altLang="en-US" dirty="0"/>
              <a:t>因使用</a:t>
            </a:r>
            <a:r>
              <a:rPr lang="en-US" altLang="zh-TW" dirty="0"/>
              <a:t>CPU</a:t>
            </a:r>
            <a:r>
              <a:rPr lang="zh-TW" altLang="en-US" dirty="0"/>
              <a:t>單線程不適合大量複雜工作 </a:t>
            </a:r>
            <a:r>
              <a:rPr lang="en-US" altLang="zh-TW" dirty="0" err="1"/>
              <a:t>FastAPI</a:t>
            </a:r>
            <a:r>
              <a:rPr lang="zh-TW" altLang="en-US" dirty="0"/>
              <a:t>則無問題</a:t>
            </a:r>
            <a:endParaRPr lang="en-US" altLang="zh-TW" dirty="0"/>
          </a:p>
          <a:p>
            <a:pPr lvl="1"/>
            <a:r>
              <a:rPr lang="en-US" altLang="zh-TW" dirty="0"/>
              <a:t>5. Node.js</a:t>
            </a:r>
            <a:r>
              <a:rPr lang="zh-TW" altLang="en-US" dirty="0"/>
              <a:t>有版本兼容性問題，而</a:t>
            </a:r>
            <a:r>
              <a:rPr lang="en-US" altLang="zh-TW" dirty="0" err="1"/>
              <a:t>FastAPI</a:t>
            </a:r>
            <a:r>
              <a:rPr lang="zh-TW" altLang="en-US" dirty="0"/>
              <a:t>較新所以目前沒有</a:t>
            </a:r>
            <a:endParaRPr lang="en-US" altLang="zh-TW" dirty="0"/>
          </a:p>
          <a:p>
            <a:pPr lvl="1"/>
            <a:r>
              <a:rPr lang="en-US" altLang="zh-TW" dirty="0"/>
              <a:t>6.</a:t>
            </a:r>
            <a:r>
              <a:rPr lang="zh-TW" altLang="en-US" dirty="0"/>
              <a:t>速度還是</a:t>
            </a:r>
            <a:r>
              <a:rPr lang="en-US" altLang="zh-TW" dirty="0" err="1"/>
              <a:t>FastAPI</a:t>
            </a:r>
            <a:r>
              <a:rPr lang="zh-TW" altLang="en-US" dirty="0"/>
              <a:t>較快</a:t>
            </a:r>
            <a:r>
              <a:rPr lang="en-US" altLang="zh-TW" dirty="0"/>
              <a:t>(</a:t>
            </a:r>
            <a:r>
              <a:rPr lang="zh-TW" altLang="en-US" dirty="0"/>
              <a:t>可能是內部程式導致</a:t>
            </a:r>
            <a:r>
              <a:rPr lang="en-US" altLang="zh-TW" dirty="0" err="1"/>
              <a:t>fastAPI</a:t>
            </a:r>
            <a:r>
              <a:rPr lang="zh-TW" altLang="en-US" dirty="0"/>
              <a:t>較慢因</a:t>
            </a:r>
            <a:r>
              <a:rPr lang="en-US" altLang="zh-TW" dirty="0"/>
              <a:t>python)</a:t>
            </a:r>
          </a:p>
          <a:p>
            <a:pPr lvl="1"/>
            <a:r>
              <a:rPr lang="en-US" altLang="zh-TW" dirty="0"/>
              <a:t>7. Node.js</a:t>
            </a:r>
            <a:r>
              <a:rPr lang="zh-TW" altLang="en-US" dirty="0"/>
              <a:t>提供多功能模組，而</a:t>
            </a:r>
            <a:r>
              <a:rPr lang="en-US" altLang="zh-TW" dirty="0" err="1"/>
              <a:t>FastAPI</a:t>
            </a:r>
            <a:r>
              <a:rPr lang="zh-TW" altLang="en-US" dirty="0"/>
              <a:t>需第三方支援</a:t>
            </a:r>
            <a:endParaRPr lang="en-US" altLang="zh-TW" dirty="0"/>
          </a:p>
          <a:p>
            <a:pPr lvl="1"/>
            <a:r>
              <a:rPr lang="en-US" altLang="zh-TW" dirty="0"/>
              <a:t>8.</a:t>
            </a:r>
            <a:r>
              <a:rPr lang="zh-TW" altLang="en-US" dirty="0"/>
              <a:t>安全性皆高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15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DD5A5-5CB3-472F-B89D-8742E19D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5218C-466A-4EE8-BB91-66277088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程式語言選擇</a:t>
            </a:r>
            <a:r>
              <a:rPr lang="en-US" altLang="zh-TW" dirty="0"/>
              <a:t>(python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en-US" altLang="zh-TW" dirty="0" err="1"/>
              <a:t>golang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學習方便性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輕量化</a:t>
            </a:r>
            <a:r>
              <a:rPr lang="en-US" altLang="zh-TW" dirty="0"/>
              <a:t>(</a:t>
            </a:r>
            <a:r>
              <a:rPr lang="zh-TW" altLang="en-US" dirty="0"/>
              <a:t>無須高負載使用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與</a:t>
            </a:r>
            <a:r>
              <a:rPr lang="en-US" altLang="zh-TW" dirty="0"/>
              <a:t>python </a:t>
            </a:r>
            <a:r>
              <a:rPr lang="zh-TW" altLang="en-US" dirty="0"/>
              <a:t>結合方便快速，但會被</a:t>
            </a:r>
            <a:r>
              <a:rPr lang="en-US" altLang="zh-TW" dirty="0"/>
              <a:t>python </a:t>
            </a:r>
            <a:r>
              <a:rPr lang="zh-TW" altLang="en-US" dirty="0"/>
              <a:t>程式影響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安全性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FAST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實作 </a:t>
            </a:r>
            <a:r>
              <a:rPr lang="en-US" altLang="zh-TW" dirty="0"/>
              <a:t>(</a:t>
            </a:r>
            <a:r>
              <a:rPr lang="zh-TW" altLang="en-US" dirty="0"/>
              <a:t>鳶尾花辨識 資料庫存於</a:t>
            </a:r>
            <a:r>
              <a:rPr lang="en-US" altLang="zh-TW" dirty="0" err="1"/>
              <a:t>postgreSQL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https://github.com/jimmy1000310/fastAPI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1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1922</TotalTime>
  <Words>719</Words>
  <Application>Microsoft Office PowerPoint</Application>
  <PresentationFormat>寬螢幕</PresentationFormat>
  <Paragraphs>89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天體</vt:lpstr>
      <vt:lpstr>FastAPI 介紹與比較</vt:lpstr>
      <vt:lpstr>Fast API 優缺點</vt:lpstr>
      <vt:lpstr>各架構運用與比較</vt:lpstr>
      <vt:lpstr>缺點</vt:lpstr>
      <vt:lpstr>比較表</vt:lpstr>
      <vt:lpstr>其他比較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 介紹與比較</dc:title>
  <dc:creator>jimmy</dc:creator>
  <cp:lastModifiedBy>敬硯 林</cp:lastModifiedBy>
  <cp:revision>48</cp:revision>
  <dcterms:created xsi:type="dcterms:W3CDTF">2023-11-21T06:02:41Z</dcterms:created>
  <dcterms:modified xsi:type="dcterms:W3CDTF">2023-11-29T07:30:24Z</dcterms:modified>
</cp:coreProperties>
</file>