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8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4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75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42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0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12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7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BDBE-6EAF-45F6-AA19-7F171ABD06AD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F7C3-E476-42A7-B3EB-D2ABCF6E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1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31"/>
          <a:stretch/>
        </p:blipFill>
        <p:spPr>
          <a:xfrm>
            <a:off x="0" y="0"/>
            <a:ext cx="8799513" cy="16351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55" y="1709458"/>
            <a:ext cx="4345921" cy="2986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386" y="1587033"/>
            <a:ext cx="3358984" cy="2007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504" y="3837454"/>
            <a:ext cx="8124825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3469342" y="17481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各品種辨識數量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75930" y="29224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辨識紀錄總計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152965" y="39623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辨識照片明細瀏覽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37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7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29" b="46980"/>
          <a:stretch/>
        </p:blipFill>
        <p:spPr>
          <a:xfrm>
            <a:off x="0" y="0"/>
            <a:ext cx="8801100" cy="5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7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" t="58170" r="16078" b="19992"/>
          <a:stretch/>
        </p:blipFill>
        <p:spPr>
          <a:xfrm>
            <a:off x="0" y="0"/>
            <a:ext cx="6586538" cy="9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8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19825" cy="30099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4000" t="12287" r="4485" b="8584"/>
          <a:stretch/>
        </p:blipFill>
        <p:spPr>
          <a:xfrm>
            <a:off x="403280" y="2854748"/>
            <a:ext cx="7684080" cy="373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15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</Words>
  <Application>Microsoft Office PowerPoint</Application>
  <PresentationFormat>寬螢幕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WeiHsiang Tseng</dc:creator>
  <cp:lastModifiedBy>WeiHsiang Tseng</cp:lastModifiedBy>
  <cp:revision>5</cp:revision>
  <dcterms:created xsi:type="dcterms:W3CDTF">2021-01-06T12:50:51Z</dcterms:created>
  <dcterms:modified xsi:type="dcterms:W3CDTF">2021-01-07T15:14:39Z</dcterms:modified>
</cp:coreProperties>
</file>