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4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0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0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8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660F-914D-4D6C-9EE8-ED8E570B9F2B}" type="datetimeFigureOut">
              <a:rPr lang="zh-TW" altLang="en-US" smtClean="0"/>
              <a:t>2021/12/30, Thursday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FF2F-5FBB-4176-AE0D-950D06353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25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6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分析主題：信用卡繳款行為預測與應用</a:t>
            </a:r>
            <a:endParaRPr lang="en-US" altLang="zh-TW" dirty="0"/>
          </a:p>
          <a:p>
            <a:r>
              <a:rPr lang="zh-TW" altLang="en-US" dirty="0" smtClean="0"/>
              <a:t>大綱</a:t>
            </a:r>
            <a:endParaRPr lang="en-US" altLang="zh-TW" dirty="0" smtClean="0"/>
          </a:p>
          <a:p>
            <a:pPr lvl="1"/>
            <a:r>
              <a:rPr lang="zh-TW" altLang="en-US" dirty="0"/>
              <a:t>目的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資料介紹</a:t>
            </a:r>
            <a:r>
              <a:rPr lang="en-US" altLang="zh-TW" dirty="0" smtClean="0"/>
              <a:t>(open data + </a:t>
            </a:r>
            <a:r>
              <a:rPr lang="zh-TW" altLang="en-US" dirty="0" smtClean="0"/>
              <a:t>延伸變數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建模預測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結果應用</a:t>
            </a:r>
            <a:r>
              <a:rPr lang="en-US" altLang="zh-TW" dirty="0" smtClean="0"/>
              <a:t>A(</a:t>
            </a:r>
            <a:r>
              <a:rPr lang="zh-TW" altLang="en-US" dirty="0" smtClean="0"/>
              <a:t>公司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用途與效益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</a:t>
            </a:r>
            <a:r>
              <a:rPr lang="zh-TW" altLang="en-US" dirty="0"/>
              <a:t>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結果應用</a:t>
            </a:r>
            <a:r>
              <a:rPr lang="en-US" altLang="zh-TW" dirty="0" smtClean="0"/>
              <a:t>B(</a:t>
            </a:r>
            <a:r>
              <a:rPr lang="zh-TW" altLang="en-US" dirty="0" smtClean="0"/>
              <a:t>客戶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用途與效益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074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建模流程介紹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成果比較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資料結果應用方式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應用方式系統資料流說明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其他可能延伸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4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default of credit card clients Data </a:t>
            </a:r>
            <a:r>
              <a:rPr lang="en-US" altLang="zh-TW" b="1" dirty="0" smtClean="0"/>
              <a:t>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https://archive.ics.uci.edu/ml/datasets/default+of+credit+card+clients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57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74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default of credit card clients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曾韋翔(數據分析二課)</dc:creator>
  <cp:lastModifiedBy>曾韋翔(數據分析二課)</cp:lastModifiedBy>
  <cp:revision>5</cp:revision>
  <dcterms:created xsi:type="dcterms:W3CDTF">2021-12-29T05:50:36Z</dcterms:created>
  <dcterms:modified xsi:type="dcterms:W3CDTF">2021-12-30T06:36:44Z</dcterms:modified>
</cp:coreProperties>
</file>