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54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658A2-0460-A063-4709-9E666194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5F9500-4B1E-1F68-BB9D-5A4A0A548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E1821-2E88-8272-6EA3-3D3CB3D1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DB245-7313-5CF2-4BE5-B21C188A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5D64C4-C6C0-30D0-5DA8-504CFA70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7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17FB-3F3F-E34E-FB2D-EC4BDDBE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9DA92-0841-41F8-9FA9-7993DBDB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7B495-068E-97E6-2E33-AC0C3B45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07295-9F6E-3959-05AF-2479E69C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DEB87C-74F2-E1B6-9F93-7684C6EA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8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D0C196-1699-E0FA-45E1-5F4D5FE4C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ABB897-7E12-D351-2C49-2ADE359D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98BBA-0D8B-586C-E5A8-143F9FF1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0AB311-B8D5-13B7-827F-3127E12E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17DB3-A676-0FB5-499B-6B396CB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5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E7152-0615-391C-CE7C-B563A82C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49418-C04D-5E8D-B515-707A3133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96295-F785-F858-23D3-7E2BBF8B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55A07-3AD7-DFE0-7414-1537086B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48244-24B0-0C20-065E-451E5064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0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F34C4-3F7A-F961-09BF-925D30F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033A79-7574-E381-9030-50B7EF1D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B329F-368B-2828-4876-708C5DB1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D0D58-6AF9-8718-88D0-33A10F6F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249AB-9B0E-563E-02F3-5C2EFE3C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8706E-EBEE-0597-C521-3D9324B0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44230F-9CCE-A27C-400D-C6069691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10C5-138D-61BA-0E1A-C760C4243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BC72E-9C4D-E3C8-2DD4-AFD74D11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C4DD59-542A-1367-F510-4988D81D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3E6326-908D-C931-15CB-2141CC0B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7D44D-8855-414B-9E60-DBCE932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2805F2-40EA-7F61-67F4-4094C5CE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C10AF9-E2A3-D388-116C-9EB60B41E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3E246A-FDDE-3E52-7F2E-591D3294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DB968C-F036-48CC-41E3-20164802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3C7EF4-FC63-CF0C-3BED-456C5BDC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01750D-7E7E-F8F2-7C01-55E7FA9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8EC7A4-CB76-3362-2B71-44DE1140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5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60D49-A684-3E54-FF17-A7023CB9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45B75A-A410-19C8-4421-5B99781D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0C6D39-7965-1487-ABA1-49C5D16C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8FFF92-571F-A91F-B573-BF4A8B5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1CF907-5A0E-EC3B-C738-0BE22CFE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877899-E904-9138-7B7B-0E97B0AB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7ECD71-BA68-8C14-2E15-06BA8C62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0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7A330-3E6B-61BF-4BAC-2875318F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56DEA-A729-DC19-C353-DB3217CF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501F5E-6595-B636-07BF-AAFFFB46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03A26E-EFFA-134D-7C85-699CBF20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1D911F-5412-D1E3-A203-FD61008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BFBAE-FBFF-75D0-E395-975D2D84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98AAE-4DCE-60D2-A309-EBCFCAA4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6BB5E6-AA30-0E06-5FE1-9BBC1CC91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1CF99B-6B14-9241-87A9-6D43572DB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C5B86C-E440-CFF9-C2B4-7E5204E5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112AC-A495-6353-2099-5F666EA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9A163-3F27-EF71-AD70-04A34C1A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B40AC7-C10D-7CCF-09C8-D0EC87AA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04D93-AECB-E03E-B5A1-522F39A2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AE7C5-01D7-5DB4-778F-022E4049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16E0-E7C1-41E9-9AFD-90727B908EA4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3847E-7797-1769-AB0E-7B723632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E9B9B-5878-1C77-E288-5C0FAC86C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59D4-0D43-470C-BE6C-71E7044E3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84A09D8-4398-F4C6-6B45-17B5CDB74A3E}"/>
              </a:ext>
            </a:extLst>
          </p:cNvPr>
          <p:cNvSpPr/>
          <p:nvPr/>
        </p:nvSpPr>
        <p:spPr>
          <a:xfrm>
            <a:off x="1291148" y="1826138"/>
            <a:ext cx="9505052" cy="29617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53DC69BD-310E-F4A1-6FFC-88A2AC66CB00}"/>
              </a:ext>
            </a:extLst>
          </p:cNvPr>
          <p:cNvSpPr/>
          <p:nvPr/>
        </p:nvSpPr>
        <p:spPr>
          <a:xfrm>
            <a:off x="3396344" y="1950461"/>
            <a:ext cx="7262500" cy="270395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201FA5-308F-9B89-34B4-939ED110DEB9}"/>
              </a:ext>
            </a:extLst>
          </p:cNvPr>
          <p:cNvSpPr txBox="1"/>
          <p:nvPr/>
        </p:nvSpPr>
        <p:spPr>
          <a:xfrm>
            <a:off x="1360433" y="1994657"/>
            <a:ext cx="13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</a:t>
            </a:r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2428BD-C95C-E72E-8C46-53EAC4101CE5}"/>
              </a:ext>
            </a:extLst>
          </p:cNvPr>
          <p:cNvSpPr txBox="1"/>
          <p:nvPr/>
        </p:nvSpPr>
        <p:spPr>
          <a:xfrm>
            <a:off x="3557238" y="1994657"/>
            <a:ext cx="13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CC2BCE-0D07-C2D2-0A9A-A9F868F463C7}"/>
              </a:ext>
            </a:extLst>
          </p:cNvPr>
          <p:cNvSpPr/>
          <p:nvPr/>
        </p:nvSpPr>
        <p:spPr>
          <a:xfrm>
            <a:off x="4367868" y="2425321"/>
            <a:ext cx="1986700" cy="2083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E19BBB-CA99-9C25-63C9-AC68D0C72C0A}"/>
              </a:ext>
            </a:extLst>
          </p:cNvPr>
          <p:cNvSpPr/>
          <p:nvPr/>
        </p:nvSpPr>
        <p:spPr>
          <a:xfrm>
            <a:off x="7086586" y="2425320"/>
            <a:ext cx="3434902" cy="2083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570594-6CA4-BBCA-BA5F-4392E8AE4653}"/>
              </a:ext>
            </a:extLst>
          </p:cNvPr>
          <p:cNvSpPr/>
          <p:nvPr/>
        </p:nvSpPr>
        <p:spPr>
          <a:xfrm>
            <a:off x="3795415" y="3098796"/>
            <a:ext cx="1058239" cy="11021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94920A-492B-D9A2-B32A-7C16B511BEA2}"/>
              </a:ext>
            </a:extLst>
          </p:cNvPr>
          <p:cNvSpPr/>
          <p:nvPr/>
        </p:nvSpPr>
        <p:spPr>
          <a:xfrm>
            <a:off x="6503202" y="3098796"/>
            <a:ext cx="1070891" cy="11021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DBA4BDF2-445A-175E-7A70-41D03B66BF22}"/>
              </a:ext>
            </a:extLst>
          </p:cNvPr>
          <p:cNvSpPr/>
          <p:nvPr/>
        </p:nvSpPr>
        <p:spPr>
          <a:xfrm>
            <a:off x="9134756" y="3152979"/>
            <a:ext cx="1229765" cy="1045029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C4BFCDD-49B5-960D-8CC4-3A55039EA010}"/>
              </a:ext>
            </a:extLst>
          </p:cNvPr>
          <p:cNvSpPr/>
          <p:nvPr/>
        </p:nvSpPr>
        <p:spPr>
          <a:xfrm>
            <a:off x="2490107" y="3288001"/>
            <a:ext cx="1261396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48350765-0674-B304-9381-B938D6579FF4}"/>
              </a:ext>
            </a:extLst>
          </p:cNvPr>
          <p:cNvSpPr/>
          <p:nvPr/>
        </p:nvSpPr>
        <p:spPr>
          <a:xfrm rot="10800000">
            <a:off x="2490107" y="3798739"/>
            <a:ext cx="1261396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C88EAB-B19A-25D1-7CCF-8C01725D044A}"/>
              </a:ext>
            </a:extLst>
          </p:cNvPr>
          <p:cNvSpPr/>
          <p:nvPr/>
        </p:nvSpPr>
        <p:spPr>
          <a:xfrm>
            <a:off x="5037703" y="3272305"/>
            <a:ext cx="1261396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61C1E01-630E-F769-8A2B-F36D235273A9}"/>
              </a:ext>
            </a:extLst>
          </p:cNvPr>
          <p:cNvSpPr/>
          <p:nvPr/>
        </p:nvSpPr>
        <p:spPr>
          <a:xfrm rot="10800000">
            <a:off x="5037703" y="3783043"/>
            <a:ext cx="1261396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9124EC36-76B3-6CAD-4F83-1AD76147D945}"/>
              </a:ext>
            </a:extLst>
          </p:cNvPr>
          <p:cNvSpPr/>
          <p:nvPr/>
        </p:nvSpPr>
        <p:spPr>
          <a:xfrm>
            <a:off x="7745172" y="3272305"/>
            <a:ext cx="1261396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58FC3B5D-E89F-32E9-DAE8-865D9E2B7CC2}"/>
              </a:ext>
            </a:extLst>
          </p:cNvPr>
          <p:cNvSpPr/>
          <p:nvPr/>
        </p:nvSpPr>
        <p:spPr>
          <a:xfrm rot="10800000">
            <a:off x="7745172" y="3783043"/>
            <a:ext cx="1261396" cy="3693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89B7A47-9935-E1B9-A292-7619714144B8}"/>
              </a:ext>
            </a:extLst>
          </p:cNvPr>
          <p:cNvSpPr txBox="1"/>
          <p:nvPr/>
        </p:nvSpPr>
        <p:spPr>
          <a:xfrm>
            <a:off x="4367868" y="2434753"/>
            <a:ext cx="13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容器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16E52A-0A4C-AA56-6F25-95B64636CF3F}"/>
              </a:ext>
            </a:extLst>
          </p:cNvPr>
          <p:cNvSpPr txBox="1"/>
          <p:nvPr/>
        </p:nvSpPr>
        <p:spPr>
          <a:xfrm>
            <a:off x="7086585" y="2430829"/>
            <a:ext cx="17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TOMCAT</a:t>
            </a:r>
            <a:r>
              <a:rPr lang="zh-CN" altLang="en-US" dirty="0"/>
              <a:t>容器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D40AAF-3BFB-1181-AA9E-9A11D15D99A6}"/>
              </a:ext>
            </a:extLst>
          </p:cNvPr>
          <p:cNvSpPr txBox="1"/>
          <p:nvPr/>
        </p:nvSpPr>
        <p:spPr>
          <a:xfrm>
            <a:off x="2446492" y="3090948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客户端</a:t>
            </a:r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85D03F-847B-759B-6FC1-565761EFC1F9}"/>
              </a:ext>
            </a:extLst>
          </p:cNvPr>
          <p:cNvSpPr txBox="1"/>
          <p:nvPr/>
        </p:nvSpPr>
        <p:spPr>
          <a:xfrm>
            <a:off x="4895767" y="2842007"/>
            <a:ext cx="150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将</a:t>
            </a:r>
            <a:r>
              <a:rPr lang="en-US" altLang="zh-CN" sz="1200" dirty="0"/>
              <a:t>80</a:t>
            </a:r>
            <a:r>
              <a:rPr lang="zh-CN" altLang="en-US" sz="1200" dirty="0"/>
              <a:t>端口</a:t>
            </a:r>
            <a:r>
              <a:rPr lang="en-US" altLang="zh-CN" sz="1200" dirty="0"/>
              <a:t>Request</a:t>
            </a:r>
            <a:r>
              <a:rPr lang="zh-CN" altLang="en-US" sz="1200" dirty="0"/>
              <a:t>转送给</a:t>
            </a:r>
            <a:r>
              <a:rPr lang="en-US" altLang="zh-CN" sz="1200" dirty="0"/>
              <a:t>8080</a:t>
            </a:r>
            <a:r>
              <a:rPr lang="zh-CN" altLang="en-US" sz="1200" dirty="0"/>
              <a:t>端口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C5ED30F-BD9A-79CB-E50E-BE8375530412}"/>
              </a:ext>
            </a:extLst>
          </p:cNvPr>
          <p:cNvSpPr txBox="1"/>
          <p:nvPr/>
        </p:nvSpPr>
        <p:spPr>
          <a:xfrm>
            <a:off x="3903613" y="3464650"/>
            <a:ext cx="89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</a:t>
            </a:r>
            <a:r>
              <a:rPr lang="zh-CN" altLang="en-US" dirty="0"/>
              <a:t>端口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AFFA65-F49B-F329-4308-782D3DBF3739}"/>
              </a:ext>
            </a:extLst>
          </p:cNvPr>
          <p:cNvSpPr txBox="1"/>
          <p:nvPr/>
        </p:nvSpPr>
        <p:spPr>
          <a:xfrm>
            <a:off x="6599406" y="3324608"/>
            <a:ext cx="89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8080</a:t>
            </a:r>
          </a:p>
          <a:p>
            <a:pPr algn="ctr"/>
            <a:r>
              <a:rPr lang="zh-CN" altLang="en-US" dirty="0"/>
              <a:t>端口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0396C4-2BD2-E929-DB87-F98F02BAA3CD}"/>
              </a:ext>
            </a:extLst>
          </p:cNvPr>
          <p:cNvSpPr txBox="1"/>
          <p:nvPr/>
        </p:nvSpPr>
        <p:spPr>
          <a:xfrm>
            <a:off x="9286866" y="3465134"/>
            <a:ext cx="89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6140361-9492-14DA-1844-32B7E8224A2E}"/>
              </a:ext>
            </a:extLst>
          </p:cNvPr>
          <p:cNvSpPr txBox="1"/>
          <p:nvPr/>
        </p:nvSpPr>
        <p:spPr>
          <a:xfrm>
            <a:off x="7800311" y="3029675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处理</a:t>
            </a:r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413233-2E09-7D91-DF43-6605795DAF3B}"/>
              </a:ext>
            </a:extLst>
          </p:cNvPr>
          <p:cNvSpPr txBox="1"/>
          <p:nvPr/>
        </p:nvSpPr>
        <p:spPr>
          <a:xfrm>
            <a:off x="7939173" y="4083544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4.Response</a:t>
            </a:r>
            <a:endParaRPr lang="zh-CN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60E48B-FFCB-FD70-8E42-43F79188881B}"/>
              </a:ext>
            </a:extLst>
          </p:cNvPr>
          <p:cNvSpPr txBox="1"/>
          <p:nvPr/>
        </p:nvSpPr>
        <p:spPr>
          <a:xfrm>
            <a:off x="5231234" y="4087759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5.Response</a:t>
            </a:r>
            <a:endParaRPr lang="zh-CN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3890457-E8CF-2788-57CB-0B32E890A914}"/>
              </a:ext>
            </a:extLst>
          </p:cNvPr>
          <p:cNvSpPr txBox="1"/>
          <p:nvPr/>
        </p:nvSpPr>
        <p:spPr>
          <a:xfrm>
            <a:off x="2697980" y="4083544"/>
            <a:ext cx="1342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6.Response</a:t>
            </a:r>
            <a:endParaRPr lang="zh-CN" altLang="en-US" sz="1200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B2951CAB-937A-E90A-3392-5D6B11E9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00" y="3262725"/>
            <a:ext cx="1003869" cy="8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3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7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43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潘哲明</dc:creator>
  <cp:lastModifiedBy>潘哲明</cp:lastModifiedBy>
  <cp:revision>9</cp:revision>
  <dcterms:created xsi:type="dcterms:W3CDTF">2022-10-11T05:42:05Z</dcterms:created>
  <dcterms:modified xsi:type="dcterms:W3CDTF">2022-10-11T10:11:30Z</dcterms:modified>
</cp:coreProperties>
</file>