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62560-4A63-4231-B6D5-4286EEDA2A42}" v="3" dt="2025-09-29T09:51:20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tructor7 Techbob" userId="b1191c1eb880d70a" providerId="LiveId" clId="{565BF661-A203-4370-8332-53C2A56EA27A}"/>
    <pc:docChg chg="custSel addSld modSld">
      <pc:chgData name="Instructor7 Techbob" userId="b1191c1eb880d70a" providerId="LiveId" clId="{565BF661-A203-4370-8332-53C2A56EA27A}" dt="2025-09-29T09:51:24.165" v="94" actId="20577"/>
      <pc:docMkLst>
        <pc:docMk/>
      </pc:docMkLst>
      <pc:sldChg chg="modSp new mod">
        <pc:chgData name="Instructor7 Techbob" userId="b1191c1eb880d70a" providerId="LiveId" clId="{565BF661-A203-4370-8332-53C2A56EA27A}" dt="2025-09-29T09:51:24.165" v="94" actId="20577"/>
        <pc:sldMkLst>
          <pc:docMk/>
          <pc:sldMk cId="4188321521" sldId="256"/>
        </pc:sldMkLst>
        <pc:spChg chg="mod">
          <ac:chgData name="Instructor7 Techbob" userId="b1191c1eb880d70a" providerId="LiveId" clId="{565BF661-A203-4370-8332-53C2A56EA27A}" dt="2025-09-29T09:51:24.165" v="94" actId="20577"/>
          <ac:spMkLst>
            <pc:docMk/>
            <pc:sldMk cId="4188321521" sldId="256"/>
            <ac:spMk id="2" creationId="{C41661F1-59CF-9BF1-3970-14BA735568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CD75D-59BB-EF16-1760-EA50F4A38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E3AD2F-62FC-6663-50FE-9D535F79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8F4AD-8E4B-2513-6F25-2B9F41B4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CF13D5-2292-5954-180A-5D61C77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452FB-3557-4D53-8513-22FD92E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152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99A8A-603E-B05A-22DD-E038C8AA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07428B-8A30-1E7A-4343-019C6999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4B1C9-F481-A4D7-29C5-71ED98B6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D7B795-3E47-CE03-025D-034F109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83883B-65C6-C13A-FCA9-7D5F0B7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263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3CE06-340C-B35E-22C2-A64D66435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6FBC3-739B-078F-C52B-E6CA7800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17164-AE64-72BD-9787-55526A6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E9E2B-039E-84D4-C792-9C0178D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B9B694-E807-D1CC-7B19-4D9CD2F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88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7314E-81DD-7FDC-B54C-DAB86A2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5F243-01E2-22F2-6329-FD4EB5BC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FD0B8-CE41-3077-AF9B-3EE1A6B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D1030-EC4A-77AF-6F05-480B68D6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6762F-6258-682A-8178-7306425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86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4F9B8-9ACB-F303-5BEE-C324C2DC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EE0E4B-68AD-ADD0-FE87-590527AB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3F5AE-CEC5-D377-4C41-558C6BA9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0D944-E61A-0577-5F79-12A2CBB4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0322F-3588-9950-9329-AFF1BAD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191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5E2BB-82D7-CCC7-0FA6-649FCD24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FCA80-A14F-8A4E-0038-98EC2DAA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123793-D47A-9192-75D8-C4B851F3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B8EEA7-1BC5-7DFB-1110-2C5F21E3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08B365-DD41-3C53-FF31-88AE9397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E2BCA1-90B6-5AD8-B16E-522635D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07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732A2-DC4C-98FC-9672-E9B1B4A6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86898-01AA-06BE-A311-27FB2EED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EFCA79-9BFD-E5B4-2535-9DF6483E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BC1BFB-2A19-6079-D8CE-D76F2B79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5986D4-F82E-97B7-92E4-270FAF273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50A970-2EB1-195F-ED3F-1432F96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7C3FD4-CA85-299E-9418-900798A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3F5ED1-090F-5E1E-CFC6-8A69FB1C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44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BDE06-2775-CBAC-67D0-B13F572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C4216B-48F8-33B6-FBF2-31CB4282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48850-A159-4BC4-9500-FB22F36D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3D5461-50F4-F6BF-7857-099A4367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87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A83AC7-C973-8162-7A81-33D2BB7E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318106-2FED-9C91-F154-D86543C4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BB14-D4B9-7BF0-23FB-F1F2D005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069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B4A10-8D0D-E1A1-42ED-CF33D931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509E1-0F9F-C225-DABD-6DBD8B84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CA46E2-2E12-3E94-D00C-6CDAE260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42024-B224-8C35-F474-4FD26A65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917A82-49C7-F47B-425E-16727A18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1172E2-3DAD-EA75-FFD8-96DC9C1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935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544F5-F341-02D1-E275-99329598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86B13-7E36-5F47-B9D8-C2CC637B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033F9-3E84-8381-7767-9879ED90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1B3CC1-C4D2-B72E-3C1A-AAD6E8FA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29B816-87A2-70A1-77A7-CC304898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9F2419-6297-1DCF-FC1A-EEF39F3F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65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3B185A-618E-AE3D-428F-71FA94A2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AD0C1-31C9-E170-7988-E412BC18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814879-4810-2199-4D67-7289517E7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A721B-27BF-B04A-1519-CC4D58E21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77D0E-623D-BCB6-56DA-ABC1F83E6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80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661F1-59CF-9BF1-3970-14BA73556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Hello 888</a:t>
            </a:r>
            <a:br>
              <a:rPr lang="en-US" altLang="zh-HK" dirty="0"/>
            </a:br>
            <a:r>
              <a:rPr lang="en-US" altLang="zh-HK" dirty="0"/>
              <a:t>99999888888</a:t>
            </a:r>
            <a:br>
              <a:rPr lang="en-US" altLang="zh-HK" dirty="0"/>
            </a:br>
            <a:r>
              <a:rPr lang="en-US" altLang="zh-HK"/>
              <a:t>z</a:t>
            </a:r>
            <a:r>
              <a:rPr lang="en-US" altLang="zh-CN"/>
              <a:t>ersherhr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395A3E-C455-B540-90AA-41A1F2E78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832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Hello 888 99999888888 zersherhr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Instructor7 Techbob</dc:creator>
  <cp:lastModifiedBy>Instructor7 Techbob</cp:lastModifiedBy>
  <cp:revision>1</cp:revision>
  <dcterms:created xsi:type="dcterms:W3CDTF">2025-09-29T07:40:13Z</dcterms:created>
  <dcterms:modified xsi:type="dcterms:W3CDTF">2025-09-29T09:51:26Z</dcterms:modified>
</cp:coreProperties>
</file>