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8A4C0-EE10-4E2B-8B2A-60878FBC1CB5}" v="1" dt="2025-09-29T07:40:08.2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structor7 Techbob" userId="b1191c1eb880d70a" providerId="LiveId" clId="{565BF661-A203-4370-8332-53C2A56EA27A}"/>
    <pc:docChg chg="addSld modSld">
      <pc:chgData name="Instructor7 Techbob" userId="b1191c1eb880d70a" providerId="LiveId" clId="{565BF661-A203-4370-8332-53C2A56EA27A}" dt="2025-09-29T07:40:08.226" v="2"/>
      <pc:docMkLst>
        <pc:docMk/>
      </pc:docMkLst>
      <pc:sldChg chg="modSp new mod">
        <pc:chgData name="Instructor7 Techbob" userId="b1191c1eb880d70a" providerId="LiveId" clId="{565BF661-A203-4370-8332-53C2A56EA27A}" dt="2025-09-29T07:40:08.226" v="2"/>
        <pc:sldMkLst>
          <pc:docMk/>
          <pc:sldMk cId="1151859274" sldId="256"/>
        </pc:sldMkLst>
        <pc:spChg chg="mod">
          <ac:chgData name="Instructor7 Techbob" userId="b1191c1eb880d70a" providerId="LiveId" clId="{565BF661-A203-4370-8332-53C2A56EA27A}" dt="2025-09-29T07:40:08.226" v="2"/>
          <ac:spMkLst>
            <pc:docMk/>
            <pc:sldMk cId="1151859274" sldId="256"/>
            <ac:spMk id="2" creationId="{34BCEC07-6143-AA66-2BE7-32AF5A62ED5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F47715-2D41-CC98-7B89-B059B310D1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44CE84C-5D28-C716-6BCD-3D34F15B4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2B55033-DDEF-9758-D16A-702903D6D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63C66B3-D1DC-02F2-CFB8-85F3659BF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CC3FB62-7A99-0CED-98E1-0BCECA08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198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3F930F-8AED-735E-7081-F019470E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8A0D583-DA60-CA24-80B3-5C515458B2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F5F63A-5F20-DF58-2971-779D757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840323-6BF9-3C67-5096-AF26A5AC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647B010-FF9A-A1D9-965C-663ECA96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47058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B547534-0EEF-7E4A-A512-3A2BA56B4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77CBB7F-B3D7-82E8-A485-E3DA92E1B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C8EC0F-2F13-D367-0A42-EBC688DA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A580731-D811-B3ED-7AD7-F1055C734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7E059F-4369-0E7F-86D7-2696F4550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70949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BDE015-1EBA-533F-D77E-CEA209BC9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0D5E3-EAF8-05F6-E30D-523E3E9C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74F571-7327-2DBF-E8E5-4A060FF2C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FD03D2-F161-C2FC-482F-2B1EB0B1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86EBEF-DB59-0627-8443-C8348317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66817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048B7D-0AFE-4298-DD31-7FB282828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558C75-7C86-3285-038A-AFF0F4315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26390F-CAA9-9DBA-076E-26D134DE7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819775-3B7C-3A7D-825D-54E9A9A7E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3FA5214-3C6E-6D16-6C3F-36B7A5938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21465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D0631E-E9B5-34E2-06B2-679BCC7B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3FA17D-936C-480F-CE5C-90A0CB467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3300DB8-3B93-87AD-EFE0-D4A65D055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9C6D286-F522-5430-C189-CA4A33FB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80EAF8-0AE3-1CCF-DD61-033BE28D1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5866C9E-6193-16ED-251E-9850C256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16066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9127BD-B8D7-CD26-4B50-0803DE8B4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9C4B1A-AA48-C705-207F-1CD932677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0DB28B6-A4C5-1729-9908-4B3429A93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ECA9519-69BE-0740-039D-F061442985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45D6BFC-B24E-5224-7A8C-7742237B3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D03110-D88A-B3DB-A64D-631983DB5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ECCEB04-4589-D401-BE64-3224AC1AA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23FFB8A-292B-290E-9A78-1445218A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1526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C6FA5E-6037-E999-7304-79332C7D9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0C95A00-9E96-8981-9774-9A766250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D20C656-E0EE-2167-D970-4A460789F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3B32F6-4E21-6AAC-3185-721AC29CB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927191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EF0D00-7F21-321A-F339-4A3C2B323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CFCFE2B-72D2-035A-F3E4-06AB8068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D4F7CDF-B755-C40C-62D6-553F62C8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52107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FEAC51-7BC7-1717-AB47-1EA0DD248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FDF032-EE42-9E67-241D-6B26A6A65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BC09A0-5CCE-A5D0-093B-39E23C2911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19FDFA3-99FC-A2DA-5EEF-143D8F06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24DADFB-A2DC-E0E2-11F3-B33726A9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A84509-A23F-F230-EE9C-196BB5A39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39946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ACDCD-6DD7-EAE1-0896-9D2E763E6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F06BF07-6A42-84F9-0333-8F3E05BF4C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F8A7E3C-50CA-7EF2-C08E-CAF624C8B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E059705-5C83-D919-C984-3382970AA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F96F91B-F493-BED8-6F1B-6C17D54B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F5ECD8-9709-2AD1-9A3B-DE04B489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56183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0332081-7BA2-CC73-5BBD-3C78BE494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HK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C23327-F89D-307D-EF13-724D057CE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HK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F0BB48-4D15-FA4E-9011-92EBBEA72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B9B7C4-E053-44E1-8797-1B116B698902}" type="datetimeFigureOut">
              <a:rPr lang="zh-HK" altLang="en-US" smtClean="0"/>
              <a:t>29/9/2025</a:t>
            </a:fld>
            <a:endParaRPr lang="zh-HK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D9216BC-BD9D-08BE-1088-CBDDF409AD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57A800-9D74-3DEF-411A-273C8D101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FCF64-14CD-4C83-AC58-26C0E775F47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4041352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BCEC07-6143-AA66-2BE7-32AF5A62ED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hello</a:t>
            </a:r>
            <a:endParaRPr lang="zh-HK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3186816-50D8-1E53-6E7E-099964ED48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15185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寬螢幕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佈景主題</vt:lpstr>
      <vt:lpstr>hello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Instructor7 Techbob</dc:creator>
  <cp:lastModifiedBy>Instructor7 Techbob</cp:lastModifiedBy>
  <cp:revision>1</cp:revision>
  <dcterms:created xsi:type="dcterms:W3CDTF">2025-09-29T07:40:02Z</dcterms:created>
  <dcterms:modified xsi:type="dcterms:W3CDTF">2025-09-29T07:40:09Z</dcterms:modified>
</cp:coreProperties>
</file>