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58" r:id="rId6"/>
    <p:sldId id="265" r:id="rId7"/>
    <p:sldId id="261" r:id="rId8"/>
    <p:sldId id="264" r:id="rId9"/>
    <p:sldId id="263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39584" y="2921924"/>
            <a:ext cx="8915399" cy="2262781"/>
          </a:xfrm>
        </p:spPr>
        <p:txBody>
          <a:bodyPr/>
          <a:lstStyle/>
          <a:p>
            <a:r>
              <a:rPr lang="en-US" altLang="zh-TW" dirty="0" smtClean="0"/>
              <a:t>N-PUZZLE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3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6811" y="2008670"/>
            <a:ext cx="3419949" cy="52635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未載入圖片的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(GIF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截圖，用投影片模式可看到動畫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" y="14767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自動解題</a:t>
            </a:r>
            <a:r>
              <a:rPr lang="en-US" altLang="zh-TW" dirty="0" smtClean="0"/>
              <a:t>(1)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24" y="2549779"/>
            <a:ext cx="2676525" cy="3848100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1860874" y="1566181"/>
            <a:ext cx="9104349" cy="442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可能會有無解情形，若有解 </a:t>
            </a:r>
            <a:r>
              <a:rPr lang="en-US" altLang="zh-TW" dirty="0" smtClean="0"/>
              <a:t>3 X 3</a:t>
            </a:r>
            <a:r>
              <a:rPr lang="zh-TW" altLang="en-US" dirty="0" smtClean="0"/>
              <a:t> 的拼圖會利用 </a:t>
            </a:r>
            <a:r>
              <a:rPr lang="en-US" altLang="zh-TW" dirty="0" smtClean="0"/>
              <a:t>A</a:t>
            </a:r>
            <a:r>
              <a:rPr lang="zh-TW" altLang="en-US" dirty="0" smtClean="0"/>
              <a:t>*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計算出最短路徑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6" y="2449767"/>
            <a:ext cx="2933700" cy="4048125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7028132" y="2031944"/>
            <a:ext cx="4189368" cy="526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載入圖片的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 (GIF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截圖，用投影片模式可看到動畫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			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1860874" y="1073563"/>
            <a:ext cx="9104349" cy="442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按</a:t>
            </a:r>
            <a:r>
              <a:rPr lang="en-US" altLang="zh-TW" dirty="0" smtClean="0"/>
              <a:t>"</a:t>
            </a:r>
            <a:r>
              <a:rPr lang="zh-TW" altLang="en-US" dirty="0" smtClean="0"/>
              <a:t>自動解題</a:t>
            </a:r>
            <a:r>
              <a:rPr lang="en-US" altLang="zh-TW" dirty="0" smtClean="0"/>
              <a:t>"</a:t>
            </a:r>
            <a:r>
              <a:rPr lang="zh-TW" altLang="en-US" dirty="0" smtClean="0"/>
              <a:t>鍵</a:t>
            </a:r>
            <a:r>
              <a:rPr lang="en-US" altLang="zh-TW" dirty="0" smtClean="0"/>
              <a:t>(A)</a:t>
            </a:r>
            <a:r>
              <a:rPr lang="zh-TW" altLang="en-US" dirty="0" smtClean="0"/>
              <a:t>可以自動解題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84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024346"/>
            <a:ext cx="6310649" cy="52635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未載入圖片的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(GIF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截圖，用投影片模式可看到動畫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0" y="252689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自動解題</a:t>
            </a:r>
            <a:r>
              <a:rPr lang="en-US" altLang="zh-TW" dirty="0" smtClean="0"/>
              <a:t>(2)</a:t>
            </a:r>
            <a:endParaRPr lang="zh-HK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2061633" y="980156"/>
            <a:ext cx="9104349" cy="10349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60000">
              <a:lnSpc>
                <a:spcPct val="120000"/>
              </a:lnSpc>
            </a:pPr>
            <a:r>
              <a:rPr lang="zh-TW" altLang="en-US" dirty="0" smtClean="0"/>
              <a:t>可能會有無解情形，若有解，大於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的拼圖會先利用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降階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的觀念降成 </a:t>
            </a:r>
            <a:r>
              <a:rPr lang="en-US" altLang="zh-TW" dirty="0" smtClean="0"/>
              <a:t>3 X 3</a:t>
            </a:r>
            <a:r>
              <a:rPr lang="zh-TW" altLang="en-US" dirty="0" smtClean="0"/>
              <a:t> 的拼圖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因為資料量過大計算會需要花點時間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，之後再利用 </a:t>
            </a:r>
            <a:r>
              <a:rPr lang="en-US" altLang="zh-TW" dirty="0" smtClean="0"/>
              <a:t>A</a:t>
            </a:r>
            <a:r>
              <a:rPr lang="zh-TW" altLang="en-US" dirty="0" smtClean="0"/>
              <a:t>*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</a:t>
            </a:r>
            <a:r>
              <a:rPr lang="zh-TW" altLang="en-US" dirty="0" smtClean="0"/>
              <a:t>計算出最短路徑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zh-TW" altLang="en-US" dirty="0"/>
              <a:t> </a:t>
            </a:r>
            <a:r>
              <a:rPr lang="en-US" altLang="zh-TW" dirty="0" smtClean="0"/>
              <a:t>5 X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示範</a:t>
            </a:r>
            <a:r>
              <a:rPr lang="en-US" altLang="zh-TW" dirty="0"/>
              <a:t>)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			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310649" y="2069207"/>
            <a:ext cx="6100291" cy="52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載入圖片的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(GIF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截圖，用投影片模式可看到動畫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0" y="2390775"/>
            <a:ext cx="5229225" cy="44672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16" y="2595562"/>
            <a:ext cx="2952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編譯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51191" y="1544325"/>
            <a:ext cx="3489616" cy="403538"/>
          </a:xfrm>
        </p:spPr>
        <p:txBody>
          <a:bodyPr/>
          <a:lstStyle/>
          <a:p>
            <a:r>
              <a:rPr lang="zh-TW" altLang="en-US" dirty="0" smtClean="0"/>
              <a:t>透過編譯</a:t>
            </a:r>
            <a:r>
              <a:rPr lang="en-US" altLang="zh-TW" dirty="0" smtClean="0"/>
              <a:t>puzzle.java</a:t>
            </a:r>
            <a:r>
              <a:rPr lang="zh-TW" altLang="en-US" dirty="0" smtClean="0"/>
              <a:t>執行</a:t>
            </a:r>
            <a:endParaRPr lang="zh-HK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95" y="2000250"/>
            <a:ext cx="64579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5883" y="1090591"/>
            <a:ext cx="8915400" cy="377762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首先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→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輸入初始格數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若未做初始直接關閉，會使用預設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X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拼圖</a:t>
            </a:r>
            <a:r>
              <a:rPr lang="en-US" altLang="zh-TW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若輸入的值不合法也會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顯示不合法原因</a:t>
            </a:r>
            <a:r>
              <a:rPr lang="zh-TW" altLang="en-US" dirty="0"/>
              <a:t>，並且</a:t>
            </a:r>
            <a:r>
              <a:rPr lang="zh-TW" altLang="en-US" dirty="0" smtClean="0"/>
              <a:t>無法開始</a:t>
            </a:r>
          </a:p>
          <a:p>
            <a:pPr marL="0" indent="0">
              <a:buNone/>
            </a:pP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78" y="2367030"/>
            <a:ext cx="3103609" cy="122474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028" t="2260" r="1" b="1"/>
          <a:stretch/>
        </p:blipFill>
        <p:spPr>
          <a:xfrm>
            <a:off x="2991767" y="4868213"/>
            <a:ext cx="5898166" cy="1429705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0" y="239182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遊戲</a:t>
            </a:r>
            <a:r>
              <a:rPr lang="zh-TW" altLang="en-US" dirty="0"/>
              <a:t>初</a:t>
            </a:r>
            <a:r>
              <a:rPr lang="zh-TW" altLang="en-US" dirty="0" smtClean="0"/>
              <a:t>始設</a:t>
            </a:r>
            <a:r>
              <a:rPr lang="zh-TW" altLang="en-US" dirty="0"/>
              <a:t>定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613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27302"/>
            <a:ext cx="12192000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遊戲開始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39350" y="1068319"/>
            <a:ext cx="2948703" cy="413848"/>
          </a:xfrm>
        </p:spPr>
        <p:txBody>
          <a:bodyPr/>
          <a:lstStyle/>
          <a:p>
            <a:r>
              <a:rPr lang="zh-TW" altLang="en-US" dirty="0" smtClean="0"/>
              <a:t>可</a:t>
            </a:r>
            <a:r>
              <a:rPr lang="zh-TW" altLang="en-US" dirty="0"/>
              <a:t>以</a:t>
            </a:r>
            <a:r>
              <a:rPr lang="zh-TW" altLang="en-US" dirty="0" smtClean="0"/>
              <a:t>規則的也可不</a:t>
            </a:r>
            <a:r>
              <a:rPr lang="zh-TW" altLang="en-US" dirty="0"/>
              <a:t>規則</a:t>
            </a:r>
            <a:endParaRPr lang="zh-HK" altLang="en-US" dirty="0"/>
          </a:p>
        </p:txBody>
      </p:sp>
      <p:pic>
        <p:nvPicPr>
          <p:cNvPr id="1026" name="Picture 2" descr="C:\Users\kiter\AppData\Local\LINE\Cache\tmp\149754284656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0" b="3705"/>
          <a:stretch/>
        </p:blipFill>
        <p:spPr bwMode="auto">
          <a:xfrm>
            <a:off x="3800881" y="2050517"/>
            <a:ext cx="2641064" cy="36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iter\AppData\Local\LINE\Cache\tmp\14975428950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37" y="2060541"/>
            <a:ext cx="52292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iter\AppData\Local\LINE\Cache\tmp\149754291853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0" y="2050517"/>
            <a:ext cx="31908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274884" y="1721153"/>
            <a:ext cx="2097570" cy="329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不規則的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endParaRPr lang="zh-HK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239350" y="1699778"/>
            <a:ext cx="1764126" cy="329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規則的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endParaRPr lang="zh-HK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579539" y="1721153"/>
            <a:ext cx="1789466" cy="339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規則的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063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8139" y="454430"/>
            <a:ext cx="9958204" cy="6287192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3200400" lvl="7" indent="0">
              <a:buNone/>
            </a:pPr>
            <a:endParaRPr lang="en-US" altLang="zh-TW" sz="1800" dirty="0" smtClean="0">
              <a:ea typeface="新細明體" panose="02020500000000000000" pitchFamily="18" charset="-120"/>
            </a:endParaRPr>
          </a:p>
          <a:p>
            <a:pPr lvl="7"/>
            <a:endParaRPr lang="en-US" altLang="zh-TW" sz="1800" dirty="0" smtClean="0">
              <a:ea typeface="新細明體" panose="02020500000000000000" pitchFamily="18" charset="-120"/>
            </a:endParaRPr>
          </a:p>
          <a:p>
            <a:pPr lvl="7"/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重設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(ctrl + R)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是重新設定要玩的拼圖大小→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91" y="1137995"/>
            <a:ext cx="2873374" cy="22945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747" y="5106893"/>
            <a:ext cx="2127688" cy="835224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6642295" y="3703960"/>
            <a:ext cx="3723753" cy="915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開啟</a:t>
            </a:r>
            <a:r>
              <a:rPr lang="en-US" altLang="zh-TW" dirty="0"/>
              <a:t>(ctrl + O)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→可以載入圖片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      →預設路徑設定在</a:t>
            </a:r>
            <a:r>
              <a:rPr lang="zh-TW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"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我的圖片</a:t>
            </a:r>
            <a:r>
              <a:rPr lang="zh-TW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"</a:t>
            </a:r>
            <a:endParaRPr lang="en-US" altLang="zh-TW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0" y="310382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快捷鍵一覽</a:t>
            </a:r>
            <a:endParaRPr lang="zh-HK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03" y="1179960"/>
            <a:ext cx="26765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移動拼圖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7697" y="1618445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拼圖可以用滑鼠點擊來移動，或使用方向鍵移動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(GIF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截圖，用投影片模式可看到動畫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27" y="2552700"/>
            <a:ext cx="2638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52689"/>
            <a:ext cx="12191999" cy="1280890"/>
          </a:xfrm>
        </p:spPr>
        <p:txBody>
          <a:bodyPr/>
          <a:lstStyle/>
          <a:p>
            <a:pPr algn="ctr"/>
            <a:r>
              <a:rPr lang="zh-TW" altLang="en-US" dirty="0" smtClean="0"/>
              <a:t>載入圖片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80" y="1776211"/>
            <a:ext cx="2905530" cy="3677163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91194" y="5756028"/>
            <a:ext cx="4339501" cy="110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7" indent="-342900"/>
            <a:r>
              <a:rPr lang="zh-TW" altLang="en-US" sz="1800" dirty="0"/>
              <a:t>載入圖片</a:t>
            </a:r>
            <a:r>
              <a:rPr lang="zh-TW" altLang="en-US" sz="1800" dirty="0" smtClean="0"/>
              <a:t>後除了會顯示在拼圖上之外，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在</a:t>
            </a:r>
            <a:r>
              <a:rPr lang="zh-TW" altLang="en-US" sz="1800" dirty="0">
                <a:ea typeface="新細明體" panose="02020500000000000000" pitchFamily="18" charset="-120"/>
              </a:rPr>
              <a:t>右下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角也會顯示</a:t>
            </a:r>
            <a:r>
              <a:rPr lang="zh-TW" altLang="en-US" sz="1800" dirty="0">
                <a:ea typeface="新細明體" panose="02020500000000000000" pitchFamily="18" charset="-120"/>
              </a:rPr>
              <a:t>完成的小圖示</a:t>
            </a:r>
            <a:r>
              <a:rPr lang="zh-TW" altLang="en-US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↑</a:t>
            </a:r>
            <a:endParaRPr lang="en-US" altLang="zh-TW" dirty="0" smtClean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449923" y="5780957"/>
            <a:ext cx="5516422" cy="110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7" indent="-342900"/>
            <a:r>
              <a:rPr lang="zh-TW" altLang="en-US" sz="1800" dirty="0" smtClean="0"/>
              <a:t>按</a:t>
            </a:r>
            <a:r>
              <a:rPr lang="zh-TW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"</a:t>
            </a:r>
            <a:r>
              <a:rPr lang="zh-TW" altLang="en-US" sz="1800" dirty="0" smtClean="0"/>
              <a:t>顯示圖片</a:t>
            </a:r>
            <a:r>
              <a:rPr lang="zh-TW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"</a:t>
            </a:r>
            <a:r>
              <a:rPr lang="en-US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或 </a:t>
            </a:r>
            <a:r>
              <a:rPr lang="en-US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D</a:t>
            </a:r>
            <a:r>
              <a:rPr lang="zh-TW" altLang="en-US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可以顯示 </a:t>
            </a:r>
            <a:r>
              <a:rPr lang="en-US" altLang="zh-TW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/</a:t>
            </a:r>
            <a:r>
              <a:rPr lang="zh-TW" altLang="en-US" sz="18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不顯示剛剛載入的圖片↑</a:t>
            </a:r>
            <a:endParaRPr lang="en-US" altLang="zh-TW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34" y="1538342"/>
            <a:ext cx="5181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715293"/>
          </a:xfrm>
        </p:spPr>
        <p:txBody>
          <a:bodyPr/>
          <a:lstStyle/>
          <a:p>
            <a:pPr algn="ctr"/>
            <a:r>
              <a:rPr lang="zh-TW" altLang="en-US" dirty="0" smtClean="0"/>
              <a:t>遊戲結果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6262" y="1339403"/>
            <a:ext cx="3940377" cy="44217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最上方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會顯示遊戲最後結果</a:t>
            </a:r>
            <a:endParaRPr lang="zh-HK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126259" y="1841845"/>
            <a:ext cx="4380574" cy="563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中</a:t>
            </a:r>
            <a:r>
              <a:rPr lang="zh-TW" altLang="en-US" dirty="0"/>
              <a:t>間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會顯示遊戲最後使用的總步數</a:t>
            </a:r>
            <a:endParaRPr lang="zh-HK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126260" y="2346288"/>
            <a:ext cx="4380575" cy="562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最下方</a:t>
            </a:r>
            <a:r>
              <a:rPr lang="en-US" altLang="zh-TW" dirty="0" smtClean="0"/>
              <a:t>Label</a:t>
            </a:r>
            <a:r>
              <a:rPr lang="zh-TW" altLang="en-US" dirty="0" smtClean="0"/>
              <a:t>會顯示遊戲最後花費總秒數</a:t>
            </a:r>
            <a:endParaRPr lang="zh-HK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10" y="2969143"/>
            <a:ext cx="2676899" cy="36390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595" y="2969143"/>
            <a:ext cx="2676899" cy="36390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72000" y="3528811"/>
            <a:ext cx="450761" cy="2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矩形 9"/>
          <p:cNvSpPr/>
          <p:nvPr/>
        </p:nvSpPr>
        <p:spPr>
          <a:xfrm>
            <a:off x="8809149" y="3528811"/>
            <a:ext cx="360609" cy="21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/>
          <p:cNvSpPr/>
          <p:nvPr/>
        </p:nvSpPr>
        <p:spPr>
          <a:xfrm>
            <a:off x="4327301" y="3747752"/>
            <a:ext cx="965916" cy="1931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/>
          <p:cNvSpPr/>
          <p:nvPr/>
        </p:nvSpPr>
        <p:spPr>
          <a:xfrm>
            <a:off x="8506495" y="3747752"/>
            <a:ext cx="965916" cy="1931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矩形 12"/>
          <p:cNvSpPr/>
          <p:nvPr/>
        </p:nvSpPr>
        <p:spPr>
          <a:xfrm>
            <a:off x="4327301" y="3940935"/>
            <a:ext cx="965916" cy="231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矩形 16"/>
          <p:cNvSpPr/>
          <p:nvPr/>
        </p:nvSpPr>
        <p:spPr>
          <a:xfrm>
            <a:off x="8506495" y="3940935"/>
            <a:ext cx="965916" cy="2318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8046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9" grpId="0" animBg="1"/>
      <p:bldP spid="10" grpId="0" animBg="1"/>
      <p:bldP spid="12" grpId="0" animBg="1"/>
      <p:bldP spid="15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753929"/>
          </a:xfrm>
        </p:spPr>
        <p:txBody>
          <a:bodyPr/>
          <a:lstStyle/>
          <a:p>
            <a:pPr algn="ctr"/>
            <a:r>
              <a:rPr lang="zh-TW" altLang="en-US" dirty="0" smtClean="0"/>
              <a:t>一般按鍵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2085819" cy="455054"/>
          </a:xfrm>
        </p:spPr>
        <p:txBody>
          <a:bodyPr/>
          <a:lstStyle/>
          <a:p>
            <a:r>
              <a:rPr lang="zh-TW" altLang="en-US" dirty="0" smtClean="0"/>
              <a:t>暫停 </a:t>
            </a:r>
            <a:r>
              <a:rPr lang="en-US" altLang="zh-TW" dirty="0" smtClean="0"/>
              <a:t>/</a:t>
            </a:r>
            <a:r>
              <a:rPr lang="zh-TW" altLang="en-US" dirty="0" smtClean="0"/>
              <a:t> 繼續 </a:t>
            </a:r>
            <a:r>
              <a:rPr lang="en-US" altLang="zh-TW" dirty="0" smtClean="0"/>
              <a:t>(P)</a:t>
            </a:r>
            <a:endParaRPr lang="zh-HK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483184" y="2133600"/>
            <a:ext cx="2085819" cy="45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重新開始</a:t>
            </a:r>
            <a:r>
              <a:rPr lang="en-US" altLang="zh-TW" dirty="0" smtClean="0"/>
              <a:t>(R)</a:t>
            </a:r>
            <a:endParaRPr lang="zh-HK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84" y="2698258"/>
            <a:ext cx="2724150" cy="3714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98258"/>
            <a:ext cx="2619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405</Words>
  <Application>Microsoft Office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Century Gothic</vt:lpstr>
      <vt:lpstr>Wingdings 3</vt:lpstr>
      <vt:lpstr>絲縷</vt:lpstr>
      <vt:lpstr>N-PUZZLE</vt:lpstr>
      <vt:lpstr>編譯</vt:lpstr>
      <vt:lpstr>遊戲初始設定</vt:lpstr>
      <vt:lpstr>遊戲開始</vt:lpstr>
      <vt:lpstr>快捷鍵一覽</vt:lpstr>
      <vt:lpstr>移動拼圖</vt:lpstr>
      <vt:lpstr>載入圖片</vt:lpstr>
      <vt:lpstr>遊戲結果</vt:lpstr>
      <vt:lpstr>一般按鍵</vt:lpstr>
      <vt:lpstr>自動解題(1)</vt:lpstr>
      <vt:lpstr>自動解題(2)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N-PUZZLE</dc:title>
  <dc:creator>林柏穎</dc:creator>
  <cp:lastModifiedBy>翁浚銘</cp:lastModifiedBy>
  <cp:revision>31</cp:revision>
  <dcterms:created xsi:type="dcterms:W3CDTF">2017-06-15T13:30:51Z</dcterms:created>
  <dcterms:modified xsi:type="dcterms:W3CDTF">2018-09-27T13:54:49Z</dcterms:modified>
</cp:coreProperties>
</file>