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48" y="62"/>
      </p:cViewPr>
      <p:guideLst>
        <p:guide orient="horz" pos="288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7f70db7bf_4_41: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7f70db7bf_4_4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7f70db7bf_4_72: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7f70db7bf_4_7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80007c4d0_0_35: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480007c4d0_0_3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7f70db7bf_4_47: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7f70db7bf_4_4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47f70db7bf_4_87: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47f70db7bf_4_8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80007c4d0_3_3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480007c4d0_3_33: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80007c4d0_3_2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Baba: Merchants can list their products for free on Alibaba.com, but also have the option to pay for a range of benefits such as greater exposure on the site and unlimited product listings.</a:t>
            </a:r>
            <a:endParaRPr/>
          </a:p>
        </p:txBody>
      </p:sp>
      <p:sp>
        <p:nvSpPr>
          <p:cNvPr id="142" name="Google Shape;142;g480007c4d0_3_24: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7f70db7bf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Baba: Merchants can list their products for free on Alibaba.com, but also have the option to pay for a range of benefits such as greater exposure on the site and unlimited product listings.</a:t>
            </a:r>
            <a:endParaRPr/>
          </a:p>
        </p:txBody>
      </p:sp>
      <p:sp>
        <p:nvSpPr>
          <p:cNvPr id="151" name="Google Shape;151;g47f70db7bf_0_0: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7f70db7bf_2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g47f70db7bf_2_0: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7f70db7bf_4_27: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7f70db7bf_4_2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SURYA: for step 3, can we potentially talk about better products </a:t>
            </a:r>
            <a:endParaRPr/>
          </a:p>
        </p:txBody>
      </p:sp>
      <p:sp>
        <p:nvSpPr>
          <p:cNvPr id="197" name="Google Shape;197;p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80007c4d0_0_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480007c4d0_0_2: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hyperlink" Target="http://kpmg.com/socialmedi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5704400" y="3668217"/>
            <a:ext cx="7833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415600" y="794633"/>
            <a:ext cx="11360700" cy="26103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endParaRPr/>
          </a:p>
        </p:txBody>
      </p:sp>
      <p:sp>
        <p:nvSpPr>
          <p:cNvPr id="12" name="Google Shape;12;p2"/>
          <p:cNvSpPr txBox="1">
            <a:spLocks noGrp="1"/>
          </p:cNvSpPr>
          <p:nvPr>
            <p:ph type="subTitle" idx="1"/>
          </p:nvPr>
        </p:nvSpPr>
        <p:spPr>
          <a:xfrm>
            <a:off x="415600" y="4221097"/>
            <a:ext cx="11360700" cy="9780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13" name="Google Shape;13;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415600" y="1557233"/>
            <a:ext cx="11360700" cy="2640000"/>
          </a:xfrm>
          <a:prstGeom prst="rect">
            <a:avLst/>
          </a:prstGeom>
        </p:spPr>
        <p:txBody>
          <a:bodyPr spcFirstLastPara="1" wrap="square" lIns="121900" tIns="121900" rIns="121900" bIns="121900" anchor="ctr" anchorCtr="0">
            <a:noAutofit/>
          </a:bodyPr>
          <a:lstStyle>
            <a:lvl1pPr lvl="0" algn="ctr">
              <a:spcBef>
                <a:spcPts val="0"/>
              </a:spcBef>
              <a:spcAft>
                <a:spcPts val="0"/>
              </a:spcAft>
              <a:buClr>
                <a:schemeClr val="dk1"/>
              </a:buClr>
              <a:buSzPts val="14700"/>
              <a:buNone/>
              <a:defRPr sz="14700">
                <a:solidFill>
                  <a:schemeClr val="dk1"/>
                </a:solidFill>
              </a:defRPr>
            </a:lvl1pPr>
            <a:lvl2pPr lvl="1" algn="ctr">
              <a:spcBef>
                <a:spcPts val="0"/>
              </a:spcBef>
              <a:spcAft>
                <a:spcPts val="0"/>
              </a:spcAft>
              <a:buClr>
                <a:schemeClr val="dk1"/>
              </a:buClr>
              <a:buSzPts val="14700"/>
              <a:buNone/>
              <a:defRPr sz="14700">
                <a:solidFill>
                  <a:schemeClr val="dk1"/>
                </a:solidFill>
              </a:defRPr>
            </a:lvl2pPr>
            <a:lvl3pPr lvl="2" algn="ctr">
              <a:spcBef>
                <a:spcPts val="0"/>
              </a:spcBef>
              <a:spcAft>
                <a:spcPts val="0"/>
              </a:spcAft>
              <a:buClr>
                <a:schemeClr val="dk1"/>
              </a:buClr>
              <a:buSzPts val="14700"/>
              <a:buNone/>
              <a:defRPr sz="14700">
                <a:solidFill>
                  <a:schemeClr val="dk1"/>
                </a:solidFill>
              </a:defRPr>
            </a:lvl3pPr>
            <a:lvl4pPr lvl="3" algn="ctr">
              <a:spcBef>
                <a:spcPts val="0"/>
              </a:spcBef>
              <a:spcAft>
                <a:spcPts val="0"/>
              </a:spcAft>
              <a:buClr>
                <a:schemeClr val="dk1"/>
              </a:buClr>
              <a:buSzPts val="14700"/>
              <a:buNone/>
              <a:defRPr sz="14700">
                <a:solidFill>
                  <a:schemeClr val="dk1"/>
                </a:solidFill>
              </a:defRPr>
            </a:lvl4pPr>
            <a:lvl5pPr lvl="4" algn="ctr">
              <a:spcBef>
                <a:spcPts val="0"/>
              </a:spcBef>
              <a:spcAft>
                <a:spcPts val="0"/>
              </a:spcAft>
              <a:buClr>
                <a:schemeClr val="dk1"/>
              </a:buClr>
              <a:buSzPts val="14700"/>
              <a:buNone/>
              <a:defRPr sz="14700">
                <a:solidFill>
                  <a:schemeClr val="dk1"/>
                </a:solidFill>
              </a:defRPr>
            </a:lvl5pPr>
            <a:lvl6pPr lvl="5" algn="ctr">
              <a:spcBef>
                <a:spcPts val="0"/>
              </a:spcBef>
              <a:spcAft>
                <a:spcPts val="0"/>
              </a:spcAft>
              <a:buClr>
                <a:schemeClr val="dk1"/>
              </a:buClr>
              <a:buSzPts val="14700"/>
              <a:buNone/>
              <a:defRPr sz="14700">
                <a:solidFill>
                  <a:schemeClr val="dk1"/>
                </a:solidFill>
              </a:defRPr>
            </a:lvl6pPr>
            <a:lvl7pPr lvl="6" algn="ctr">
              <a:spcBef>
                <a:spcPts val="0"/>
              </a:spcBef>
              <a:spcAft>
                <a:spcPts val="0"/>
              </a:spcAft>
              <a:buClr>
                <a:schemeClr val="dk1"/>
              </a:buClr>
              <a:buSzPts val="14700"/>
              <a:buNone/>
              <a:defRPr sz="14700">
                <a:solidFill>
                  <a:schemeClr val="dk1"/>
                </a:solidFill>
              </a:defRPr>
            </a:lvl7pPr>
            <a:lvl8pPr lvl="7" algn="ctr">
              <a:spcBef>
                <a:spcPts val="0"/>
              </a:spcBef>
              <a:spcAft>
                <a:spcPts val="0"/>
              </a:spcAft>
              <a:buClr>
                <a:schemeClr val="dk1"/>
              </a:buClr>
              <a:buSzPts val="14700"/>
              <a:buNone/>
              <a:defRPr sz="14700">
                <a:solidFill>
                  <a:schemeClr val="dk1"/>
                </a:solidFill>
              </a:defRPr>
            </a:lvl8pPr>
            <a:lvl9pPr lvl="8" algn="ctr">
              <a:spcBef>
                <a:spcPts val="0"/>
              </a:spcBef>
              <a:spcAft>
                <a:spcPts val="0"/>
              </a:spcAft>
              <a:buClr>
                <a:schemeClr val="dk1"/>
              </a:buClr>
              <a:buSzPts val="14700"/>
              <a:buNone/>
              <a:defRPr sz="14700">
                <a:solidFill>
                  <a:schemeClr val="dk1"/>
                </a:solidFill>
              </a:defRPr>
            </a:lvl9pPr>
          </a:lstStyle>
          <a:p>
            <a:r>
              <a:t>xx%</a:t>
            </a:r>
          </a:p>
        </p:txBody>
      </p:sp>
      <p:sp>
        <p:nvSpPr>
          <p:cNvPr id="48" name="Google Shape;48;p11"/>
          <p:cNvSpPr txBox="1">
            <a:spLocks noGrp="1"/>
          </p:cNvSpPr>
          <p:nvPr>
            <p:ph type="body" idx="1"/>
          </p:nvPr>
        </p:nvSpPr>
        <p:spPr>
          <a:xfrm>
            <a:off x="415600" y="4299000"/>
            <a:ext cx="11360700" cy="14289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49" name="Google Shape;49;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DIVIDER 4">
  <p:cSld name="DIVIDER 4">
    <p:spTree>
      <p:nvGrpSpPr>
        <p:cNvPr id="1" name="Shape 52"/>
        <p:cNvGrpSpPr/>
        <p:nvPr/>
      </p:nvGrpSpPr>
      <p:grpSpPr>
        <a:xfrm>
          <a:off x="0" y="0"/>
          <a:ext cx="0" cy="0"/>
          <a:chOff x="0" y="0"/>
          <a:chExt cx="0" cy="0"/>
        </a:xfrm>
      </p:grpSpPr>
      <p:pic>
        <p:nvPicPr>
          <p:cNvPr id="53" name="Google Shape;53;p13"/>
          <p:cNvPicPr preferRelativeResize="0"/>
          <p:nvPr/>
        </p:nvPicPr>
        <p:blipFill rotWithShape="1">
          <a:blip r:embed="rId2">
            <a:alphaModFix/>
          </a:blip>
          <a:srcRect/>
          <a:stretch/>
        </p:blipFill>
        <p:spPr>
          <a:xfrm>
            <a:off x="1588" y="1588"/>
            <a:ext cx="1588" cy="1588"/>
          </a:xfrm>
          <a:prstGeom prst="rect">
            <a:avLst/>
          </a:prstGeom>
          <a:noFill/>
          <a:ln>
            <a:noFill/>
          </a:ln>
        </p:spPr>
      </p:pic>
      <p:sp>
        <p:nvSpPr>
          <p:cNvPr id="54" name="Google Shape;54;p13"/>
          <p:cNvSpPr/>
          <p:nvPr/>
        </p:nvSpPr>
        <p:spPr>
          <a:xfrm>
            <a:off x="0" y="0"/>
            <a:ext cx="12192000" cy="6858000"/>
          </a:xfrm>
          <a:prstGeom prst="rect">
            <a:avLst/>
          </a:prstGeom>
          <a:solidFill>
            <a:schemeClr val="accent4"/>
          </a:solidFill>
          <a:ln>
            <a:noFill/>
          </a:ln>
        </p:spPr>
        <p:txBody>
          <a:bodyPr spcFirstLastPara="1" wrap="square" lIns="54600" tIns="54600" rIns="54600" bIns="54600" anchor="ctr" anchorCtr="0">
            <a:noAutofit/>
          </a:bodyPr>
          <a:lstStyle/>
          <a:p>
            <a:pPr marL="0" marR="0" lvl="0" indent="0" algn="l" rtl="0">
              <a:spcBef>
                <a:spcPts val="0"/>
              </a:spcBef>
              <a:spcAft>
                <a:spcPts val="0"/>
              </a:spcAft>
              <a:buNone/>
            </a:pPr>
            <a:endParaRPr sz="1500">
              <a:solidFill>
                <a:schemeClr val="lt1"/>
              </a:solidFill>
              <a:latin typeface="Calibri"/>
              <a:ea typeface="Calibri"/>
              <a:cs typeface="Calibri"/>
              <a:sym typeface="Calibri"/>
            </a:endParaRPr>
          </a:p>
        </p:txBody>
      </p:sp>
      <p:sp>
        <p:nvSpPr>
          <p:cNvPr id="55" name="Google Shape;55;p13"/>
          <p:cNvSpPr txBox="1">
            <a:spLocks noGrp="1"/>
          </p:cNvSpPr>
          <p:nvPr>
            <p:ph type="ctrTitle"/>
          </p:nvPr>
        </p:nvSpPr>
        <p:spPr>
          <a:xfrm>
            <a:off x="2709863" y="1435300"/>
            <a:ext cx="8490000" cy="3510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4000"/>
              <a:buNone/>
              <a:defRPr sz="11000">
                <a:solidFill>
                  <a:schemeClr val="lt1"/>
                </a:solidFil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56" name="Google Shape;56;p13"/>
          <p:cNvSpPr/>
          <p:nvPr/>
        </p:nvSpPr>
        <p:spPr>
          <a:xfrm>
            <a:off x="2729163" y="524433"/>
            <a:ext cx="1079150" cy="439654"/>
          </a:xfrm>
          <a:custGeom>
            <a:avLst/>
            <a:gdLst/>
            <a:ahLst/>
            <a:cxnLst/>
            <a:rect l="l" t="t" r="r" b="b"/>
            <a:pathLst>
              <a:path w="283" h="114" extrusionOk="0">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3"/>
          <p:cNvSpPr/>
          <p:nvPr/>
        </p:nvSpPr>
        <p:spPr>
          <a:xfrm>
            <a:off x="0" y="1"/>
            <a:ext cx="1589617" cy="6859143"/>
          </a:xfrm>
          <a:custGeom>
            <a:avLst/>
            <a:gdLst/>
            <a:ahLst/>
            <a:cxnLst/>
            <a:rect l="l" t="t" r="r" b="b"/>
            <a:pathLst>
              <a:path w="1742046" h="7772400" extrusionOk="0">
                <a:moveTo>
                  <a:pt x="0" y="7772400"/>
                </a:moveTo>
                <a:lnTo>
                  <a:pt x="1742046" y="7772400"/>
                </a:lnTo>
                <a:lnTo>
                  <a:pt x="1742046" y="0"/>
                </a:lnTo>
                <a:lnTo>
                  <a:pt x="0" y="0"/>
                </a:lnTo>
                <a:lnTo>
                  <a:pt x="0" y="7772400"/>
                </a:lnTo>
                <a:close/>
              </a:path>
            </a:pathLst>
          </a:custGeom>
          <a:solidFill>
            <a:srgbClr val="470A6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 name="Google Shape;58;p13"/>
          <p:cNvSpPr txBox="1">
            <a:spLocks noGrp="1"/>
          </p:cNvSpPr>
          <p:nvPr>
            <p:ph type="body" idx="1"/>
          </p:nvPr>
        </p:nvSpPr>
        <p:spPr>
          <a:xfrm>
            <a:off x="2749463" y="5390900"/>
            <a:ext cx="8450400" cy="2160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2400"/>
              <a:buNone/>
              <a:defRPr sz="1100">
                <a:solidFill>
                  <a:schemeClr val="lt1"/>
                </a:solidFill>
              </a:defRPr>
            </a:lvl1pPr>
            <a:lvl2pPr marL="914400" lvl="1" indent="-228600" algn="l" rtl="0">
              <a:spcBef>
                <a:spcPts val="2100"/>
              </a:spcBef>
              <a:spcAft>
                <a:spcPts val="0"/>
              </a:spcAft>
              <a:buSzPts val="1900"/>
              <a:buNone/>
              <a:defRPr sz="1100">
                <a:solidFill>
                  <a:schemeClr val="lt1"/>
                </a:solidFill>
              </a:defRPr>
            </a:lvl2pPr>
            <a:lvl3pPr marL="1371600" lvl="2" indent="-228600" algn="l" rtl="0">
              <a:spcBef>
                <a:spcPts val="2100"/>
              </a:spcBef>
              <a:spcAft>
                <a:spcPts val="0"/>
              </a:spcAft>
              <a:buSzPts val="1900"/>
              <a:buNone/>
              <a:defRPr sz="1100">
                <a:solidFill>
                  <a:schemeClr val="lt1"/>
                </a:solidFill>
              </a:defRPr>
            </a:lvl3pPr>
            <a:lvl4pPr marL="1828800" lvl="3" indent="-228600" algn="l" rtl="0">
              <a:spcBef>
                <a:spcPts val="2100"/>
              </a:spcBef>
              <a:spcAft>
                <a:spcPts val="0"/>
              </a:spcAft>
              <a:buSzPts val="1900"/>
              <a:buNone/>
              <a:defRPr sz="1100">
                <a:solidFill>
                  <a:schemeClr val="lt1"/>
                </a:solidFill>
              </a:defRPr>
            </a:lvl4pPr>
            <a:lvl5pPr marL="2286000" lvl="4" indent="-228600" algn="l" rtl="0">
              <a:spcBef>
                <a:spcPts val="2100"/>
              </a:spcBef>
              <a:spcAft>
                <a:spcPts val="0"/>
              </a:spcAft>
              <a:buSzPts val="1900"/>
              <a:buNone/>
              <a:defRPr sz="1100">
                <a:solidFill>
                  <a:schemeClr val="lt1"/>
                </a:solidFill>
              </a:defRPr>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986268" y="304999"/>
            <a:ext cx="10219500" cy="831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61" name="Google Shape;61;p14"/>
          <p:cNvSpPr txBox="1">
            <a:spLocks noGrp="1"/>
          </p:cNvSpPr>
          <p:nvPr>
            <p:ph type="body" idx="1"/>
          </p:nvPr>
        </p:nvSpPr>
        <p:spPr>
          <a:xfrm>
            <a:off x="1003200" y="1209601"/>
            <a:ext cx="10185600" cy="12927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2400"/>
              <a:buNone/>
              <a:defRPr/>
            </a:lvl1pPr>
            <a:lvl2pPr marL="914400" lvl="1" indent="-228600" algn="l" rtl="0">
              <a:spcBef>
                <a:spcPts val="2100"/>
              </a:spcBef>
              <a:spcAft>
                <a:spcPts val="0"/>
              </a:spcAft>
              <a:buSzPts val="1900"/>
              <a:buNone/>
              <a:defRPr/>
            </a:lvl2pPr>
            <a:lvl3pPr marL="1371600" lvl="2" indent="-228600" algn="l" rtl="0">
              <a:spcBef>
                <a:spcPts val="2100"/>
              </a:spcBef>
              <a:spcAft>
                <a:spcPts val="0"/>
              </a:spcAft>
              <a:buSzPts val="1900"/>
              <a:buNone/>
              <a:defRPr/>
            </a:lvl3pPr>
            <a:lvl4pPr marL="1828800" lvl="3" indent="-228600" algn="l" rtl="0">
              <a:spcBef>
                <a:spcPts val="2100"/>
              </a:spcBef>
              <a:spcAft>
                <a:spcPts val="0"/>
              </a:spcAft>
              <a:buSzPts val="1900"/>
              <a:buNone/>
              <a:defRPr/>
            </a:lvl4pPr>
            <a:lvl5pPr marL="2286000" lvl="4" indent="-228600" algn="l" rtl="0">
              <a:spcBef>
                <a:spcPts val="2100"/>
              </a:spcBef>
              <a:spcAft>
                <a:spcPts val="0"/>
              </a:spcAft>
              <a:buSzPts val="1900"/>
              <a:buNone/>
              <a:defRPr/>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AD WITH CENTER">
  <p:cSld name="QUAD WITH CENTER">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1003200" y="432000"/>
            <a:ext cx="10185600" cy="5184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64" name="Google Shape;64;p15"/>
          <p:cNvSpPr>
            <a:spLocks noGrp="1"/>
          </p:cNvSpPr>
          <p:nvPr>
            <p:ph type="body" idx="1"/>
          </p:nvPr>
        </p:nvSpPr>
        <p:spPr>
          <a:xfrm>
            <a:off x="5306559" y="2757950"/>
            <a:ext cx="1661100" cy="1659600"/>
          </a:xfrm>
          <a:prstGeom prst="ellipse">
            <a:avLst/>
          </a:prstGeom>
          <a:solidFill>
            <a:schemeClr val="accent1"/>
          </a:solidFill>
          <a:ln>
            <a:noFill/>
          </a:ln>
        </p:spPr>
        <p:txBody>
          <a:bodyPr spcFirstLastPara="1" wrap="square" lIns="54000" tIns="54000" rIns="54000" bIns="54000" anchor="ctr" anchorCtr="1">
            <a:noAutofit/>
          </a:bodyPr>
          <a:lstStyle>
            <a:lvl1pPr marL="457200" lvl="0" indent="-228600" algn="ctr" rtl="0">
              <a:spcBef>
                <a:spcPts val="0"/>
              </a:spcBef>
              <a:spcAft>
                <a:spcPts val="0"/>
              </a:spcAft>
              <a:buSzPts val="2400"/>
              <a:buNone/>
              <a:defRPr sz="1800">
                <a:solidFill>
                  <a:schemeClr val="lt1"/>
                </a:solidFill>
                <a:latin typeface="Calibri"/>
                <a:ea typeface="Calibri"/>
                <a:cs typeface="Calibri"/>
                <a:sym typeface="Calibri"/>
              </a:defRPr>
            </a:lvl1pPr>
            <a:lvl2pPr marL="914400" lvl="1" indent="-228600" algn="l" rtl="0">
              <a:spcBef>
                <a:spcPts val="2100"/>
              </a:spcBef>
              <a:spcAft>
                <a:spcPts val="0"/>
              </a:spcAft>
              <a:buSzPts val="1900"/>
              <a:buNone/>
              <a:defRPr/>
            </a:lvl2pPr>
            <a:lvl3pPr marL="1371600" lvl="2" indent="-228600" algn="l" rtl="0">
              <a:spcBef>
                <a:spcPts val="2100"/>
              </a:spcBef>
              <a:spcAft>
                <a:spcPts val="0"/>
              </a:spcAft>
              <a:buSzPts val="1900"/>
              <a:buNone/>
              <a:defRPr/>
            </a:lvl3pPr>
            <a:lvl4pPr marL="1828800" lvl="3" indent="-228600" algn="l" rtl="0">
              <a:spcBef>
                <a:spcPts val="2100"/>
              </a:spcBef>
              <a:spcAft>
                <a:spcPts val="0"/>
              </a:spcAft>
              <a:buSzPts val="1900"/>
              <a:buNone/>
              <a:defRPr/>
            </a:lvl4pPr>
            <a:lvl5pPr marL="2286000" lvl="4" indent="-228600" algn="l" rtl="0">
              <a:spcBef>
                <a:spcPts val="2100"/>
              </a:spcBef>
              <a:spcAft>
                <a:spcPts val="0"/>
              </a:spcAft>
              <a:buSzPts val="1900"/>
              <a:buNone/>
              <a:defRPr/>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
        <p:nvSpPr>
          <p:cNvPr id="65" name="Google Shape;65;p15"/>
          <p:cNvSpPr txBox="1">
            <a:spLocks noGrp="1"/>
          </p:cNvSpPr>
          <p:nvPr>
            <p:ph type="body" idx="2"/>
          </p:nvPr>
        </p:nvSpPr>
        <p:spPr>
          <a:xfrm>
            <a:off x="1003347" y="1322388"/>
            <a:ext cx="3847800" cy="388800"/>
          </a:xfrm>
          <a:prstGeom prst="rect">
            <a:avLst/>
          </a:prstGeom>
          <a:solidFill>
            <a:schemeClr val="dk2"/>
          </a:solidFill>
          <a:ln w="12700" cap="flat" cmpd="sng">
            <a:solidFill>
              <a:srgbClr val="00338D"/>
            </a:solidFill>
            <a:prstDash val="solid"/>
            <a:round/>
            <a:headEnd type="none" w="sm" len="sm"/>
            <a:tailEnd type="none" w="sm" len="sm"/>
          </a:ln>
        </p:spPr>
        <p:txBody>
          <a:bodyPr spcFirstLastPara="1" wrap="square" lIns="54000" tIns="54000" rIns="54000" bIns="54000" anchor="ctr" anchorCtr="0">
            <a:noAutofit/>
          </a:bodyPr>
          <a:lstStyle>
            <a:lvl1pPr marL="457200" lvl="0" indent="-228600" algn="l" rtl="0">
              <a:spcBef>
                <a:spcPts val="0"/>
              </a:spcBef>
              <a:spcAft>
                <a:spcPts val="0"/>
              </a:spcAft>
              <a:buSzPts val="2400"/>
              <a:buNone/>
              <a:defRPr sz="1800" b="1">
                <a:solidFill>
                  <a:schemeClr val="lt1"/>
                </a:solidFill>
                <a:latin typeface="Calibri"/>
                <a:ea typeface="Calibri"/>
                <a:cs typeface="Calibri"/>
                <a:sym typeface="Calibri"/>
              </a:defRPr>
            </a:lvl1pPr>
            <a:lvl2pPr marL="914400" lvl="1" indent="-228600" algn="l" rtl="0">
              <a:spcBef>
                <a:spcPts val="2100"/>
              </a:spcBef>
              <a:spcAft>
                <a:spcPts val="0"/>
              </a:spcAft>
              <a:buSzPts val="1900"/>
              <a:buNone/>
              <a:defRPr/>
            </a:lvl2pPr>
            <a:lvl3pPr marL="1371600" lvl="2" indent="-228600" algn="l" rtl="0">
              <a:spcBef>
                <a:spcPts val="2100"/>
              </a:spcBef>
              <a:spcAft>
                <a:spcPts val="0"/>
              </a:spcAft>
              <a:buSzPts val="1900"/>
              <a:buNone/>
              <a:defRPr/>
            </a:lvl3pPr>
            <a:lvl4pPr marL="1828800" lvl="3" indent="-228600" algn="l" rtl="0">
              <a:spcBef>
                <a:spcPts val="2100"/>
              </a:spcBef>
              <a:spcAft>
                <a:spcPts val="0"/>
              </a:spcAft>
              <a:buSzPts val="1900"/>
              <a:buNone/>
              <a:defRPr/>
            </a:lvl4pPr>
            <a:lvl5pPr marL="2286000" lvl="4" indent="-228600" algn="l" rtl="0">
              <a:spcBef>
                <a:spcPts val="2100"/>
              </a:spcBef>
              <a:spcAft>
                <a:spcPts val="0"/>
              </a:spcAft>
              <a:buSzPts val="1900"/>
              <a:buNone/>
              <a:defRPr/>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
        <p:nvSpPr>
          <p:cNvPr id="66" name="Google Shape;66;p15"/>
          <p:cNvSpPr txBox="1">
            <a:spLocks noGrp="1"/>
          </p:cNvSpPr>
          <p:nvPr>
            <p:ph type="body" idx="3"/>
          </p:nvPr>
        </p:nvSpPr>
        <p:spPr>
          <a:xfrm>
            <a:off x="1003347" y="3879778"/>
            <a:ext cx="3847800" cy="388800"/>
          </a:xfrm>
          <a:prstGeom prst="rect">
            <a:avLst/>
          </a:prstGeom>
          <a:solidFill>
            <a:schemeClr val="dk2"/>
          </a:solidFill>
          <a:ln w="12700" cap="flat" cmpd="sng">
            <a:solidFill>
              <a:srgbClr val="00338D"/>
            </a:solidFill>
            <a:prstDash val="solid"/>
            <a:round/>
            <a:headEnd type="none" w="sm" len="sm"/>
            <a:tailEnd type="none" w="sm" len="sm"/>
          </a:ln>
        </p:spPr>
        <p:txBody>
          <a:bodyPr spcFirstLastPara="1" wrap="square" lIns="54000" tIns="54000" rIns="54000" bIns="54000" anchor="ctr" anchorCtr="0">
            <a:noAutofit/>
          </a:bodyPr>
          <a:lstStyle>
            <a:lvl1pPr marL="457200" lvl="0" indent="-228600" algn="l" rtl="0">
              <a:spcBef>
                <a:spcPts val="0"/>
              </a:spcBef>
              <a:spcAft>
                <a:spcPts val="0"/>
              </a:spcAft>
              <a:buSzPts val="2400"/>
              <a:buNone/>
              <a:defRPr sz="1800" b="1">
                <a:solidFill>
                  <a:schemeClr val="lt1"/>
                </a:solidFill>
                <a:latin typeface="Calibri"/>
                <a:ea typeface="Calibri"/>
                <a:cs typeface="Calibri"/>
                <a:sym typeface="Calibri"/>
              </a:defRPr>
            </a:lvl1pPr>
            <a:lvl2pPr marL="914400" lvl="1" indent="-228600" algn="l" rtl="0">
              <a:spcBef>
                <a:spcPts val="2100"/>
              </a:spcBef>
              <a:spcAft>
                <a:spcPts val="0"/>
              </a:spcAft>
              <a:buSzPts val="1900"/>
              <a:buNone/>
              <a:defRPr/>
            </a:lvl2pPr>
            <a:lvl3pPr marL="1371600" lvl="2" indent="-228600" algn="l" rtl="0">
              <a:spcBef>
                <a:spcPts val="2100"/>
              </a:spcBef>
              <a:spcAft>
                <a:spcPts val="0"/>
              </a:spcAft>
              <a:buSzPts val="1900"/>
              <a:buNone/>
              <a:defRPr/>
            </a:lvl3pPr>
            <a:lvl4pPr marL="1828800" lvl="3" indent="-228600" algn="l" rtl="0">
              <a:spcBef>
                <a:spcPts val="2100"/>
              </a:spcBef>
              <a:spcAft>
                <a:spcPts val="0"/>
              </a:spcAft>
              <a:buSzPts val="1900"/>
              <a:buNone/>
              <a:defRPr/>
            </a:lvl4pPr>
            <a:lvl5pPr marL="2286000" lvl="4" indent="-228600" algn="l" rtl="0">
              <a:spcBef>
                <a:spcPts val="2100"/>
              </a:spcBef>
              <a:spcAft>
                <a:spcPts val="0"/>
              </a:spcAft>
              <a:buSzPts val="1900"/>
              <a:buNone/>
              <a:defRPr/>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
        <p:nvSpPr>
          <p:cNvPr id="67" name="Google Shape;67;p15"/>
          <p:cNvSpPr txBox="1">
            <a:spLocks noGrp="1"/>
          </p:cNvSpPr>
          <p:nvPr>
            <p:ph type="body" idx="4"/>
          </p:nvPr>
        </p:nvSpPr>
        <p:spPr>
          <a:xfrm>
            <a:off x="7344001" y="1322388"/>
            <a:ext cx="3847800" cy="388800"/>
          </a:xfrm>
          <a:prstGeom prst="rect">
            <a:avLst/>
          </a:prstGeom>
          <a:solidFill>
            <a:schemeClr val="dk2"/>
          </a:solidFill>
          <a:ln w="12700" cap="flat" cmpd="sng">
            <a:solidFill>
              <a:srgbClr val="00338D"/>
            </a:solidFill>
            <a:prstDash val="solid"/>
            <a:round/>
            <a:headEnd type="none" w="sm" len="sm"/>
            <a:tailEnd type="none" w="sm" len="sm"/>
          </a:ln>
        </p:spPr>
        <p:txBody>
          <a:bodyPr spcFirstLastPara="1" wrap="square" lIns="54000" tIns="54000" rIns="54000" bIns="54000" anchor="ctr" anchorCtr="0">
            <a:noAutofit/>
          </a:bodyPr>
          <a:lstStyle>
            <a:lvl1pPr marL="457200" lvl="0" indent="-228600" algn="l" rtl="0">
              <a:spcBef>
                <a:spcPts val="0"/>
              </a:spcBef>
              <a:spcAft>
                <a:spcPts val="0"/>
              </a:spcAft>
              <a:buSzPts val="2400"/>
              <a:buNone/>
              <a:defRPr sz="1800" b="1">
                <a:solidFill>
                  <a:schemeClr val="lt1"/>
                </a:solidFill>
                <a:latin typeface="Calibri"/>
                <a:ea typeface="Calibri"/>
                <a:cs typeface="Calibri"/>
                <a:sym typeface="Calibri"/>
              </a:defRPr>
            </a:lvl1pPr>
            <a:lvl2pPr marL="914400" lvl="1" indent="-228600" algn="l" rtl="0">
              <a:spcBef>
                <a:spcPts val="2100"/>
              </a:spcBef>
              <a:spcAft>
                <a:spcPts val="0"/>
              </a:spcAft>
              <a:buSzPts val="1900"/>
              <a:buNone/>
              <a:defRPr/>
            </a:lvl2pPr>
            <a:lvl3pPr marL="1371600" lvl="2" indent="-228600" algn="l" rtl="0">
              <a:spcBef>
                <a:spcPts val="2100"/>
              </a:spcBef>
              <a:spcAft>
                <a:spcPts val="0"/>
              </a:spcAft>
              <a:buSzPts val="1900"/>
              <a:buNone/>
              <a:defRPr/>
            </a:lvl3pPr>
            <a:lvl4pPr marL="1828800" lvl="3" indent="-228600" algn="l" rtl="0">
              <a:spcBef>
                <a:spcPts val="2100"/>
              </a:spcBef>
              <a:spcAft>
                <a:spcPts val="0"/>
              </a:spcAft>
              <a:buSzPts val="1900"/>
              <a:buNone/>
              <a:defRPr/>
            </a:lvl4pPr>
            <a:lvl5pPr marL="2286000" lvl="4" indent="-228600" algn="l" rtl="0">
              <a:spcBef>
                <a:spcPts val="2100"/>
              </a:spcBef>
              <a:spcAft>
                <a:spcPts val="0"/>
              </a:spcAft>
              <a:buSzPts val="1900"/>
              <a:buNone/>
              <a:defRPr/>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
        <p:nvSpPr>
          <p:cNvPr id="68" name="Google Shape;68;p15"/>
          <p:cNvSpPr txBox="1">
            <a:spLocks noGrp="1"/>
          </p:cNvSpPr>
          <p:nvPr>
            <p:ph type="body" idx="5"/>
          </p:nvPr>
        </p:nvSpPr>
        <p:spPr>
          <a:xfrm>
            <a:off x="7344001" y="3879778"/>
            <a:ext cx="3847800" cy="388800"/>
          </a:xfrm>
          <a:prstGeom prst="rect">
            <a:avLst/>
          </a:prstGeom>
          <a:solidFill>
            <a:srgbClr val="00338D"/>
          </a:solidFill>
          <a:ln w="12700" cap="flat" cmpd="sng">
            <a:solidFill>
              <a:srgbClr val="00338D"/>
            </a:solidFill>
            <a:prstDash val="solid"/>
            <a:round/>
            <a:headEnd type="none" w="sm" len="sm"/>
            <a:tailEnd type="none" w="sm" len="sm"/>
          </a:ln>
        </p:spPr>
        <p:txBody>
          <a:bodyPr spcFirstLastPara="1" wrap="square" lIns="54000" tIns="54000" rIns="54000" bIns="54000" anchor="ctr" anchorCtr="0">
            <a:noAutofit/>
          </a:bodyPr>
          <a:lstStyle>
            <a:lvl1pPr marL="457200" lvl="0" indent="-228600" algn="l" rtl="0">
              <a:spcBef>
                <a:spcPts val="0"/>
              </a:spcBef>
              <a:spcAft>
                <a:spcPts val="0"/>
              </a:spcAft>
              <a:buSzPts val="2400"/>
              <a:buNone/>
              <a:defRPr sz="1800" b="1">
                <a:solidFill>
                  <a:schemeClr val="lt1"/>
                </a:solidFill>
                <a:latin typeface="Calibri"/>
                <a:ea typeface="Calibri"/>
                <a:cs typeface="Calibri"/>
                <a:sym typeface="Calibri"/>
              </a:defRPr>
            </a:lvl1pPr>
            <a:lvl2pPr marL="914400" lvl="1" indent="-228600" algn="l" rtl="0">
              <a:spcBef>
                <a:spcPts val="2100"/>
              </a:spcBef>
              <a:spcAft>
                <a:spcPts val="0"/>
              </a:spcAft>
              <a:buSzPts val="1900"/>
              <a:buNone/>
              <a:defRPr/>
            </a:lvl2pPr>
            <a:lvl3pPr marL="1371600" lvl="2" indent="-228600" algn="l" rtl="0">
              <a:spcBef>
                <a:spcPts val="2100"/>
              </a:spcBef>
              <a:spcAft>
                <a:spcPts val="0"/>
              </a:spcAft>
              <a:buSzPts val="1900"/>
              <a:buNone/>
              <a:defRPr/>
            </a:lvl3pPr>
            <a:lvl4pPr marL="1828800" lvl="3" indent="-228600" algn="l" rtl="0">
              <a:spcBef>
                <a:spcPts val="2100"/>
              </a:spcBef>
              <a:spcAft>
                <a:spcPts val="0"/>
              </a:spcAft>
              <a:buSzPts val="1900"/>
              <a:buNone/>
              <a:defRPr/>
            </a:lvl4pPr>
            <a:lvl5pPr marL="2286000" lvl="4" indent="-228600" algn="l" rtl="0">
              <a:spcBef>
                <a:spcPts val="2100"/>
              </a:spcBef>
              <a:spcAft>
                <a:spcPts val="0"/>
              </a:spcAft>
              <a:buSzPts val="1900"/>
              <a:buNone/>
              <a:defRPr/>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
        <p:nvSpPr>
          <p:cNvPr id="69" name="Google Shape;69;p15"/>
          <p:cNvSpPr/>
          <p:nvPr/>
        </p:nvSpPr>
        <p:spPr>
          <a:xfrm rot="2700000">
            <a:off x="5088623" y="2468526"/>
            <a:ext cx="382262" cy="502753"/>
          </a:xfrm>
          <a:prstGeom prst="rightArrow">
            <a:avLst>
              <a:gd name="adj1" fmla="val 63333"/>
              <a:gd name="adj2" fmla="val 4958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p:nvPr/>
        </p:nvSpPr>
        <p:spPr>
          <a:xfrm rot="-8100000">
            <a:off x="5106169" y="2518441"/>
            <a:ext cx="262195" cy="31819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a:solidFill>
                <a:srgbClr val="483698"/>
              </a:solidFill>
              <a:latin typeface="Calibri"/>
              <a:ea typeface="Calibri"/>
              <a:cs typeface="Calibri"/>
              <a:sym typeface="Calibri"/>
            </a:endParaRPr>
          </a:p>
        </p:txBody>
      </p:sp>
      <p:sp>
        <p:nvSpPr>
          <p:cNvPr id="71" name="Google Shape;71;p15"/>
          <p:cNvSpPr txBox="1">
            <a:spLocks noGrp="1"/>
          </p:cNvSpPr>
          <p:nvPr>
            <p:ph type="body" idx="6"/>
          </p:nvPr>
        </p:nvSpPr>
        <p:spPr>
          <a:xfrm>
            <a:off x="1003347" y="1718873"/>
            <a:ext cx="3849600" cy="1845600"/>
          </a:xfrm>
          <a:prstGeom prst="rect">
            <a:avLst/>
          </a:prstGeom>
          <a:noFill/>
          <a:ln w="12700" cap="flat" cmpd="sng">
            <a:solidFill>
              <a:schemeClr val="dk2"/>
            </a:solidFill>
            <a:prstDash val="solid"/>
            <a:round/>
            <a:headEnd type="none" w="sm" len="sm"/>
            <a:tailEnd type="none" w="sm" len="sm"/>
          </a:ln>
        </p:spPr>
        <p:txBody>
          <a:bodyPr spcFirstLastPara="1" wrap="square" lIns="54000" tIns="54000" rIns="54000" bIns="54000" anchor="t" anchorCtr="0">
            <a:noAutofit/>
          </a:bodyPr>
          <a:lstStyle>
            <a:lvl1pPr marL="457200" lvl="0" indent="-228600" algn="l" rtl="0">
              <a:spcBef>
                <a:spcPts val="0"/>
              </a:spcBef>
              <a:spcAft>
                <a:spcPts val="0"/>
              </a:spcAft>
              <a:buSzPts val="2400"/>
              <a:buNone/>
              <a:defRPr sz="1800">
                <a:latin typeface="Calibri"/>
                <a:ea typeface="Calibri"/>
                <a:cs typeface="Calibri"/>
                <a:sym typeface="Calibri"/>
              </a:defRPr>
            </a:lvl1pPr>
            <a:lvl2pPr marL="914400" lvl="1" indent="-228600" algn="l" rtl="0">
              <a:spcBef>
                <a:spcPts val="2100"/>
              </a:spcBef>
              <a:spcAft>
                <a:spcPts val="0"/>
              </a:spcAft>
              <a:buSzPts val="1900"/>
              <a:buNone/>
              <a:defRPr sz="1800">
                <a:latin typeface="Calibri"/>
                <a:ea typeface="Calibri"/>
                <a:cs typeface="Calibri"/>
                <a:sym typeface="Calibri"/>
              </a:defRPr>
            </a:lvl2pPr>
            <a:lvl3pPr marL="1371600" lvl="2" indent="-228600" algn="l" rtl="0">
              <a:spcBef>
                <a:spcPts val="2100"/>
              </a:spcBef>
              <a:spcAft>
                <a:spcPts val="0"/>
              </a:spcAft>
              <a:buSzPts val="1900"/>
              <a:buNone/>
              <a:defRPr sz="1800">
                <a:latin typeface="Calibri"/>
                <a:ea typeface="Calibri"/>
                <a:cs typeface="Calibri"/>
                <a:sym typeface="Calibri"/>
              </a:defRPr>
            </a:lvl3pPr>
            <a:lvl4pPr marL="1828800" lvl="3" indent="-228600" algn="l" rtl="0">
              <a:spcBef>
                <a:spcPts val="2100"/>
              </a:spcBef>
              <a:spcAft>
                <a:spcPts val="0"/>
              </a:spcAft>
              <a:buSzPts val="1900"/>
              <a:buNone/>
              <a:defRPr sz="1800">
                <a:latin typeface="Calibri"/>
                <a:ea typeface="Calibri"/>
                <a:cs typeface="Calibri"/>
                <a:sym typeface="Calibri"/>
              </a:defRPr>
            </a:lvl4pPr>
            <a:lvl5pPr marL="2286000" lvl="4" indent="-228600" algn="l" rtl="0">
              <a:spcBef>
                <a:spcPts val="2100"/>
              </a:spcBef>
              <a:spcAft>
                <a:spcPts val="0"/>
              </a:spcAft>
              <a:buSzPts val="1900"/>
              <a:buNone/>
              <a:defRPr sz="1800">
                <a:latin typeface="Calibri"/>
                <a:ea typeface="Calibri"/>
                <a:cs typeface="Calibri"/>
                <a:sym typeface="Calibri"/>
              </a:defRPr>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
        <p:nvSpPr>
          <p:cNvPr id="72" name="Google Shape;72;p15"/>
          <p:cNvSpPr txBox="1">
            <a:spLocks noGrp="1"/>
          </p:cNvSpPr>
          <p:nvPr>
            <p:ph type="body" idx="7"/>
          </p:nvPr>
        </p:nvSpPr>
        <p:spPr>
          <a:xfrm>
            <a:off x="1003347" y="4268577"/>
            <a:ext cx="3849600" cy="1810500"/>
          </a:xfrm>
          <a:prstGeom prst="rect">
            <a:avLst/>
          </a:prstGeom>
          <a:noFill/>
          <a:ln w="12700" cap="flat" cmpd="sng">
            <a:solidFill>
              <a:schemeClr val="dk2"/>
            </a:solidFill>
            <a:prstDash val="solid"/>
            <a:round/>
            <a:headEnd type="none" w="sm" len="sm"/>
            <a:tailEnd type="none" w="sm" len="sm"/>
          </a:ln>
        </p:spPr>
        <p:txBody>
          <a:bodyPr spcFirstLastPara="1" wrap="square" lIns="54000" tIns="54000" rIns="54000" bIns="54000" anchor="t" anchorCtr="0">
            <a:noAutofit/>
          </a:bodyPr>
          <a:lstStyle>
            <a:lvl1pPr marL="457200" lvl="0" indent="-228600" algn="l" rtl="0">
              <a:spcBef>
                <a:spcPts val="0"/>
              </a:spcBef>
              <a:spcAft>
                <a:spcPts val="0"/>
              </a:spcAft>
              <a:buSzPts val="2400"/>
              <a:buNone/>
              <a:defRPr sz="1800">
                <a:latin typeface="Calibri"/>
                <a:ea typeface="Calibri"/>
                <a:cs typeface="Calibri"/>
                <a:sym typeface="Calibri"/>
              </a:defRPr>
            </a:lvl1pPr>
            <a:lvl2pPr marL="914400" lvl="1" indent="-228600" algn="l" rtl="0">
              <a:spcBef>
                <a:spcPts val="2100"/>
              </a:spcBef>
              <a:spcAft>
                <a:spcPts val="0"/>
              </a:spcAft>
              <a:buSzPts val="1900"/>
              <a:buNone/>
              <a:defRPr sz="1800">
                <a:latin typeface="Calibri"/>
                <a:ea typeface="Calibri"/>
                <a:cs typeface="Calibri"/>
                <a:sym typeface="Calibri"/>
              </a:defRPr>
            </a:lvl2pPr>
            <a:lvl3pPr marL="1371600" lvl="2" indent="-228600" algn="l" rtl="0">
              <a:spcBef>
                <a:spcPts val="2100"/>
              </a:spcBef>
              <a:spcAft>
                <a:spcPts val="0"/>
              </a:spcAft>
              <a:buSzPts val="1900"/>
              <a:buNone/>
              <a:defRPr sz="1800">
                <a:latin typeface="Calibri"/>
                <a:ea typeface="Calibri"/>
                <a:cs typeface="Calibri"/>
                <a:sym typeface="Calibri"/>
              </a:defRPr>
            </a:lvl3pPr>
            <a:lvl4pPr marL="1828800" lvl="3" indent="-228600" algn="l" rtl="0">
              <a:spcBef>
                <a:spcPts val="2100"/>
              </a:spcBef>
              <a:spcAft>
                <a:spcPts val="0"/>
              </a:spcAft>
              <a:buSzPts val="1900"/>
              <a:buNone/>
              <a:defRPr sz="1800">
                <a:latin typeface="Calibri"/>
                <a:ea typeface="Calibri"/>
                <a:cs typeface="Calibri"/>
                <a:sym typeface="Calibri"/>
              </a:defRPr>
            </a:lvl4pPr>
            <a:lvl5pPr marL="2286000" lvl="4" indent="-228600" algn="l" rtl="0">
              <a:spcBef>
                <a:spcPts val="2100"/>
              </a:spcBef>
              <a:spcAft>
                <a:spcPts val="0"/>
              </a:spcAft>
              <a:buSzPts val="1900"/>
              <a:buNone/>
              <a:defRPr sz="1800">
                <a:latin typeface="Calibri"/>
                <a:ea typeface="Calibri"/>
                <a:cs typeface="Calibri"/>
                <a:sym typeface="Calibri"/>
              </a:defRPr>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
        <p:nvSpPr>
          <p:cNvPr id="73" name="Google Shape;73;p15"/>
          <p:cNvSpPr txBox="1">
            <a:spLocks noGrp="1"/>
          </p:cNvSpPr>
          <p:nvPr>
            <p:ph type="body" idx="8"/>
          </p:nvPr>
        </p:nvSpPr>
        <p:spPr>
          <a:xfrm>
            <a:off x="7342095" y="1718872"/>
            <a:ext cx="3849600" cy="1845600"/>
          </a:xfrm>
          <a:prstGeom prst="rect">
            <a:avLst/>
          </a:prstGeom>
          <a:noFill/>
          <a:ln w="12700" cap="flat" cmpd="sng">
            <a:solidFill>
              <a:schemeClr val="dk2"/>
            </a:solidFill>
            <a:prstDash val="solid"/>
            <a:round/>
            <a:headEnd type="none" w="sm" len="sm"/>
            <a:tailEnd type="none" w="sm" len="sm"/>
          </a:ln>
        </p:spPr>
        <p:txBody>
          <a:bodyPr spcFirstLastPara="1" wrap="square" lIns="54000" tIns="54000" rIns="54000" bIns="54000" anchor="t" anchorCtr="0">
            <a:noAutofit/>
          </a:bodyPr>
          <a:lstStyle>
            <a:lvl1pPr marL="457200" lvl="0" indent="-228600" algn="l" rtl="0">
              <a:spcBef>
                <a:spcPts val="0"/>
              </a:spcBef>
              <a:spcAft>
                <a:spcPts val="0"/>
              </a:spcAft>
              <a:buSzPts val="2400"/>
              <a:buNone/>
              <a:defRPr sz="1800">
                <a:latin typeface="Calibri"/>
                <a:ea typeface="Calibri"/>
                <a:cs typeface="Calibri"/>
                <a:sym typeface="Calibri"/>
              </a:defRPr>
            </a:lvl1pPr>
            <a:lvl2pPr marL="914400" lvl="1" indent="-228600" algn="l" rtl="0">
              <a:spcBef>
                <a:spcPts val="2100"/>
              </a:spcBef>
              <a:spcAft>
                <a:spcPts val="0"/>
              </a:spcAft>
              <a:buSzPts val="1900"/>
              <a:buNone/>
              <a:defRPr sz="1800">
                <a:latin typeface="Calibri"/>
                <a:ea typeface="Calibri"/>
                <a:cs typeface="Calibri"/>
                <a:sym typeface="Calibri"/>
              </a:defRPr>
            </a:lvl2pPr>
            <a:lvl3pPr marL="1371600" lvl="2" indent="-228600" algn="l" rtl="0">
              <a:spcBef>
                <a:spcPts val="2100"/>
              </a:spcBef>
              <a:spcAft>
                <a:spcPts val="0"/>
              </a:spcAft>
              <a:buSzPts val="1900"/>
              <a:buNone/>
              <a:defRPr sz="1800">
                <a:latin typeface="Calibri"/>
                <a:ea typeface="Calibri"/>
                <a:cs typeface="Calibri"/>
                <a:sym typeface="Calibri"/>
              </a:defRPr>
            </a:lvl3pPr>
            <a:lvl4pPr marL="1828800" lvl="3" indent="-228600" algn="l" rtl="0">
              <a:spcBef>
                <a:spcPts val="2100"/>
              </a:spcBef>
              <a:spcAft>
                <a:spcPts val="0"/>
              </a:spcAft>
              <a:buSzPts val="1900"/>
              <a:buNone/>
              <a:defRPr sz="1800">
                <a:latin typeface="Calibri"/>
                <a:ea typeface="Calibri"/>
                <a:cs typeface="Calibri"/>
                <a:sym typeface="Calibri"/>
              </a:defRPr>
            </a:lvl4pPr>
            <a:lvl5pPr marL="2286000" lvl="4" indent="-228600" algn="l" rtl="0">
              <a:spcBef>
                <a:spcPts val="2100"/>
              </a:spcBef>
              <a:spcAft>
                <a:spcPts val="0"/>
              </a:spcAft>
              <a:buSzPts val="1900"/>
              <a:buNone/>
              <a:defRPr sz="1800">
                <a:latin typeface="Calibri"/>
                <a:ea typeface="Calibri"/>
                <a:cs typeface="Calibri"/>
                <a:sym typeface="Calibri"/>
              </a:defRPr>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
        <p:nvSpPr>
          <p:cNvPr id="74" name="Google Shape;74;p15"/>
          <p:cNvSpPr txBox="1">
            <a:spLocks noGrp="1"/>
          </p:cNvSpPr>
          <p:nvPr>
            <p:ph type="body" idx="9"/>
          </p:nvPr>
        </p:nvSpPr>
        <p:spPr>
          <a:xfrm>
            <a:off x="7342095" y="4268578"/>
            <a:ext cx="3849600" cy="1810500"/>
          </a:xfrm>
          <a:prstGeom prst="rect">
            <a:avLst/>
          </a:prstGeom>
          <a:noFill/>
          <a:ln w="12700" cap="flat" cmpd="sng">
            <a:solidFill>
              <a:schemeClr val="dk2"/>
            </a:solidFill>
            <a:prstDash val="solid"/>
            <a:round/>
            <a:headEnd type="none" w="sm" len="sm"/>
            <a:tailEnd type="none" w="sm" len="sm"/>
          </a:ln>
        </p:spPr>
        <p:txBody>
          <a:bodyPr spcFirstLastPara="1" wrap="square" lIns="54000" tIns="54000" rIns="54000" bIns="54000" anchor="t" anchorCtr="0">
            <a:noAutofit/>
          </a:bodyPr>
          <a:lstStyle>
            <a:lvl1pPr marL="457200" lvl="0" indent="-228600" algn="l" rtl="0">
              <a:spcBef>
                <a:spcPts val="0"/>
              </a:spcBef>
              <a:spcAft>
                <a:spcPts val="0"/>
              </a:spcAft>
              <a:buSzPts val="2400"/>
              <a:buNone/>
              <a:defRPr sz="1800">
                <a:latin typeface="Calibri"/>
                <a:ea typeface="Calibri"/>
                <a:cs typeface="Calibri"/>
                <a:sym typeface="Calibri"/>
              </a:defRPr>
            </a:lvl1pPr>
            <a:lvl2pPr marL="914400" lvl="1" indent="-228600" algn="l" rtl="0">
              <a:spcBef>
                <a:spcPts val="2100"/>
              </a:spcBef>
              <a:spcAft>
                <a:spcPts val="0"/>
              </a:spcAft>
              <a:buSzPts val="1900"/>
              <a:buNone/>
              <a:defRPr sz="1800">
                <a:latin typeface="Calibri"/>
                <a:ea typeface="Calibri"/>
                <a:cs typeface="Calibri"/>
                <a:sym typeface="Calibri"/>
              </a:defRPr>
            </a:lvl2pPr>
            <a:lvl3pPr marL="1371600" lvl="2" indent="-228600" algn="l" rtl="0">
              <a:spcBef>
                <a:spcPts val="2100"/>
              </a:spcBef>
              <a:spcAft>
                <a:spcPts val="0"/>
              </a:spcAft>
              <a:buSzPts val="1900"/>
              <a:buNone/>
              <a:defRPr sz="1800">
                <a:latin typeface="Calibri"/>
                <a:ea typeface="Calibri"/>
                <a:cs typeface="Calibri"/>
                <a:sym typeface="Calibri"/>
              </a:defRPr>
            </a:lvl3pPr>
            <a:lvl4pPr marL="1828800" lvl="3" indent="-228600" algn="l" rtl="0">
              <a:spcBef>
                <a:spcPts val="2100"/>
              </a:spcBef>
              <a:spcAft>
                <a:spcPts val="0"/>
              </a:spcAft>
              <a:buSzPts val="1900"/>
              <a:buNone/>
              <a:defRPr sz="1800">
                <a:latin typeface="Calibri"/>
                <a:ea typeface="Calibri"/>
                <a:cs typeface="Calibri"/>
                <a:sym typeface="Calibri"/>
              </a:defRPr>
            </a:lvl4pPr>
            <a:lvl5pPr marL="2286000" lvl="4" indent="-228600" algn="l" rtl="0">
              <a:spcBef>
                <a:spcPts val="2100"/>
              </a:spcBef>
              <a:spcAft>
                <a:spcPts val="0"/>
              </a:spcAft>
              <a:buSzPts val="1900"/>
              <a:buNone/>
              <a:defRPr sz="1800">
                <a:latin typeface="Calibri"/>
                <a:ea typeface="Calibri"/>
                <a:cs typeface="Calibri"/>
                <a:sym typeface="Calibri"/>
              </a:defRPr>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
        <p:nvSpPr>
          <p:cNvPr id="75" name="Google Shape;75;p15"/>
          <p:cNvSpPr/>
          <p:nvPr/>
        </p:nvSpPr>
        <p:spPr>
          <a:xfrm rot="-2700000" flipH="1">
            <a:off x="6742997" y="2468526"/>
            <a:ext cx="382262" cy="502753"/>
          </a:xfrm>
          <a:prstGeom prst="rightArrow">
            <a:avLst>
              <a:gd name="adj1" fmla="val 63333"/>
              <a:gd name="adj2" fmla="val 4958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txBox="1"/>
          <p:nvPr/>
        </p:nvSpPr>
        <p:spPr>
          <a:xfrm rot="8100000" flipH="1">
            <a:off x="6845515" y="2518441"/>
            <a:ext cx="262195" cy="31819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a:solidFill>
                <a:srgbClr val="483698"/>
              </a:solidFill>
              <a:latin typeface="Calibri"/>
              <a:ea typeface="Calibri"/>
              <a:cs typeface="Calibri"/>
              <a:sym typeface="Calibri"/>
            </a:endParaRPr>
          </a:p>
        </p:txBody>
      </p:sp>
      <p:sp>
        <p:nvSpPr>
          <p:cNvPr id="77" name="Google Shape;77;p15"/>
          <p:cNvSpPr/>
          <p:nvPr/>
        </p:nvSpPr>
        <p:spPr>
          <a:xfrm rot="8100000" flipH="1">
            <a:off x="5088622" y="4310029"/>
            <a:ext cx="382262" cy="502753"/>
          </a:xfrm>
          <a:prstGeom prst="rightArrow">
            <a:avLst>
              <a:gd name="adj1" fmla="val 63333"/>
              <a:gd name="adj2" fmla="val 4958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p:nvPr/>
        </p:nvSpPr>
        <p:spPr>
          <a:xfrm rot="-2700000" flipH="1">
            <a:off x="5106144" y="4444651"/>
            <a:ext cx="262195" cy="31819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a:solidFill>
                <a:srgbClr val="483698"/>
              </a:solidFill>
              <a:latin typeface="Calibri"/>
              <a:ea typeface="Calibri"/>
              <a:cs typeface="Calibri"/>
              <a:sym typeface="Calibri"/>
            </a:endParaRPr>
          </a:p>
        </p:txBody>
      </p:sp>
      <p:sp>
        <p:nvSpPr>
          <p:cNvPr id="79" name="Google Shape;79;p15"/>
          <p:cNvSpPr/>
          <p:nvPr/>
        </p:nvSpPr>
        <p:spPr>
          <a:xfrm rot="-8100000">
            <a:off x="6742996" y="4310029"/>
            <a:ext cx="382262" cy="502753"/>
          </a:xfrm>
          <a:prstGeom prst="rightArrow">
            <a:avLst>
              <a:gd name="adj1" fmla="val 63333"/>
              <a:gd name="adj2" fmla="val 4958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txBox="1"/>
          <p:nvPr/>
        </p:nvSpPr>
        <p:spPr>
          <a:xfrm rot="2700000">
            <a:off x="6845515" y="4444651"/>
            <a:ext cx="262195" cy="31819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a:solidFill>
                <a:srgbClr val="48369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CESS FOUR COLUMN">
  <p:cSld name="PROCESS FOUR COLUMN">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1003200" y="432000"/>
            <a:ext cx="10185600" cy="5184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83" name="Google Shape;83;p16"/>
          <p:cNvSpPr txBox="1">
            <a:spLocks noGrp="1"/>
          </p:cNvSpPr>
          <p:nvPr>
            <p:ph type="body" idx="1"/>
          </p:nvPr>
        </p:nvSpPr>
        <p:spPr>
          <a:xfrm>
            <a:off x="1003200" y="2172526"/>
            <a:ext cx="2347200" cy="37044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2400"/>
              <a:buNone/>
              <a:defRPr sz="1800"/>
            </a:lvl1pPr>
            <a:lvl2pPr marL="914400" lvl="1" indent="-228600" algn="l" rtl="0">
              <a:spcBef>
                <a:spcPts val="2100"/>
              </a:spcBef>
              <a:spcAft>
                <a:spcPts val="0"/>
              </a:spcAft>
              <a:buSzPts val="1900"/>
              <a:buNone/>
              <a:defRPr sz="1800"/>
            </a:lvl2pPr>
            <a:lvl3pPr marL="1371600" lvl="2" indent="-228600" algn="l" rtl="0">
              <a:spcBef>
                <a:spcPts val="2100"/>
              </a:spcBef>
              <a:spcAft>
                <a:spcPts val="0"/>
              </a:spcAft>
              <a:buSzPts val="1900"/>
              <a:buNone/>
              <a:defRPr sz="1800"/>
            </a:lvl3pPr>
            <a:lvl4pPr marL="1828800" lvl="3" indent="-228600" algn="l" rtl="0">
              <a:spcBef>
                <a:spcPts val="2100"/>
              </a:spcBef>
              <a:spcAft>
                <a:spcPts val="0"/>
              </a:spcAft>
              <a:buSzPts val="1900"/>
              <a:buNone/>
              <a:defRPr sz="1800"/>
            </a:lvl4pPr>
            <a:lvl5pPr marL="2286000" lvl="4" indent="-228600" algn="l" rtl="0">
              <a:spcBef>
                <a:spcPts val="2100"/>
              </a:spcBef>
              <a:spcAft>
                <a:spcPts val="0"/>
              </a:spcAft>
              <a:buSzPts val="1900"/>
              <a:buNone/>
              <a:defRPr sz="1800"/>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
        <p:nvSpPr>
          <p:cNvPr id="84" name="Google Shape;84;p16"/>
          <p:cNvSpPr txBox="1">
            <a:spLocks noGrp="1"/>
          </p:cNvSpPr>
          <p:nvPr>
            <p:ph type="body" idx="2"/>
          </p:nvPr>
        </p:nvSpPr>
        <p:spPr>
          <a:xfrm>
            <a:off x="3616000" y="2172526"/>
            <a:ext cx="2347200" cy="37044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2400"/>
              <a:buNone/>
              <a:defRPr sz="1800"/>
            </a:lvl1pPr>
            <a:lvl2pPr marL="914400" lvl="1" indent="-228600" algn="l" rtl="0">
              <a:spcBef>
                <a:spcPts val="2100"/>
              </a:spcBef>
              <a:spcAft>
                <a:spcPts val="0"/>
              </a:spcAft>
              <a:buSzPts val="1900"/>
              <a:buNone/>
              <a:defRPr sz="1800"/>
            </a:lvl2pPr>
            <a:lvl3pPr marL="1371600" lvl="2" indent="-228600" algn="l" rtl="0">
              <a:spcBef>
                <a:spcPts val="2100"/>
              </a:spcBef>
              <a:spcAft>
                <a:spcPts val="0"/>
              </a:spcAft>
              <a:buSzPts val="1900"/>
              <a:buNone/>
              <a:defRPr sz="1800"/>
            </a:lvl3pPr>
            <a:lvl4pPr marL="1828800" lvl="3" indent="-228600" algn="l" rtl="0">
              <a:spcBef>
                <a:spcPts val="2100"/>
              </a:spcBef>
              <a:spcAft>
                <a:spcPts val="0"/>
              </a:spcAft>
              <a:buSzPts val="1900"/>
              <a:buNone/>
              <a:defRPr sz="1800"/>
            </a:lvl4pPr>
            <a:lvl5pPr marL="2286000" lvl="4" indent="-228600" algn="l" rtl="0">
              <a:spcBef>
                <a:spcPts val="2100"/>
              </a:spcBef>
              <a:spcAft>
                <a:spcPts val="0"/>
              </a:spcAft>
              <a:buSzPts val="1900"/>
              <a:buNone/>
              <a:defRPr sz="1800"/>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
        <p:nvSpPr>
          <p:cNvPr id="85" name="Google Shape;85;p16"/>
          <p:cNvSpPr txBox="1">
            <a:spLocks noGrp="1"/>
          </p:cNvSpPr>
          <p:nvPr>
            <p:ph type="body" idx="3"/>
          </p:nvPr>
        </p:nvSpPr>
        <p:spPr>
          <a:xfrm>
            <a:off x="6228800" y="2172526"/>
            <a:ext cx="2347200" cy="37044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2400"/>
              <a:buNone/>
              <a:defRPr sz="1800"/>
            </a:lvl1pPr>
            <a:lvl2pPr marL="914400" lvl="1" indent="-228600" algn="l" rtl="0">
              <a:spcBef>
                <a:spcPts val="2100"/>
              </a:spcBef>
              <a:spcAft>
                <a:spcPts val="0"/>
              </a:spcAft>
              <a:buSzPts val="1900"/>
              <a:buNone/>
              <a:defRPr sz="1800"/>
            </a:lvl2pPr>
            <a:lvl3pPr marL="1371600" lvl="2" indent="-228600" algn="l" rtl="0">
              <a:spcBef>
                <a:spcPts val="2100"/>
              </a:spcBef>
              <a:spcAft>
                <a:spcPts val="0"/>
              </a:spcAft>
              <a:buSzPts val="1900"/>
              <a:buNone/>
              <a:defRPr sz="1800"/>
            </a:lvl3pPr>
            <a:lvl4pPr marL="1828800" lvl="3" indent="-228600" algn="l" rtl="0">
              <a:spcBef>
                <a:spcPts val="2100"/>
              </a:spcBef>
              <a:spcAft>
                <a:spcPts val="0"/>
              </a:spcAft>
              <a:buSzPts val="1900"/>
              <a:buNone/>
              <a:defRPr sz="1800"/>
            </a:lvl4pPr>
            <a:lvl5pPr marL="2286000" lvl="4" indent="-228600" algn="l" rtl="0">
              <a:spcBef>
                <a:spcPts val="2100"/>
              </a:spcBef>
              <a:spcAft>
                <a:spcPts val="0"/>
              </a:spcAft>
              <a:buSzPts val="1900"/>
              <a:buNone/>
              <a:defRPr sz="1800"/>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
        <p:nvSpPr>
          <p:cNvPr id="86" name="Google Shape;86;p16"/>
          <p:cNvSpPr txBox="1">
            <a:spLocks noGrp="1"/>
          </p:cNvSpPr>
          <p:nvPr>
            <p:ph type="body" idx="4"/>
          </p:nvPr>
        </p:nvSpPr>
        <p:spPr>
          <a:xfrm>
            <a:off x="8841600" y="2172526"/>
            <a:ext cx="2347200" cy="37044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2400"/>
              <a:buNone/>
              <a:defRPr sz="1800"/>
            </a:lvl1pPr>
            <a:lvl2pPr marL="914400" lvl="1" indent="-228600" algn="l" rtl="0">
              <a:spcBef>
                <a:spcPts val="2100"/>
              </a:spcBef>
              <a:spcAft>
                <a:spcPts val="0"/>
              </a:spcAft>
              <a:buSzPts val="1900"/>
              <a:buNone/>
              <a:defRPr sz="1800"/>
            </a:lvl2pPr>
            <a:lvl3pPr marL="1371600" lvl="2" indent="-228600" algn="l" rtl="0">
              <a:spcBef>
                <a:spcPts val="2100"/>
              </a:spcBef>
              <a:spcAft>
                <a:spcPts val="0"/>
              </a:spcAft>
              <a:buSzPts val="1900"/>
              <a:buNone/>
              <a:defRPr sz="1800"/>
            </a:lvl3pPr>
            <a:lvl4pPr marL="1828800" lvl="3" indent="-228600" algn="l" rtl="0">
              <a:spcBef>
                <a:spcPts val="2100"/>
              </a:spcBef>
              <a:spcAft>
                <a:spcPts val="0"/>
              </a:spcAft>
              <a:buSzPts val="1900"/>
              <a:buNone/>
              <a:defRPr sz="1800"/>
            </a:lvl4pPr>
            <a:lvl5pPr marL="2286000" lvl="4" indent="-228600" algn="l" rtl="0">
              <a:spcBef>
                <a:spcPts val="2100"/>
              </a:spcBef>
              <a:spcAft>
                <a:spcPts val="0"/>
              </a:spcAft>
              <a:buSzPts val="1900"/>
              <a:buNone/>
              <a:defRPr sz="1800"/>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
        <p:nvSpPr>
          <p:cNvPr id="87" name="Google Shape;87;p16"/>
          <p:cNvSpPr>
            <a:spLocks noGrp="1"/>
          </p:cNvSpPr>
          <p:nvPr>
            <p:ph type="body" idx="5"/>
          </p:nvPr>
        </p:nvSpPr>
        <p:spPr>
          <a:xfrm>
            <a:off x="994833" y="1322388"/>
            <a:ext cx="2347200" cy="604800"/>
          </a:xfrm>
          <a:prstGeom prst="homePlate">
            <a:avLst>
              <a:gd name="adj" fmla="val 31970"/>
            </a:avLst>
          </a:prstGeom>
          <a:solidFill>
            <a:schemeClr val="dk2"/>
          </a:solidFill>
          <a:ln>
            <a:noFill/>
          </a:ln>
        </p:spPr>
        <p:txBody>
          <a:bodyPr spcFirstLastPara="1" wrap="square" lIns="54000" tIns="54000" rIns="54000" bIns="54000" anchor="ctr" anchorCtr="0">
            <a:noAutofit/>
          </a:bodyPr>
          <a:lstStyle>
            <a:lvl1pPr marL="457200" lvl="0" indent="-228600" algn="l" rtl="0">
              <a:spcBef>
                <a:spcPts val="0"/>
              </a:spcBef>
              <a:spcAft>
                <a:spcPts val="0"/>
              </a:spcAft>
              <a:buSzPts val="2400"/>
              <a:buNone/>
              <a:defRPr sz="1800">
                <a:solidFill>
                  <a:schemeClr val="lt1"/>
                </a:solidFill>
              </a:defRPr>
            </a:lvl1pPr>
            <a:lvl2pPr marL="914400" lvl="1" indent="-228600" algn="l" rtl="0">
              <a:spcBef>
                <a:spcPts val="2100"/>
              </a:spcBef>
              <a:spcAft>
                <a:spcPts val="0"/>
              </a:spcAft>
              <a:buSzPts val="1900"/>
              <a:buNone/>
              <a:defRPr sz="1400">
                <a:solidFill>
                  <a:schemeClr val="lt1"/>
                </a:solidFill>
              </a:defRPr>
            </a:lvl2pPr>
            <a:lvl3pPr marL="1371600" lvl="2" indent="-228600" algn="l" rtl="0">
              <a:spcBef>
                <a:spcPts val="2100"/>
              </a:spcBef>
              <a:spcAft>
                <a:spcPts val="0"/>
              </a:spcAft>
              <a:buSzPts val="1900"/>
              <a:buNone/>
              <a:defRPr sz="1400">
                <a:solidFill>
                  <a:schemeClr val="lt1"/>
                </a:solidFill>
              </a:defRPr>
            </a:lvl3pPr>
            <a:lvl4pPr marL="1828800" lvl="3" indent="-228600" algn="l" rtl="0">
              <a:spcBef>
                <a:spcPts val="2100"/>
              </a:spcBef>
              <a:spcAft>
                <a:spcPts val="0"/>
              </a:spcAft>
              <a:buSzPts val="1900"/>
              <a:buNone/>
              <a:defRPr sz="1400">
                <a:solidFill>
                  <a:schemeClr val="lt1"/>
                </a:solidFill>
              </a:defRPr>
            </a:lvl4pPr>
            <a:lvl5pPr marL="2286000" lvl="4" indent="-228600" algn="l" rtl="0">
              <a:spcBef>
                <a:spcPts val="2100"/>
              </a:spcBef>
              <a:spcAft>
                <a:spcPts val="0"/>
              </a:spcAft>
              <a:buSzPts val="1900"/>
              <a:buNone/>
              <a:defRPr sz="1400">
                <a:solidFill>
                  <a:schemeClr val="lt1"/>
                </a:solidFill>
              </a:defRPr>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
        <p:nvSpPr>
          <p:cNvPr id="88" name="Google Shape;88;p16"/>
          <p:cNvSpPr>
            <a:spLocks noGrp="1"/>
          </p:cNvSpPr>
          <p:nvPr>
            <p:ph type="body" idx="6"/>
          </p:nvPr>
        </p:nvSpPr>
        <p:spPr>
          <a:xfrm>
            <a:off x="3610422" y="1322388"/>
            <a:ext cx="2347200" cy="604800"/>
          </a:xfrm>
          <a:prstGeom prst="chevron">
            <a:avLst>
              <a:gd name="adj" fmla="val 31101"/>
            </a:avLst>
          </a:prstGeom>
          <a:solidFill>
            <a:schemeClr val="dk2"/>
          </a:solidFill>
          <a:ln>
            <a:noFill/>
          </a:ln>
        </p:spPr>
        <p:txBody>
          <a:bodyPr spcFirstLastPara="1" wrap="square" lIns="54000" tIns="54000" rIns="54000" bIns="54000" anchor="ctr" anchorCtr="0">
            <a:noAutofit/>
          </a:bodyPr>
          <a:lstStyle>
            <a:lvl1pPr marL="457200" lvl="0" indent="-228600" algn="l" rtl="0">
              <a:spcBef>
                <a:spcPts val="0"/>
              </a:spcBef>
              <a:spcAft>
                <a:spcPts val="0"/>
              </a:spcAft>
              <a:buSzPts val="2400"/>
              <a:buNone/>
              <a:defRPr sz="1800">
                <a:solidFill>
                  <a:schemeClr val="lt1"/>
                </a:solidFill>
              </a:defRPr>
            </a:lvl1pPr>
            <a:lvl2pPr marL="914400" lvl="1" indent="-228600" algn="l" rtl="0">
              <a:spcBef>
                <a:spcPts val="2100"/>
              </a:spcBef>
              <a:spcAft>
                <a:spcPts val="0"/>
              </a:spcAft>
              <a:buSzPts val="1900"/>
              <a:buNone/>
              <a:defRPr sz="1400">
                <a:solidFill>
                  <a:schemeClr val="lt1"/>
                </a:solidFill>
              </a:defRPr>
            </a:lvl2pPr>
            <a:lvl3pPr marL="1371600" lvl="2" indent="-228600" algn="l" rtl="0">
              <a:spcBef>
                <a:spcPts val="2100"/>
              </a:spcBef>
              <a:spcAft>
                <a:spcPts val="0"/>
              </a:spcAft>
              <a:buSzPts val="1900"/>
              <a:buNone/>
              <a:defRPr sz="1400">
                <a:solidFill>
                  <a:schemeClr val="lt1"/>
                </a:solidFill>
              </a:defRPr>
            </a:lvl3pPr>
            <a:lvl4pPr marL="1828800" lvl="3" indent="-228600" algn="l" rtl="0">
              <a:spcBef>
                <a:spcPts val="2100"/>
              </a:spcBef>
              <a:spcAft>
                <a:spcPts val="0"/>
              </a:spcAft>
              <a:buSzPts val="1900"/>
              <a:buNone/>
              <a:defRPr sz="1400">
                <a:solidFill>
                  <a:schemeClr val="lt1"/>
                </a:solidFill>
              </a:defRPr>
            </a:lvl4pPr>
            <a:lvl5pPr marL="2286000" lvl="4" indent="-228600" algn="l" rtl="0">
              <a:spcBef>
                <a:spcPts val="2100"/>
              </a:spcBef>
              <a:spcAft>
                <a:spcPts val="0"/>
              </a:spcAft>
              <a:buSzPts val="1900"/>
              <a:buNone/>
              <a:defRPr sz="1400">
                <a:solidFill>
                  <a:schemeClr val="lt1"/>
                </a:solidFill>
              </a:defRPr>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
        <p:nvSpPr>
          <p:cNvPr id="89" name="Google Shape;89;p16"/>
          <p:cNvSpPr>
            <a:spLocks noGrp="1"/>
          </p:cNvSpPr>
          <p:nvPr>
            <p:ph type="body" idx="7"/>
          </p:nvPr>
        </p:nvSpPr>
        <p:spPr>
          <a:xfrm>
            <a:off x="6226011" y="1322388"/>
            <a:ext cx="2347200" cy="604800"/>
          </a:xfrm>
          <a:prstGeom prst="chevron">
            <a:avLst>
              <a:gd name="adj" fmla="val 31101"/>
            </a:avLst>
          </a:prstGeom>
          <a:solidFill>
            <a:schemeClr val="dk2"/>
          </a:solidFill>
          <a:ln>
            <a:noFill/>
          </a:ln>
        </p:spPr>
        <p:txBody>
          <a:bodyPr spcFirstLastPara="1" wrap="square" lIns="54000" tIns="54000" rIns="54000" bIns="54000" anchor="ctr" anchorCtr="0">
            <a:noAutofit/>
          </a:bodyPr>
          <a:lstStyle>
            <a:lvl1pPr marL="457200" lvl="0" indent="-228600" algn="l" rtl="0">
              <a:spcBef>
                <a:spcPts val="0"/>
              </a:spcBef>
              <a:spcAft>
                <a:spcPts val="0"/>
              </a:spcAft>
              <a:buSzPts val="2400"/>
              <a:buNone/>
              <a:defRPr sz="1800">
                <a:solidFill>
                  <a:schemeClr val="lt1"/>
                </a:solidFill>
              </a:defRPr>
            </a:lvl1pPr>
            <a:lvl2pPr marL="914400" lvl="1" indent="-228600" algn="l" rtl="0">
              <a:spcBef>
                <a:spcPts val="2100"/>
              </a:spcBef>
              <a:spcAft>
                <a:spcPts val="0"/>
              </a:spcAft>
              <a:buSzPts val="1900"/>
              <a:buNone/>
              <a:defRPr sz="1400">
                <a:solidFill>
                  <a:schemeClr val="lt1"/>
                </a:solidFill>
              </a:defRPr>
            </a:lvl2pPr>
            <a:lvl3pPr marL="1371600" lvl="2" indent="-228600" algn="l" rtl="0">
              <a:spcBef>
                <a:spcPts val="2100"/>
              </a:spcBef>
              <a:spcAft>
                <a:spcPts val="0"/>
              </a:spcAft>
              <a:buSzPts val="1900"/>
              <a:buNone/>
              <a:defRPr sz="1400">
                <a:solidFill>
                  <a:schemeClr val="lt1"/>
                </a:solidFill>
              </a:defRPr>
            </a:lvl3pPr>
            <a:lvl4pPr marL="1828800" lvl="3" indent="-228600" algn="l" rtl="0">
              <a:spcBef>
                <a:spcPts val="2100"/>
              </a:spcBef>
              <a:spcAft>
                <a:spcPts val="0"/>
              </a:spcAft>
              <a:buSzPts val="1900"/>
              <a:buNone/>
              <a:defRPr sz="1400">
                <a:solidFill>
                  <a:schemeClr val="lt1"/>
                </a:solidFill>
              </a:defRPr>
            </a:lvl4pPr>
            <a:lvl5pPr marL="2286000" lvl="4" indent="-228600" algn="l" rtl="0">
              <a:spcBef>
                <a:spcPts val="2100"/>
              </a:spcBef>
              <a:spcAft>
                <a:spcPts val="0"/>
              </a:spcAft>
              <a:buSzPts val="1900"/>
              <a:buNone/>
              <a:defRPr sz="1400">
                <a:solidFill>
                  <a:schemeClr val="lt1"/>
                </a:solidFill>
              </a:defRPr>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
        <p:nvSpPr>
          <p:cNvPr id="90" name="Google Shape;90;p16"/>
          <p:cNvSpPr>
            <a:spLocks noGrp="1"/>
          </p:cNvSpPr>
          <p:nvPr>
            <p:ph type="body" idx="8"/>
          </p:nvPr>
        </p:nvSpPr>
        <p:spPr>
          <a:xfrm>
            <a:off x="8841600" y="1322388"/>
            <a:ext cx="2347200" cy="604800"/>
          </a:xfrm>
          <a:prstGeom prst="chevron">
            <a:avLst>
              <a:gd name="adj" fmla="val 31101"/>
            </a:avLst>
          </a:prstGeom>
          <a:solidFill>
            <a:schemeClr val="dk2"/>
          </a:solidFill>
          <a:ln>
            <a:noFill/>
          </a:ln>
        </p:spPr>
        <p:txBody>
          <a:bodyPr spcFirstLastPara="1" wrap="square" lIns="54000" tIns="54000" rIns="54000" bIns="54000" anchor="ctr" anchorCtr="0">
            <a:noAutofit/>
          </a:bodyPr>
          <a:lstStyle>
            <a:lvl1pPr marL="457200" lvl="0" indent="-228600" algn="l" rtl="0">
              <a:spcBef>
                <a:spcPts val="0"/>
              </a:spcBef>
              <a:spcAft>
                <a:spcPts val="0"/>
              </a:spcAft>
              <a:buSzPts val="2400"/>
              <a:buNone/>
              <a:defRPr sz="1800">
                <a:solidFill>
                  <a:schemeClr val="lt1"/>
                </a:solidFill>
              </a:defRPr>
            </a:lvl1pPr>
            <a:lvl2pPr marL="914400" lvl="1" indent="-228600" algn="l" rtl="0">
              <a:spcBef>
                <a:spcPts val="2100"/>
              </a:spcBef>
              <a:spcAft>
                <a:spcPts val="0"/>
              </a:spcAft>
              <a:buSzPts val="1900"/>
              <a:buNone/>
              <a:defRPr sz="1400">
                <a:solidFill>
                  <a:schemeClr val="lt1"/>
                </a:solidFill>
              </a:defRPr>
            </a:lvl2pPr>
            <a:lvl3pPr marL="1371600" lvl="2" indent="-228600" algn="l" rtl="0">
              <a:spcBef>
                <a:spcPts val="2100"/>
              </a:spcBef>
              <a:spcAft>
                <a:spcPts val="0"/>
              </a:spcAft>
              <a:buSzPts val="1900"/>
              <a:buNone/>
              <a:defRPr sz="1400">
                <a:solidFill>
                  <a:schemeClr val="lt1"/>
                </a:solidFill>
              </a:defRPr>
            </a:lvl3pPr>
            <a:lvl4pPr marL="1828800" lvl="3" indent="-228600" algn="l" rtl="0">
              <a:spcBef>
                <a:spcPts val="2100"/>
              </a:spcBef>
              <a:spcAft>
                <a:spcPts val="0"/>
              </a:spcAft>
              <a:buSzPts val="1900"/>
              <a:buNone/>
              <a:defRPr sz="1400">
                <a:solidFill>
                  <a:schemeClr val="lt1"/>
                </a:solidFill>
              </a:defRPr>
            </a:lvl4pPr>
            <a:lvl5pPr marL="2286000" lvl="4" indent="-228600" algn="l" rtl="0">
              <a:spcBef>
                <a:spcPts val="2100"/>
              </a:spcBef>
              <a:spcAft>
                <a:spcPts val="0"/>
              </a:spcAft>
              <a:buSzPts val="1900"/>
              <a:buNone/>
              <a:defRPr sz="1400">
                <a:solidFill>
                  <a:schemeClr val="lt1"/>
                </a:solidFill>
              </a:defRPr>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 COLUMN BLUE">
  <p:cSld name="2 COLUMN BLUE">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1003200" y="432000"/>
            <a:ext cx="10185600" cy="5184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93" name="Google Shape;93;p17"/>
          <p:cNvSpPr txBox="1">
            <a:spLocks noGrp="1"/>
          </p:cNvSpPr>
          <p:nvPr>
            <p:ph type="body" idx="1"/>
          </p:nvPr>
        </p:nvSpPr>
        <p:spPr>
          <a:xfrm>
            <a:off x="1003200" y="1708149"/>
            <a:ext cx="4968000" cy="4168800"/>
          </a:xfrm>
          <a:prstGeom prst="rect">
            <a:avLst/>
          </a:prstGeom>
          <a:noFill/>
          <a:ln w="12700" cap="flat" cmpd="sng">
            <a:solidFill>
              <a:schemeClr val="dk2"/>
            </a:solidFill>
            <a:prstDash val="solid"/>
            <a:round/>
            <a:headEnd type="none" w="sm" len="sm"/>
            <a:tailEnd type="none" w="sm" len="sm"/>
          </a:ln>
        </p:spPr>
        <p:txBody>
          <a:bodyPr spcFirstLastPara="1" wrap="square" lIns="54000" tIns="54000" rIns="54000" bIns="54000" anchor="t" anchorCtr="0">
            <a:noAutofit/>
          </a:bodyPr>
          <a:lstStyle>
            <a:lvl1pPr marL="457200" lvl="0" indent="-228600" algn="l" rtl="0">
              <a:spcBef>
                <a:spcPts val="0"/>
              </a:spcBef>
              <a:spcAft>
                <a:spcPts val="0"/>
              </a:spcAft>
              <a:buSzPts val="2400"/>
              <a:buNone/>
              <a:defRPr sz="1800"/>
            </a:lvl1pPr>
            <a:lvl2pPr marL="914400" lvl="1" indent="-228600" algn="l" rtl="0">
              <a:spcBef>
                <a:spcPts val="2100"/>
              </a:spcBef>
              <a:spcAft>
                <a:spcPts val="0"/>
              </a:spcAft>
              <a:buSzPts val="1900"/>
              <a:buNone/>
              <a:defRPr sz="1800"/>
            </a:lvl2pPr>
            <a:lvl3pPr marL="1371600" lvl="2" indent="-228600" algn="l" rtl="0">
              <a:spcBef>
                <a:spcPts val="2100"/>
              </a:spcBef>
              <a:spcAft>
                <a:spcPts val="0"/>
              </a:spcAft>
              <a:buSzPts val="1900"/>
              <a:buNone/>
              <a:defRPr sz="1800"/>
            </a:lvl3pPr>
            <a:lvl4pPr marL="1828800" lvl="3" indent="-228600" algn="l" rtl="0">
              <a:spcBef>
                <a:spcPts val="2100"/>
              </a:spcBef>
              <a:spcAft>
                <a:spcPts val="0"/>
              </a:spcAft>
              <a:buSzPts val="1900"/>
              <a:buNone/>
              <a:defRPr sz="1800"/>
            </a:lvl4pPr>
            <a:lvl5pPr marL="2286000" lvl="4" indent="-228600" algn="l" rtl="0">
              <a:spcBef>
                <a:spcPts val="2100"/>
              </a:spcBef>
              <a:spcAft>
                <a:spcPts val="0"/>
              </a:spcAft>
              <a:buSzPts val="1900"/>
              <a:buNone/>
              <a:defRPr sz="1800"/>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
        <p:nvSpPr>
          <p:cNvPr id="94" name="Google Shape;94;p17"/>
          <p:cNvSpPr txBox="1">
            <a:spLocks noGrp="1"/>
          </p:cNvSpPr>
          <p:nvPr>
            <p:ph type="body" idx="2"/>
          </p:nvPr>
        </p:nvSpPr>
        <p:spPr>
          <a:xfrm>
            <a:off x="1003200" y="1322388"/>
            <a:ext cx="4968000" cy="388800"/>
          </a:xfrm>
          <a:prstGeom prst="rect">
            <a:avLst/>
          </a:prstGeom>
          <a:solidFill>
            <a:schemeClr val="dk2"/>
          </a:solidFill>
          <a:ln w="12700" cap="flat" cmpd="sng">
            <a:solidFill>
              <a:schemeClr val="dk2"/>
            </a:solidFill>
            <a:prstDash val="solid"/>
            <a:round/>
            <a:headEnd type="none" w="sm" len="sm"/>
            <a:tailEnd type="none" w="sm" len="sm"/>
          </a:ln>
        </p:spPr>
        <p:txBody>
          <a:bodyPr spcFirstLastPara="1" wrap="square" lIns="54000" tIns="54000" rIns="54000" bIns="54000" anchor="ctr" anchorCtr="0">
            <a:noAutofit/>
          </a:bodyPr>
          <a:lstStyle>
            <a:lvl1pPr marL="457200" lvl="0" indent="-228600" algn="l" rtl="0">
              <a:spcBef>
                <a:spcPts val="0"/>
              </a:spcBef>
              <a:spcAft>
                <a:spcPts val="0"/>
              </a:spcAft>
              <a:buSzPts val="2400"/>
              <a:buNone/>
              <a:defRPr sz="1800">
                <a:solidFill>
                  <a:schemeClr val="lt1"/>
                </a:solidFill>
              </a:defRPr>
            </a:lvl1pPr>
            <a:lvl2pPr marL="914400" lvl="1" indent="-228600" algn="l" rtl="0">
              <a:spcBef>
                <a:spcPts val="2100"/>
              </a:spcBef>
              <a:spcAft>
                <a:spcPts val="0"/>
              </a:spcAft>
              <a:buSzPts val="1900"/>
              <a:buNone/>
              <a:defRPr sz="1400"/>
            </a:lvl2pPr>
            <a:lvl3pPr marL="1371600" lvl="2" indent="-228600" algn="l" rtl="0">
              <a:spcBef>
                <a:spcPts val="2100"/>
              </a:spcBef>
              <a:spcAft>
                <a:spcPts val="0"/>
              </a:spcAft>
              <a:buSzPts val="1900"/>
              <a:buNone/>
              <a:defRPr sz="1400"/>
            </a:lvl3pPr>
            <a:lvl4pPr marL="1828800" lvl="3" indent="-228600" algn="l" rtl="0">
              <a:spcBef>
                <a:spcPts val="2100"/>
              </a:spcBef>
              <a:spcAft>
                <a:spcPts val="0"/>
              </a:spcAft>
              <a:buSzPts val="1900"/>
              <a:buNone/>
              <a:defRPr sz="1400"/>
            </a:lvl4pPr>
            <a:lvl5pPr marL="2286000" lvl="4" indent="-228600" algn="l" rtl="0">
              <a:spcBef>
                <a:spcPts val="2100"/>
              </a:spcBef>
              <a:spcAft>
                <a:spcPts val="0"/>
              </a:spcAft>
              <a:buSzPts val="1900"/>
              <a:buNone/>
              <a:defRPr sz="1400"/>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
        <p:nvSpPr>
          <p:cNvPr id="95" name="Google Shape;95;p17"/>
          <p:cNvSpPr txBox="1">
            <a:spLocks noGrp="1"/>
          </p:cNvSpPr>
          <p:nvPr>
            <p:ph type="body" idx="3"/>
          </p:nvPr>
        </p:nvSpPr>
        <p:spPr>
          <a:xfrm>
            <a:off x="6220800" y="1708149"/>
            <a:ext cx="4968000" cy="4168800"/>
          </a:xfrm>
          <a:prstGeom prst="rect">
            <a:avLst/>
          </a:prstGeom>
          <a:noFill/>
          <a:ln w="12700" cap="flat" cmpd="sng">
            <a:solidFill>
              <a:schemeClr val="dk2"/>
            </a:solidFill>
            <a:prstDash val="solid"/>
            <a:round/>
            <a:headEnd type="none" w="sm" len="sm"/>
            <a:tailEnd type="none" w="sm" len="sm"/>
          </a:ln>
        </p:spPr>
        <p:txBody>
          <a:bodyPr spcFirstLastPara="1" wrap="square" lIns="54000" tIns="54000" rIns="54000" bIns="54000" anchor="t" anchorCtr="0">
            <a:noAutofit/>
          </a:bodyPr>
          <a:lstStyle>
            <a:lvl1pPr marL="457200" lvl="0" indent="-228600" algn="l" rtl="0">
              <a:spcBef>
                <a:spcPts val="0"/>
              </a:spcBef>
              <a:spcAft>
                <a:spcPts val="0"/>
              </a:spcAft>
              <a:buSzPts val="2400"/>
              <a:buNone/>
              <a:defRPr sz="1800"/>
            </a:lvl1pPr>
            <a:lvl2pPr marL="914400" lvl="1" indent="-228600" algn="l" rtl="0">
              <a:spcBef>
                <a:spcPts val="2100"/>
              </a:spcBef>
              <a:spcAft>
                <a:spcPts val="0"/>
              </a:spcAft>
              <a:buSzPts val="1900"/>
              <a:buNone/>
              <a:defRPr sz="1800"/>
            </a:lvl2pPr>
            <a:lvl3pPr marL="1371600" lvl="2" indent="-228600" algn="l" rtl="0">
              <a:spcBef>
                <a:spcPts val="2100"/>
              </a:spcBef>
              <a:spcAft>
                <a:spcPts val="0"/>
              </a:spcAft>
              <a:buSzPts val="1900"/>
              <a:buNone/>
              <a:defRPr sz="1800"/>
            </a:lvl3pPr>
            <a:lvl4pPr marL="1828800" lvl="3" indent="-228600" algn="l" rtl="0">
              <a:spcBef>
                <a:spcPts val="2100"/>
              </a:spcBef>
              <a:spcAft>
                <a:spcPts val="0"/>
              </a:spcAft>
              <a:buSzPts val="1900"/>
              <a:buNone/>
              <a:defRPr sz="1800"/>
            </a:lvl4pPr>
            <a:lvl5pPr marL="2286000" lvl="4" indent="-228600" algn="l" rtl="0">
              <a:spcBef>
                <a:spcPts val="2100"/>
              </a:spcBef>
              <a:spcAft>
                <a:spcPts val="0"/>
              </a:spcAft>
              <a:buSzPts val="1900"/>
              <a:buNone/>
              <a:defRPr sz="1800"/>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
        <p:nvSpPr>
          <p:cNvPr id="96" name="Google Shape;96;p17"/>
          <p:cNvSpPr txBox="1">
            <a:spLocks noGrp="1"/>
          </p:cNvSpPr>
          <p:nvPr>
            <p:ph type="body" idx="4"/>
          </p:nvPr>
        </p:nvSpPr>
        <p:spPr>
          <a:xfrm>
            <a:off x="6220800" y="1322388"/>
            <a:ext cx="4968000" cy="388800"/>
          </a:xfrm>
          <a:prstGeom prst="rect">
            <a:avLst/>
          </a:prstGeom>
          <a:solidFill>
            <a:schemeClr val="dk2"/>
          </a:solidFill>
          <a:ln w="12700" cap="flat" cmpd="sng">
            <a:solidFill>
              <a:schemeClr val="dk2"/>
            </a:solidFill>
            <a:prstDash val="solid"/>
            <a:round/>
            <a:headEnd type="none" w="sm" len="sm"/>
            <a:tailEnd type="none" w="sm" len="sm"/>
          </a:ln>
        </p:spPr>
        <p:txBody>
          <a:bodyPr spcFirstLastPara="1" wrap="square" lIns="54000" tIns="54000" rIns="54000" bIns="54000" anchor="ctr" anchorCtr="0">
            <a:noAutofit/>
          </a:bodyPr>
          <a:lstStyle>
            <a:lvl1pPr marL="457200" lvl="0" indent="-228600" algn="l" rtl="0">
              <a:spcBef>
                <a:spcPts val="0"/>
              </a:spcBef>
              <a:spcAft>
                <a:spcPts val="0"/>
              </a:spcAft>
              <a:buSzPts val="2400"/>
              <a:buNone/>
              <a:defRPr sz="1800">
                <a:solidFill>
                  <a:schemeClr val="lt1"/>
                </a:solidFill>
              </a:defRPr>
            </a:lvl1pPr>
            <a:lvl2pPr marL="914400" lvl="1" indent="-228600" algn="l" rtl="0">
              <a:spcBef>
                <a:spcPts val="2100"/>
              </a:spcBef>
              <a:spcAft>
                <a:spcPts val="0"/>
              </a:spcAft>
              <a:buSzPts val="1900"/>
              <a:buNone/>
              <a:defRPr sz="1400"/>
            </a:lvl2pPr>
            <a:lvl3pPr marL="1371600" lvl="2" indent="-228600" algn="l" rtl="0">
              <a:spcBef>
                <a:spcPts val="2100"/>
              </a:spcBef>
              <a:spcAft>
                <a:spcPts val="0"/>
              </a:spcAft>
              <a:buSzPts val="1900"/>
              <a:buNone/>
              <a:defRPr sz="1400"/>
            </a:lvl3pPr>
            <a:lvl4pPr marL="1828800" lvl="3" indent="-228600" algn="l" rtl="0">
              <a:spcBef>
                <a:spcPts val="2100"/>
              </a:spcBef>
              <a:spcAft>
                <a:spcPts val="0"/>
              </a:spcAft>
              <a:buSzPts val="1900"/>
              <a:buNone/>
              <a:defRPr sz="1400"/>
            </a:lvl4pPr>
            <a:lvl5pPr marL="2286000" lvl="4" indent="-228600" algn="l" rtl="0">
              <a:spcBef>
                <a:spcPts val="2100"/>
              </a:spcBef>
              <a:spcAft>
                <a:spcPts val="0"/>
              </a:spcAft>
              <a:buSzPts val="1900"/>
              <a:buNone/>
              <a:defRPr sz="1400"/>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Half page">
  <p:cSld name="Half page">
    <p:spTree>
      <p:nvGrpSpPr>
        <p:cNvPr id="1" name="Shape 97"/>
        <p:cNvGrpSpPr/>
        <p:nvPr/>
      </p:nvGrpSpPr>
      <p:grpSpPr>
        <a:xfrm>
          <a:off x="0" y="0"/>
          <a:ext cx="0" cy="0"/>
          <a:chOff x="0" y="0"/>
          <a:chExt cx="0" cy="0"/>
        </a:xfrm>
      </p:grpSpPr>
      <p:sp>
        <p:nvSpPr>
          <p:cNvPr id="98" name="Google Shape;98;p18"/>
          <p:cNvSpPr txBox="1">
            <a:spLocks noGrp="1"/>
          </p:cNvSpPr>
          <p:nvPr>
            <p:ph type="body" idx="1"/>
          </p:nvPr>
        </p:nvSpPr>
        <p:spPr>
          <a:xfrm>
            <a:off x="978636" y="1976432"/>
            <a:ext cx="5109300" cy="35190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2400"/>
              <a:buNone/>
              <a:defRPr sz="1800" b="0">
                <a:solidFill>
                  <a:schemeClr val="dk2"/>
                </a:solidFill>
              </a:defRPr>
            </a:lvl1pPr>
            <a:lvl2pPr marL="914400" lvl="1" indent="-228600" algn="l" rtl="0">
              <a:spcBef>
                <a:spcPts val="2100"/>
              </a:spcBef>
              <a:spcAft>
                <a:spcPts val="0"/>
              </a:spcAft>
              <a:buSzPts val="1900"/>
              <a:buNone/>
              <a:defRPr sz="1800" b="0">
                <a:solidFill>
                  <a:schemeClr val="dk2"/>
                </a:solidFill>
              </a:defRPr>
            </a:lvl2pPr>
            <a:lvl3pPr marL="1371600" lvl="2" indent="-228600" algn="l" rtl="0">
              <a:spcBef>
                <a:spcPts val="2100"/>
              </a:spcBef>
              <a:spcAft>
                <a:spcPts val="0"/>
              </a:spcAft>
              <a:buSzPts val="1900"/>
              <a:buNone/>
              <a:defRPr sz="1800" b="0">
                <a:solidFill>
                  <a:schemeClr val="dk2"/>
                </a:solidFill>
              </a:defRPr>
            </a:lvl3pPr>
            <a:lvl4pPr marL="1828800" lvl="3" indent="-228600" algn="l" rtl="0">
              <a:spcBef>
                <a:spcPts val="2100"/>
              </a:spcBef>
              <a:spcAft>
                <a:spcPts val="0"/>
              </a:spcAft>
              <a:buSzPts val="1900"/>
              <a:buNone/>
              <a:defRPr sz="1800" b="0">
                <a:solidFill>
                  <a:schemeClr val="dk2"/>
                </a:solidFill>
              </a:defRPr>
            </a:lvl4pPr>
            <a:lvl5pPr marL="2286000" lvl="4" indent="-228600" algn="l" rtl="0">
              <a:spcBef>
                <a:spcPts val="2100"/>
              </a:spcBef>
              <a:spcAft>
                <a:spcPts val="0"/>
              </a:spcAft>
              <a:buSzPts val="1900"/>
              <a:buNone/>
              <a:defRPr sz="1800" b="0">
                <a:solidFill>
                  <a:schemeClr val="dk2"/>
                </a:solidFill>
              </a:defRPr>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
        <p:nvSpPr>
          <p:cNvPr id="99" name="Google Shape;99;p18"/>
          <p:cNvSpPr txBox="1">
            <a:spLocks noGrp="1"/>
          </p:cNvSpPr>
          <p:nvPr>
            <p:ph type="title"/>
          </p:nvPr>
        </p:nvSpPr>
        <p:spPr>
          <a:xfrm>
            <a:off x="978636" y="1336524"/>
            <a:ext cx="5109300" cy="486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4000"/>
              <a:buNone/>
              <a:defRPr sz="5400">
                <a:solidFill>
                  <a:schemeClr val="dk2"/>
                </a:solidFil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00" name="Google Shape;100;p18"/>
          <p:cNvSpPr txBox="1"/>
          <p:nvPr/>
        </p:nvSpPr>
        <p:spPr>
          <a:xfrm>
            <a:off x="2234934" y="6275543"/>
            <a:ext cx="77568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A5A5A5"/>
              </a:buClr>
              <a:buSzPts val="600"/>
              <a:buFont typeface="Calibri"/>
              <a:buNone/>
            </a:pPr>
            <a:r>
              <a:rPr lang="en-US" sz="600">
                <a:solidFill>
                  <a:srgbClr val="A5A5A5"/>
                </a:solidFill>
                <a:latin typeface="Calibri"/>
                <a:ea typeface="Calibri"/>
                <a:cs typeface="Calibri"/>
                <a:sym typeface="Calibri"/>
              </a:rPr>
              <a:t>© 2018 KPMG International Cooperative (“KPMG International”). KPMG International provides no client services and is </a:t>
            </a:r>
            <a:endParaRPr/>
          </a:p>
          <a:p>
            <a:pPr marL="0" marR="0" lvl="0" indent="0" algn="l" rtl="0">
              <a:lnSpc>
                <a:spcPct val="100000"/>
              </a:lnSpc>
              <a:spcBef>
                <a:spcPts val="0"/>
              </a:spcBef>
              <a:spcAft>
                <a:spcPts val="0"/>
              </a:spcAft>
              <a:buClr>
                <a:srgbClr val="A5A5A5"/>
              </a:buClr>
              <a:buSzPts val="600"/>
              <a:buFont typeface="Calibri"/>
              <a:buNone/>
            </a:pPr>
            <a:r>
              <a:rPr lang="en-US" sz="600">
                <a:solidFill>
                  <a:srgbClr val="A5A5A5"/>
                </a:solidFill>
                <a:latin typeface="Calibri"/>
                <a:ea typeface="Calibri"/>
                <a:cs typeface="Calibri"/>
                <a:sym typeface="Calibri"/>
              </a:rPr>
              <a:t>a Swiss entity with which the independent member firms of the KPMG network are affiliated.</a:t>
            </a:r>
            <a:endParaRPr/>
          </a:p>
        </p:txBody>
      </p:sp>
      <p:sp>
        <p:nvSpPr>
          <p:cNvPr id="101" name="Google Shape;101;p18"/>
          <p:cNvSpPr txBox="1">
            <a:spLocks noGrp="1"/>
          </p:cNvSpPr>
          <p:nvPr>
            <p:ph type="body" idx="2"/>
          </p:nvPr>
        </p:nvSpPr>
        <p:spPr>
          <a:xfrm>
            <a:off x="6399945" y="1336524"/>
            <a:ext cx="4813500" cy="42585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2400"/>
              <a:buNone/>
              <a:defRPr b="0">
                <a:solidFill>
                  <a:schemeClr val="lt1"/>
                </a:solidFill>
              </a:defRPr>
            </a:lvl1pPr>
            <a:lvl2pPr marL="914400" lvl="1" indent="-228600" algn="l" rtl="0">
              <a:spcBef>
                <a:spcPts val="2100"/>
              </a:spcBef>
              <a:spcAft>
                <a:spcPts val="0"/>
              </a:spcAft>
              <a:buSzPts val="1900"/>
              <a:buNone/>
              <a:defRPr/>
            </a:lvl2pPr>
            <a:lvl3pPr marL="1371600" lvl="2" indent="-228600" algn="l" rtl="0">
              <a:spcBef>
                <a:spcPts val="2100"/>
              </a:spcBef>
              <a:spcAft>
                <a:spcPts val="0"/>
              </a:spcAft>
              <a:buSzPts val="1900"/>
              <a:buNone/>
              <a:defRPr/>
            </a:lvl3pPr>
            <a:lvl4pPr marL="1828800" lvl="3" indent="-228600" algn="l" rtl="0">
              <a:spcBef>
                <a:spcPts val="2100"/>
              </a:spcBef>
              <a:spcAft>
                <a:spcPts val="0"/>
              </a:spcAft>
              <a:buSzPts val="1900"/>
              <a:buNone/>
              <a:defRPr/>
            </a:lvl4pPr>
            <a:lvl5pPr marL="2286000" lvl="4" indent="-228600" algn="l" rtl="0">
              <a:spcBef>
                <a:spcPts val="2100"/>
              </a:spcBef>
              <a:spcAft>
                <a:spcPts val="0"/>
              </a:spcAft>
              <a:buSzPts val="1900"/>
              <a:buNone/>
              <a:defRPr/>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sp>
        <p:nvSpPr>
          <p:cNvPr id="102" name="Google Shape;102;p18"/>
          <p:cNvSpPr/>
          <p:nvPr/>
        </p:nvSpPr>
        <p:spPr>
          <a:xfrm>
            <a:off x="1003201" y="6266997"/>
            <a:ext cx="484029" cy="196893"/>
          </a:xfrm>
          <a:custGeom>
            <a:avLst/>
            <a:gdLst/>
            <a:ahLst/>
            <a:cxnLst/>
            <a:rect l="l" t="t" r="r" b="b"/>
            <a:pathLst>
              <a:path w="283" h="114" extrusionOk="0">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FINAL SLIDE">
  <p:cSld name="FINAL SLIDE">
    <p:spTree>
      <p:nvGrpSpPr>
        <p:cNvPr id="1" name="Shape 103"/>
        <p:cNvGrpSpPr/>
        <p:nvPr/>
      </p:nvGrpSpPr>
      <p:grpSpPr>
        <a:xfrm>
          <a:off x="0" y="0"/>
          <a:ext cx="0" cy="0"/>
          <a:chOff x="0" y="0"/>
          <a:chExt cx="0" cy="0"/>
        </a:xfrm>
      </p:grpSpPr>
      <p:sp>
        <p:nvSpPr>
          <p:cNvPr id="104" name="Google Shape;104;p19"/>
          <p:cNvSpPr/>
          <p:nvPr/>
        </p:nvSpPr>
        <p:spPr>
          <a:xfrm>
            <a:off x="0" y="1"/>
            <a:ext cx="1589617" cy="6859143"/>
          </a:xfrm>
          <a:custGeom>
            <a:avLst/>
            <a:gdLst/>
            <a:ahLst/>
            <a:cxnLst/>
            <a:rect l="l" t="t" r="r" b="b"/>
            <a:pathLst>
              <a:path w="1742046" h="7772400" extrusionOk="0">
                <a:moveTo>
                  <a:pt x="0" y="7772400"/>
                </a:moveTo>
                <a:lnTo>
                  <a:pt x="1742046" y="7772400"/>
                </a:lnTo>
                <a:lnTo>
                  <a:pt x="1742046" y="0"/>
                </a:lnTo>
                <a:lnTo>
                  <a:pt x="0" y="0"/>
                </a:lnTo>
                <a:lnTo>
                  <a:pt x="0" y="7772400"/>
                </a:lnTo>
                <a:close/>
              </a:path>
            </a:pathLst>
          </a:custGeom>
          <a:solidFill>
            <a:srgbClr val="00338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 name="Google Shape;105;p19"/>
          <p:cNvSpPr/>
          <p:nvPr/>
        </p:nvSpPr>
        <p:spPr>
          <a:xfrm>
            <a:off x="2729163" y="524433"/>
            <a:ext cx="1079150" cy="439654"/>
          </a:xfrm>
          <a:custGeom>
            <a:avLst/>
            <a:gdLst/>
            <a:ahLst/>
            <a:cxnLst/>
            <a:rect l="l" t="t" r="r" b="b"/>
            <a:pathLst>
              <a:path w="283" h="114" extrusionOk="0">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9"/>
          <p:cNvSpPr txBox="1">
            <a:spLocks noGrp="1"/>
          </p:cNvSpPr>
          <p:nvPr>
            <p:ph type="body" idx="1"/>
          </p:nvPr>
        </p:nvSpPr>
        <p:spPr>
          <a:xfrm>
            <a:off x="2729163" y="3831758"/>
            <a:ext cx="7851900" cy="6432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Clr>
                <a:srgbClr val="A5A5A5"/>
              </a:buClr>
              <a:buSzPts val="1100"/>
              <a:buFont typeface="Open Sans Light"/>
              <a:buNone/>
              <a:defRPr sz="1100" b="0">
                <a:solidFill>
                  <a:srgbClr val="A5A5A5"/>
                </a:solidFill>
              </a:defRPr>
            </a:lvl1pPr>
            <a:lvl2pPr marL="914400" lvl="1" indent="-228600" algn="l" rtl="0">
              <a:spcBef>
                <a:spcPts val="2100"/>
              </a:spcBef>
              <a:spcAft>
                <a:spcPts val="0"/>
              </a:spcAft>
              <a:buClr>
                <a:srgbClr val="A5A5A5"/>
              </a:buClr>
              <a:buSzPts val="1100"/>
              <a:buFont typeface="Calibri"/>
              <a:buNone/>
              <a:defRPr sz="1100" b="0">
                <a:solidFill>
                  <a:srgbClr val="A5A5A5"/>
                </a:solidFill>
              </a:defRPr>
            </a:lvl2pPr>
            <a:lvl3pPr marL="1371600" lvl="2" indent="-228600" algn="l" rtl="0">
              <a:spcBef>
                <a:spcPts val="2100"/>
              </a:spcBef>
              <a:spcAft>
                <a:spcPts val="0"/>
              </a:spcAft>
              <a:buClr>
                <a:srgbClr val="A5A5A5"/>
              </a:buClr>
              <a:buSzPts val="900"/>
              <a:buFont typeface="Calibri"/>
              <a:buNone/>
              <a:defRPr sz="900" b="0">
                <a:solidFill>
                  <a:srgbClr val="A5A5A5"/>
                </a:solidFill>
              </a:defRPr>
            </a:lvl3pPr>
            <a:lvl4pPr marL="1828800" lvl="3" indent="-228600" algn="l" rtl="0">
              <a:spcBef>
                <a:spcPts val="2100"/>
              </a:spcBef>
              <a:spcAft>
                <a:spcPts val="0"/>
              </a:spcAft>
              <a:buClr>
                <a:srgbClr val="A5A5A5"/>
              </a:buClr>
              <a:buSzPts val="900"/>
              <a:buFont typeface="Calibri"/>
              <a:buNone/>
              <a:defRPr sz="900" b="0">
                <a:solidFill>
                  <a:srgbClr val="A5A5A5"/>
                </a:solidFill>
              </a:defRPr>
            </a:lvl4pPr>
            <a:lvl5pPr marL="2286000" lvl="4" indent="-228600" algn="l" rtl="0">
              <a:spcBef>
                <a:spcPts val="2100"/>
              </a:spcBef>
              <a:spcAft>
                <a:spcPts val="0"/>
              </a:spcAft>
              <a:buClr>
                <a:srgbClr val="A5A5A5"/>
              </a:buClr>
              <a:buSzPts val="900"/>
              <a:buFont typeface="Calibri"/>
              <a:buNone/>
              <a:defRPr sz="900" b="0">
                <a:solidFill>
                  <a:srgbClr val="A5A5A5"/>
                </a:solidFill>
              </a:defRPr>
            </a:lvl5pPr>
            <a:lvl6pPr marL="2743200" lvl="5" indent="-228600" algn="l" rtl="0">
              <a:spcBef>
                <a:spcPts val="2100"/>
              </a:spcBef>
              <a:spcAft>
                <a:spcPts val="0"/>
              </a:spcAft>
              <a:buSzPts val="1900"/>
              <a:buNone/>
              <a:defRPr/>
            </a:lvl6pPr>
            <a:lvl7pPr marL="3200400" lvl="6" indent="-228600" algn="l" rtl="0">
              <a:spcBef>
                <a:spcPts val="2100"/>
              </a:spcBef>
              <a:spcAft>
                <a:spcPts val="0"/>
              </a:spcAft>
              <a:buSzPts val="1900"/>
              <a:buNone/>
              <a:defRPr/>
            </a:lvl7pPr>
            <a:lvl8pPr marL="3657600" lvl="7" indent="-228600" algn="l" rtl="0">
              <a:spcBef>
                <a:spcPts val="2100"/>
              </a:spcBef>
              <a:spcAft>
                <a:spcPts val="0"/>
              </a:spcAft>
              <a:buSzPts val="1900"/>
              <a:buNone/>
              <a:defRPr/>
            </a:lvl8pPr>
            <a:lvl9pPr marL="4114800" lvl="8" indent="-228600" algn="l" rtl="0">
              <a:spcBef>
                <a:spcPts val="2100"/>
              </a:spcBef>
              <a:spcAft>
                <a:spcPts val="2100"/>
              </a:spcAft>
              <a:buSzPts val="1900"/>
              <a:buNone/>
              <a:defRPr/>
            </a:lvl9pPr>
          </a:lstStyle>
          <a:p>
            <a:endParaRPr/>
          </a:p>
        </p:txBody>
      </p:sp>
      <p:grpSp>
        <p:nvGrpSpPr>
          <p:cNvPr id="107" name="Google Shape;107;p19"/>
          <p:cNvGrpSpPr/>
          <p:nvPr/>
        </p:nvGrpSpPr>
        <p:grpSpPr>
          <a:xfrm>
            <a:off x="2729165" y="3218787"/>
            <a:ext cx="1296001" cy="303444"/>
            <a:chOff x="3899909" y="1033938"/>
            <a:chExt cx="2101851" cy="492125"/>
          </a:xfrm>
        </p:grpSpPr>
        <p:grpSp>
          <p:nvGrpSpPr>
            <p:cNvPr id="108" name="Google Shape;108;p19"/>
            <p:cNvGrpSpPr/>
            <p:nvPr/>
          </p:nvGrpSpPr>
          <p:grpSpPr>
            <a:xfrm>
              <a:off x="4982584" y="1033938"/>
              <a:ext cx="477838" cy="492125"/>
              <a:chOff x="5102225" y="3725863"/>
              <a:chExt cx="477838" cy="492125"/>
            </a:xfrm>
          </p:grpSpPr>
          <p:sp>
            <p:nvSpPr>
              <p:cNvPr id="109" name="Google Shape;109;p19"/>
              <p:cNvSpPr/>
              <p:nvPr/>
            </p:nvSpPr>
            <p:spPr>
              <a:xfrm>
                <a:off x="5102225" y="3725863"/>
                <a:ext cx="477838" cy="492125"/>
              </a:xfrm>
              <a:custGeom>
                <a:avLst/>
                <a:gdLst/>
                <a:ahLst/>
                <a:cxnLst/>
                <a:rect l="l" t="t" r="r" b="b"/>
                <a:pathLst>
                  <a:path w="127" h="128" extrusionOk="0">
                    <a:moveTo>
                      <a:pt x="118" y="0"/>
                    </a:moveTo>
                    <a:cubicBezTo>
                      <a:pt x="9" y="0"/>
                      <a:pt x="9" y="0"/>
                      <a:pt x="9" y="0"/>
                    </a:cubicBezTo>
                    <a:cubicBezTo>
                      <a:pt x="4" y="0"/>
                      <a:pt x="0" y="5"/>
                      <a:pt x="0" y="10"/>
                    </a:cubicBezTo>
                    <a:cubicBezTo>
                      <a:pt x="0" y="119"/>
                      <a:pt x="0" y="119"/>
                      <a:pt x="0" y="119"/>
                    </a:cubicBezTo>
                    <a:cubicBezTo>
                      <a:pt x="0" y="124"/>
                      <a:pt x="4" y="128"/>
                      <a:pt x="9" y="128"/>
                    </a:cubicBezTo>
                    <a:cubicBezTo>
                      <a:pt x="118" y="128"/>
                      <a:pt x="118" y="128"/>
                      <a:pt x="118" y="128"/>
                    </a:cubicBezTo>
                    <a:cubicBezTo>
                      <a:pt x="123" y="128"/>
                      <a:pt x="127" y="124"/>
                      <a:pt x="127" y="119"/>
                    </a:cubicBezTo>
                    <a:cubicBezTo>
                      <a:pt x="127" y="10"/>
                      <a:pt x="127" y="10"/>
                      <a:pt x="127" y="10"/>
                    </a:cubicBezTo>
                    <a:cubicBezTo>
                      <a:pt x="127" y="5"/>
                      <a:pt x="123" y="0"/>
                      <a:pt x="118" y="0"/>
                    </a:cubicBezTo>
                  </a:path>
                </a:pathLst>
              </a:custGeom>
              <a:solidFill>
                <a:srgbClr val="E5322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19"/>
              <p:cNvSpPr/>
              <p:nvPr/>
            </p:nvSpPr>
            <p:spPr>
              <a:xfrm>
                <a:off x="5187950" y="3849688"/>
                <a:ext cx="315913" cy="246063"/>
              </a:xfrm>
              <a:custGeom>
                <a:avLst/>
                <a:gdLst/>
                <a:ahLst/>
                <a:cxnLst/>
                <a:rect l="l" t="t" r="r" b="b"/>
                <a:pathLst>
                  <a:path w="84" h="64" extrusionOk="0">
                    <a:moveTo>
                      <a:pt x="30" y="46"/>
                    </a:moveTo>
                    <a:cubicBezTo>
                      <a:pt x="30" y="18"/>
                      <a:pt x="30" y="18"/>
                      <a:pt x="30" y="18"/>
                    </a:cubicBezTo>
                    <a:cubicBezTo>
                      <a:pt x="54" y="32"/>
                      <a:pt x="54" y="32"/>
                      <a:pt x="54" y="32"/>
                    </a:cubicBezTo>
                    <a:lnTo>
                      <a:pt x="30" y="46"/>
                    </a:lnTo>
                    <a:close/>
                    <a:moveTo>
                      <a:pt x="71" y="0"/>
                    </a:moveTo>
                    <a:cubicBezTo>
                      <a:pt x="12" y="0"/>
                      <a:pt x="12" y="0"/>
                      <a:pt x="12" y="0"/>
                    </a:cubicBezTo>
                    <a:cubicBezTo>
                      <a:pt x="5" y="0"/>
                      <a:pt x="0" y="6"/>
                      <a:pt x="0" y="13"/>
                    </a:cubicBezTo>
                    <a:cubicBezTo>
                      <a:pt x="0" y="51"/>
                      <a:pt x="0" y="51"/>
                      <a:pt x="0" y="51"/>
                    </a:cubicBezTo>
                    <a:cubicBezTo>
                      <a:pt x="0" y="58"/>
                      <a:pt x="5" y="64"/>
                      <a:pt x="12" y="64"/>
                    </a:cubicBezTo>
                    <a:cubicBezTo>
                      <a:pt x="71" y="64"/>
                      <a:pt x="71" y="64"/>
                      <a:pt x="71" y="64"/>
                    </a:cubicBezTo>
                    <a:cubicBezTo>
                      <a:pt x="78" y="64"/>
                      <a:pt x="84" y="58"/>
                      <a:pt x="84" y="51"/>
                    </a:cubicBezTo>
                    <a:cubicBezTo>
                      <a:pt x="84" y="13"/>
                      <a:pt x="84" y="13"/>
                      <a:pt x="84" y="13"/>
                    </a:cubicBezTo>
                    <a:cubicBezTo>
                      <a:pt x="84" y="6"/>
                      <a:pt x="78" y="0"/>
                      <a:pt x="71" y="0"/>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1" name="Google Shape;111;p19"/>
            <p:cNvGrpSpPr/>
            <p:nvPr/>
          </p:nvGrpSpPr>
          <p:grpSpPr>
            <a:xfrm>
              <a:off x="4441247" y="1033938"/>
              <a:ext cx="481013" cy="492125"/>
              <a:chOff x="4560888" y="3725863"/>
              <a:chExt cx="481013" cy="492125"/>
            </a:xfrm>
          </p:grpSpPr>
          <p:sp>
            <p:nvSpPr>
              <p:cNvPr id="112" name="Google Shape;112;p19"/>
              <p:cNvSpPr/>
              <p:nvPr/>
            </p:nvSpPr>
            <p:spPr>
              <a:xfrm>
                <a:off x="4560888" y="3725863"/>
                <a:ext cx="481013" cy="492125"/>
              </a:xfrm>
              <a:custGeom>
                <a:avLst/>
                <a:gdLst/>
                <a:ahLst/>
                <a:cxnLst/>
                <a:rect l="l" t="t" r="r" b="b"/>
                <a:pathLst>
                  <a:path w="128" h="128" extrusionOk="0">
                    <a:moveTo>
                      <a:pt x="118" y="0"/>
                    </a:moveTo>
                    <a:cubicBezTo>
                      <a:pt x="9" y="0"/>
                      <a:pt x="9" y="0"/>
                      <a:pt x="9" y="0"/>
                    </a:cubicBezTo>
                    <a:cubicBezTo>
                      <a:pt x="4" y="0"/>
                      <a:pt x="0" y="5"/>
                      <a:pt x="0" y="10"/>
                    </a:cubicBezTo>
                    <a:cubicBezTo>
                      <a:pt x="0" y="119"/>
                      <a:pt x="0" y="119"/>
                      <a:pt x="0" y="119"/>
                    </a:cubicBezTo>
                    <a:cubicBezTo>
                      <a:pt x="0" y="124"/>
                      <a:pt x="4" y="128"/>
                      <a:pt x="9" y="128"/>
                    </a:cubicBezTo>
                    <a:cubicBezTo>
                      <a:pt x="118" y="128"/>
                      <a:pt x="118" y="128"/>
                      <a:pt x="118" y="128"/>
                    </a:cubicBezTo>
                    <a:cubicBezTo>
                      <a:pt x="123" y="128"/>
                      <a:pt x="128" y="124"/>
                      <a:pt x="128" y="119"/>
                    </a:cubicBezTo>
                    <a:cubicBezTo>
                      <a:pt x="128" y="10"/>
                      <a:pt x="128" y="10"/>
                      <a:pt x="128" y="10"/>
                    </a:cubicBezTo>
                    <a:cubicBezTo>
                      <a:pt x="128" y="5"/>
                      <a:pt x="123" y="0"/>
                      <a:pt x="118" y="0"/>
                    </a:cubicBezTo>
                  </a:path>
                </a:pathLst>
              </a:custGeom>
              <a:solidFill>
                <a:srgbClr val="61A8D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19"/>
              <p:cNvSpPr/>
              <p:nvPr/>
            </p:nvSpPr>
            <p:spPr>
              <a:xfrm>
                <a:off x="4635500" y="3833813"/>
                <a:ext cx="338138" cy="280988"/>
              </a:xfrm>
              <a:custGeom>
                <a:avLst/>
                <a:gdLst/>
                <a:ahLst/>
                <a:cxnLst/>
                <a:rect l="l" t="t" r="r" b="b"/>
                <a:pathLst>
                  <a:path w="90" h="73" extrusionOk="0">
                    <a:moveTo>
                      <a:pt x="90" y="9"/>
                    </a:moveTo>
                    <a:cubicBezTo>
                      <a:pt x="87" y="10"/>
                      <a:pt x="83" y="11"/>
                      <a:pt x="79" y="11"/>
                    </a:cubicBezTo>
                    <a:cubicBezTo>
                      <a:pt x="83" y="9"/>
                      <a:pt x="86" y="6"/>
                      <a:pt x="88" y="1"/>
                    </a:cubicBezTo>
                    <a:cubicBezTo>
                      <a:pt x="84" y="3"/>
                      <a:pt x="80" y="5"/>
                      <a:pt x="76" y="6"/>
                    </a:cubicBezTo>
                    <a:cubicBezTo>
                      <a:pt x="72" y="2"/>
                      <a:pt x="68" y="0"/>
                      <a:pt x="62" y="0"/>
                    </a:cubicBezTo>
                    <a:cubicBezTo>
                      <a:pt x="52" y="0"/>
                      <a:pt x="44" y="8"/>
                      <a:pt x="44" y="18"/>
                    </a:cubicBezTo>
                    <a:cubicBezTo>
                      <a:pt x="44" y="20"/>
                      <a:pt x="44" y="21"/>
                      <a:pt x="44" y="23"/>
                    </a:cubicBezTo>
                    <a:cubicBezTo>
                      <a:pt x="29" y="22"/>
                      <a:pt x="15" y="14"/>
                      <a:pt x="6" y="3"/>
                    </a:cubicBezTo>
                    <a:cubicBezTo>
                      <a:pt x="4" y="6"/>
                      <a:pt x="3" y="9"/>
                      <a:pt x="3" y="13"/>
                    </a:cubicBezTo>
                    <a:cubicBezTo>
                      <a:pt x="3" y="19"/>
                      <a:pt x="7" y="25"/>
                      <a:pt x="12" y="28"/>
                    </a:cubicBezTo>
                    <a:cubicBezTo>
                      <a:pt x="9" y="28"/>
                      <a:pt x="6" y="27"/>
                      <a:pt x="3" y="26"/>
                    </a:cubicBezTo>
                    <a:cubicBezTo>
                      <a:pt x="3" y="26"/>
                      <a:pt x="3" y="26"/>
                      <a:pt x="3" y="26"/>
                    </a:cubicBezTo>
                    <a:cubicBezTo>
                      <a:pt x="3" y="35"/>
                      <a:pt x="10" y="42"/>
                      <a:pt x="18" y="44"/>
                    </a:cubicBezTo>
                    <a:cubicBezTo>
                      <a:pt x="17" y="45"/>
                      <a:pt x="15" y="45"/>
                      <a:pt x="13" y="45"/>
                    </a:cubicBezTo>
                    <a:cubicBezTo>
                      <a:pt x="12" y="45"/>
                      <a:pt x="11" y="45"/>
                      <a:pt x="10" y="44"/>
                    </a:cubicBezTo>
                    <a:cubicBezTo>
                      <a:pt x="12" y="52"/>
                      <a:pt x="19" y="57"/>
                      <a:pt x="27" y="57"/>
                    </a:cubicBezTo>
                    <a:cubicBezTo>
                      <a:pt x="21" y="62"/>
                      <a:pt x="13" y="65"/>
                      <a:pt x="4" y="65"/>
                    </a:cubicBezTo>
                    <a:cubicBezTo>
                      <a:pt x="2" y="65"/>
                      <a:pt x="1" y="65"/>
                      <a:pt x="0" y="65"/>
                    </a:cubicBezTo>
                    <a:cubicBezTo>
                      <a:pt x="8" y="70"/>
                      <a:pt x="18" y="73"/>
                      <a:pt x="28" y="73"/>
                    </a:cubicBezTo>
                    <a:cubicBezTo>
                      <a:pt x="62" y="73"/>
                      <a:pt x="81" y="45"/>
                      <a:pt x="81" y="21"/>
                    </a:cubicBezTo>
                    <a:cubicBezTo>
                      <a:pt x="81" y="20"/>
                      <a:pt x="81" y="19"/>
                      <a:pt x="81" y="18"/>
                    </a:cubicBezTo>
                    <a:cubicBezTo>
                      <a:pt x="84" y="16"/>
                      <a:pt x="88" y="12"/>
                      <a:pt x="90" y="9"/>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19"/>
            <p:cNvGrpSpPr/>
            <p:nvPr/>
          </p:nvGrpSpPr>
          <p:grpSpPr>
            <a:xfrm>
              <a:off x="3899909" y="1033938"/>
              <a:ext cx="481013" cy="492125"/>
              <a:chOff x="4019550" y="3725863"/>
              <a:chExt cx="481013" cy="492125"/>
            </a:xfrm>
          </p:grpSpPr>
          <p:sp>
            <p:nvSpPr>
              <p:cNvPr id="115" name="Google Shape;115;p19"/>
              <p:cNvSpPr/>
              <p:nvPr/>
            </p:nvSpPr>
            <p:spPr>
              <a:xfrm>
                <a:off x="4019550" y="3725863"/>
                <a:ext cx="481013" cy="492125"/>
              </a:xfrm>
              <a:custGeom>
                <a:avLst/>
                <a:gdLst/>
                <a:ahLst/>
                <a:cxnLst/>
                <a:rect l="l" t="t" r="r" b="b"/>
                <a:pathLst>
                  <a:path w="128" h="128" extrusionOk="0">
                    <a:moveTo>
                      <a:pt x="118" y="0"/>
                    </a:moveTo>
                    <a:cubicBezTo>
                      <a:pt x="9" y="0"/>
                      <a:pt x="9" y="0"/>
                      <a:pt x="9" y="0"/>
                    </a:cubicBezTo>
                    <a:cubicBezTo>
                      <a:pt x="4" y="0"/>
                      <a:pt x="0" y="5"/>
                      <a:pt x="0" y="10"/>
                    </a:cubicBezTo>
                    <a:cubicBezTo>
                      <a:pt x="0" y="119"/>
                      <a:pt x="0" y="119"/>
                      <a:pt x="0" y="119"/>
                    </a:cubicBezTo>
                    <a:cubicBezTo>
                      <a:pt x="0" y="124"/>
                      <a:pt x="4" y="128"/>
                      <a:pt x="9" y="128"/>
                    </a:cubicBezTo>
                    <a:cubicBezTo>
                      <a:pt x="118" y="128"/>
                      <a:pt x="118" y="128"/>
                      <a:pt x="118" y="128"/>
                    </a:cubicBezTo>
                    <a:cubicBezTo>
                      <a:pt x="123" y="128"/>
                      <a:pt x="128" y="124"/>
                      <a:pt x="128" y="119"/>
                    </a:cubicBezTo>
                    <a:cubicBezTo>
                      <a:pt x="128" y="10"/>
                      <a:pt x="128" y="10"/>
                      <a:pt x="128" y="10"/>
                    </a:cubicBezTo>
                    <a:cubicBezTo>
                      <a:pt x="128" y="5"/>
                      <a:pt x="123" y="0"/>
                      <a:pt x="118" y="0"/>
                    </a:cubicBezTo>
                  </a:path>
                </a:pathLst>
              </a:custGeom>
              <a:solidFill>
                <a:srgbClr val="047CB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19"/>
              <p:cNvSpPr/>
              <p:nvPr/>
            </p:nvSpPr>
            <p:spPr>
              <a:xfrm>
                <a:off x="4083050" y="3795713"/>
                <a:ext cx="82550" cy="349250"/>
              </a:xfrm>
              <a:custGeom>
                <a:avLst/>
                <a:gdLst/>
                <a:ahLst/>
                <a:cxnLst/>
                <a:rect l="l" t="t" r="r" b="b"/>
                <a:pathLst>
                  <a:path w="22" h="91" extrusionOk="0">
                    <a:moveTo>
                      <a:pt x="11" y="0"/>
                    </a:moveTo>
                    <a:cubicBezTo>
                      <a:pt x="17" y="0"/>
                      <a:pt x="22" y="5"/>
                      <a:pt x="22" y="11"/>
                    </a:cubicBezTo>
                    <a:cubicBezTo>
                      <a:pt x="22" y="17"/>
                      <a:pt x="17" y="22"/>
                      <a:pt x="11" y="22"/>
                    </a:cubicBezTo>
                    <a:cubicBezTo>
                      <a:pt x="5" y="22"/>
                      <a:pt x="0" y="17"/>
                      <a:pt x="0" y="11"/>
                    </a:cubicBezTo>
                    <a:cubicBezTo>
                      <a:pt x="0" y="5"/>
                      <a:pt x="5" y="0"/>
                      <a:pt x="11" y="0"/>
                    </a:cubicBezTo>
                    <a:moveTo>
                      <a:pt x="2" y="30"/>
                    </a:moveTo>
                    <a:cubicBezTo>
                      <a:pt x="21" y="30"/>
                      <a:pt x="21" y="30"/>
                      <a:pt x="21" y="30"/>
                    </a:cubicBezTo>
                    <a:cubicBezTo>
                      <a:pt x="21" y="91"/>
                      <a:pt x="21" y="91"/>
                      <a:pt x="21" y="91"/>
                    </a:cubicBezTo>
                    <a:cubicBezTo>
                      <a:pt x="2" y="91"/>
                      <a:pt x="2" y="91"/>
                      <a:pt x="2" y="91"/>
                    </a:cubicBezTo>
                    <a:lnTo>
                      <a:pt x="2" y="3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19"/>
              <p:cNvSpPr/>
              <p:nvPr/>
            </p:nvSpPr>
            <p:spPr>
              <a:xfrm>
                <a:off x="4206875" y="3906838"/>
                <a:ext cx="222250" cy="238125"/>
              </a:xfrm>
              <a:custGeom>
                <a:avLst/>
                <a:gdLst/>
                <a:ahLst/>
                <a:cxnLst/>
                <a:rect l="l" t="t" r="r" b="b"/>
                <a:pathLst>
                  <a:path w="59" h="62" extrusionOk="0">
                    <a:moveTo>
                      <a:pt x="0" y="1"/>
                    </a:moveTo>
                    <a:cubicBezTo>
                      <a:pt x="18" y="1"/>
                      <a:pt x="18" y="1"/>
                      <a:pt x="18" y="1"/>
                    </a:cubicBezTo>
                    <a:cubicBezTo>
                      <a:pt x="18" y="10"/>
                      <a:pt x="18" y="10"/>
                      <a:pt x="18" y="10"/>
                    </a:cubicBezTo>
                    <a:cubicBezTo>
                      <a:pt x="18" y="10"/>
                      <a:pt x="18" y="10"/>
                      <a:pt x="18" y="10"/>
                    </a:cubicBezTo>
                    <a:cubicBezTo>
                      <a:pt x="21" y="5"/>
                      <a:pt x="27" y="0"/>
                      <a:pt x="36" y="0"/>
                    </a:cubicBezTo>
                    <a:cubicBezTo>
                      <a:pt x="55" y="0"/>
                      <a:pt x="59" y="12"/>
                      <a:pt x="59" y="29"/>
                    </a:cubicBezTo>
                    <a:cubicBezTo>
                      <a:pt x="59" y="62"/>
                      <a:pt x="59" y="62"/>
                      <a:pt x="59" y="62"/>
                    </a:cubicBezTo>
                    <a:cubicBezTo>
                      <a:pt x="40" y="62"/>
                      <a:pt x="40" y="62"/>
                      <a:pt x="40" y="62"/>
                    </a:cubicBezTo>
                    <a:cubicBezTo>
                      <a:pt x="40" y="33"/>
                      <a:pt x="40" y="33"/>
                      <a:pt x="40" y="33"/>
                    </a:cubicBezTo>
                    <a:cubicBezTo>
                      <a:pt x="40" y="25"/>
                      <a:pt x="40" y="16"/>
                      <a:pt x="30" y="16"/>
                    </a:cubicBezTo>
                    <a:cubicBezTo>
                      <a:pt x="20" y="16"/>
                      <a:pt x="19" y="24"/>
                      <a:pt x="19" y="32"/>
                    </a:cubicBezTo>
                    <a:cubicBezTo>
                      <a:pt x="19" y="62"/>
                      <a:pt x="19" y="62"/>
                      <a:pt x="19" y="62"/>
                    </a:cubicBezTo>
                    <a:cubicBezTo>
                      <a:pt x="0" y="62"/>
                      <a:pt x="0" y="62"/>
                      <a:pt x="0" y="62"/>
                    </a:cubicBezTo>
                    <a:lnTo>
                      <a:pt x="0" y="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8" name="Google Shape;118;p19"/>
            <p:cNvGrpSpPr/>
            <p:nvPr/>
          </p:nvGrpSpPr>
          <p:grpSpPr>
            <a:xfrm>
              <a:off x="5523922" y="1033938"/>
              <a:ext cx="477838" cy="492125"/>
              <a:chOff x="5643563" y="3725863"/>
              <a:chExt cx="477838" cy="492125"/>
            </a:xfrm>
          </p:grpSpPr>
          <p:sp>
            <p:nvSpPr>
              <p:cNvPr id="119" name="Google Shape;119;p19"/>
              <p:cNvSpPr/>
              <p:nvPr/>
            </p:nvSpPr>
            <p:spPr>
              <a:xfrm>
                <a:off x="5643563" y="3725863"/>
                <a:ext cx="477838" cy="492125"/>
              </a:xfrm>
              <a:custGeom>
                <a:avLst/>
                <a:gdLst/>
                <a:ahLst/>
                <a:cxnLst/>
                <a:rect l="l" t="t" r="r" b="b"/>
                <a:pathLst>
                  <a:path w="127" h="128" extrusionOk="0">
                    <a:moveTo>
                      <a:pt x="118" y="0"/>
                    </a:moveTo>
                    <a:cubicBezTo>
                      <a:pt x="9" y="0"/>
                      <a:pt x="9" y="0"/>
                      <a:pt x="9" y="0"/>
                    </a:cubicBezTo>
                    <a:cubicBezTo>
                      <a:pt x="4" y="0"/>
                      <a:pt x="0" y="5"/>
                      <a:pt x="0" y="10"/>
                    </a:cubicBezTo>
                    <a:cubicBezTo>
                      <a:pt x="0" y="119"/>
                      <a:pt x="0" y="119"/>
                      <a:pt x="0" y="119"/>
                    </a:cubicBezTo>
                    <a:cubicBezTo>
                      <a:pt x="0" y="124"/>
                      <a:pt x="4" y="128"/>
                      <a:pt x="9" y="128"/>
                    </a:cubicBezTo>
                    <a:cubicBezTo>
                      <a:pt x="118" y="128"/>
                      <a:pt x="118" y="128"/>
                      <a:pt x="118" y="128"/>
                    </a:cubicBezTo>
                    <a:cubicBezTo>
                      <a:pt x="123" y="128"/>
                      <a:pt x="127" y="124"/>
                      <a:pt x="127" y="119"/>
                    </a:cubicBezTo>
                    <a:cubicBezTo>
                      <a:pt x="127" y="10"/>
                      <a:pt x="127" y="10"/>
                      <a:pt x="127" y="10"/>
                    </a:cubicBezTo>
                    <a:cubicBezTo>
                      <a:pt x="127" y="5"/>
                      <a:pt x="123" y="0"/>
                      <a:pt x="118" y="0"/>
                    </a:cubicBezTo>
                  </a:path>
                </a:pathLst>
              </a:custGeom>
              <a:solidFill>
                <a:srgbClr val="DC4F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9"/>
              <p:cNvSpPr/>
              <p:nvPr/>
            </p:nvSpPr>
            <p:spPr>
              <a:xfrm>
                <a:off x="5943600" y="3937001"/>
                <a:ext cx="71438" cy="73025"/>
              </a:xfrm>
              <a:custGeom>
                <a:avLst/>
                <a:gdLst/>
                <a:ahLst/>
                <a:cxnLst/>
                <a:rect l="l" t="t" r="r" b="b"/>
                <a:pathLst>
                  <a:path w="45" h="46" extrusionOk="0">
                    <a:moveTo>
                      <a:pt x="31" y="0"/>
                    </a:moveTo>
                    <a:lnTo>
                      <a:pt x="31" y="17"/>
                    </a:lnTo>
                    <a:lnTo>
                      <a:pt x="45" y="17"/>
                    </a:lnTo>
                    <a:lnTo>
                      <a:pt x="45" y="32"/>
                    </a:lnTo>
                    <a:lnTo>
                      <a:pt x="31" y="32"/>
                    </a:lnTo>
                    <a:lnTo>
                      <a:pt x="31" y="46"/>
                    </a:lnTo>
                    <a:lnTo>
                      <a:pt x="17" y="46"/>
                    </a:lnTo>
                    <a:lnTo>
                      <a:pt x="17" y="32"/>
                    </a:lnTo>
                    <a:lnTo>
                      <a:pt x="0" y="32"/>
                    </a:lnTo>
                    <a:lnTo>
                      <a:pt x="0" y="17"/>
                    </a:lnTo>
                    <a:lnTo>
                      <a:pt x="17" y="17"/>
                    </a:lnTo>
                    <a:lnTo>
                      <a:pt x="17" y="0"/>
                    </a:lnTo>
                    <a:lnTo>
                      <a:pt x="3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19"/>
              <p:cNvSpPr/>
              <p:nvPr/>
            </p:nvSpPr>
            <p:spPr>
              <a:xfrm>
                <a:off x="5745163" y="3884613"/>
                <a:ext cx="168275" cy="184150"/>
              </a:xfrm>
              <a:custGeom>
                <a:avLst/>
                <a:gdLst/>
                <a:ahLst/>
                <a:cxnLst/>
                <a:rect l="l" t="t" r="r" b="b"/>
                <a:pathLst>
                  <a:path w="45" h="48" extrusionOk="0">
                    <a:moveTo>
                      <a:pt x="9" y="39"/>
                    </a:moveTo>
                    <a:cubicBezTo>
                      <a:pt x="0" y="31"/>
                      <a:pt x="0" y="17"/>
                      <a:pt x="9" y="8"/>
                    </a:cubicBezTo>
                    <a:cubicBezTo>
                      <a:pt x="15" y="2"/>
                      <a:pt x="24" y="0"/>
                      <a:pt x="32" y="3"/>
                    </a:cubicBezTo>
                    <a:cubicBezTo>
                      <a:pt x="36" y="5"/>
                      <a:pt x="36" y="5"/>
                      <a:pt x="36" y="5"/>
                    </a:cubicBezTo>
                    <a:cubicBezTo>
                      <a:pt x="39" y="7"/>
                      <a:pt x="39" y="7"/>
                      <a:pt x="39" y="7"/>
                    </a:cubicBezTo>
                    <a:cubicBezTo>
                      <a:pt x="33" y="13"/>
                      <a:pt x="33" y="13"/>
                      <a:pt x="33" y="13"/>
                    </a:cubicBezTo>
                    <a:cubicBezTo>
                      <a:pt x="31" y="12"/>
                      <a:pt x="31" y="12"/>
                      <a:pt x="31" y="12"/>
                    </a:cubicBezTo>
                    <a:cubicBezTo>
                      <a:pt x="26" y="8"/>
                      <a:pt x="19" y="9"/>
                      <a:pt x="15" y="14"/>
                    </a:cubicBezTo>
                    <a:cubicBezTo>
                      <a:pt x="9" y="19"/>
                      <a:pt x="9" y="28"/>
                      <a:pt x="14" y="34"/>
                    </a:cubicBezTo>
                    <a:cubicBezTo>
                      <a:pt x="20" y="39"/>
                      <a:pt x="29" y="39"/>
                      <a:pt x="34" y="34"/>
                    </a:cubicBezTo>
                    <a:cubicBezTo>
                      <a:pt x="36" y="32"/>
                      <a:pt x="37" y="31"/>
                      <a:pt x="37" y="29"/>
                    </a:cubicBezTo>
                    <a:cubicBezTo>
                      <a:pt x="37" y="28"/>
                      <a:pt x="37" y="28"/>
                      <a:pt x="37" y="28"/>
                    </a:cubicBezTo>
                    <a:cubicBezTo>
                      <a:pt x="25" y="28"/>
                      <a:pt x="25" y="28"/>
                      <a:pt x="25" y="28"/>
                    </a:cubicBezTo>
                    <a:cubicBezTo>
                      <a:pt x="25" y="21"/>
                      <a:pt x="25" y="21"/>
                      <a:pt x="25" y="21"/>
                    </a:cubicBezTo>
                    <a:cubicBezTo>
                      <a:pt x="45" y="21"/>
                      <a:pt x="45" y="21"/>
                      <a:pt x="45" y="21"/>
                    </a:cubicBezTo>
                    <a:cubicBezTo>
                      <a:pt x="45" y="23"/>
                      <a:pt x="45" y="23"/>
                      <a:pt x="45" y="23"/>
                    </a:cubicBezTo>
                    <a:cubicBezTo>
                      <a:pt x="45" y="27"/>
                      <a:pt x="45" y="27"/>
                      <a:pt x="45" y="27"/>
                    </a:cubicBezTo>
                    <a:cubicBezTo>
                      <a:pt x="45" y="32"/>
                      <a:pt x="43" y="36"/>
                      <a:pt x="40" y="40"/>
                    </a:cubicBezTo>
                    <a:cubicBezTo>
                      <a:pt x="32" y="48"/>
                      <a:pt x="17" y="48"/>
                      <a:pt x="9" y="3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122" name="Google Shape;122;p19">
            <a:hlinkClick r:id="rId2"/>
          </p:cNvPr>
          <p:cNvSpPr/>
          <p:nvPr/>
        </p:nvSpPr>
        <p:spPr>
          <a:xfrm>
            <a:off x="2729163" y="2920082"/>
            <a:ext cx="1752300" cy="1848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b="1" i="0">
                <a:solidFill>
                  <a:schemeClr val="dk2"/>
                </a:solidFill>
                <a:latin typeface="Calibri"/>
                <a:ea typeface="Calibri"/>
                <a:cs typeface="Calibri"/>
                <a:sym typeface="Calibri"/>
              </a:rPr>
              <a:t>kpmg.com</a:t>
            </a:r>
            <a:endParaRPr sz="1200" b="1" i="0">
              <a:solidFill>
                <a:schemeClr val="dk2"/>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3307400"/>
            <a:ext cx="10819200" cy="3261300"/>
          </a:xfrm>
          <a:prstGeom prst="rect">
            <a:avLst/>
          </a:prstGeom>
        </p:spPr>
        <p:txBody>
          <a:bodyPr spcFirstLastPara="1" wrap="square" lIns="121900" tIns="121900" rIns="121900" bIns="121900" anchor="b" anchorCtr="0">
            <a:noAutofit/>
          </a:bodyPr>
          <a:lstStyle>
            <a:lvl1pPr lvl="0">
              <a:spcBef>
                <a:spcPts val="0"/>
              </a:spcBef>
              <a:spcAft>
                <a:spcPts val="0"/>
              </a:spcAft>
              <a:buClr>
                <a:schemeClr val="lt1"/>
              </a:buClr>
              <a:buSzPts val="9100"/>
              <a:buNone/>
              <a:defRPr sz="9100">
                <a:solidFill>
                  <a:schemeClr val="lt1"/>
                </a:solidFill>
              </a:defRPr>
            </a:lvl1pPr>
            <a:lvl2pPr lvl="1">
              <a:spcBef>
                <a:spcPts val="0"/>
              </a:spcBef>
              <a:spcAft>
                <a:spcPts val="0"/>
              </a:spcAft>
              <a:buClr>
                <a:schemeClr val="lt1"/>
              </a:buClr>
              <a:buSzPts val="9100"/>
              <a:buNone/>
              <a:defRPr sz="9100">
                <a:solidFill>
                  <a:schemeClr val="lt1"/>
                </a:solidFill>
              </a:defRPr>
            </a:lvl2pPr>
            <a:lvl3pPr lvl="2">
              <a:spcBef>
                <a:spcPts val="0"/>
              </a:spcBef>
              <a:spcAft>
                <a:spcPts val="0"/>
              </a:spcAft>
              <a:buClr>
                <a:schemeClr val="lt1"/>
              </a:buClr>
              <a:buSzPts val="9100"/>
              <a:buNone/>
              <a:defRPr sz="9100">
                <a:solidFill>
                  <a:schemeClr val="lt1"/>
                </a:solidFill>
              </a:defRPr>
            </a:lvl3pPr>
            <a:lvl4pPr lvl="3">
              <a:spcBef>
                <a:spcPts val="0"/>
              </a:spcBef>
              <a:spcAft>
                <a:spcPts val="0"/>
              </a:spcAft>
              <a:buClr>
                <a:schemeClr val="lt1"/>
              </a:buClr>
              <a:buSzPts val="9100"/>
              <a:buNone/>
              <a:defRPr sz="9100">
                <a:solidFill>
                  <a:schemeClr val="lt1"/>
                </a:solidFill>
              </a:defRPr>
            </a:lvl4pPr>
            <a:lvl5pPr lvl="4">
              <a:spcBef>
                <a:spcPts val="0"/>
              </a:spcBef>
              <a:spcAft>
                <a:spcPts val="0"/>
              </a:spcAft>
              <a:buClr>
                <a:schemeClr val="lt1"/>
              </a:buClr>
              <a:buSzPts val="9100"/>
              <a:buNone/>
              <a:defRPr sz="9100">
                <a:solidFill>
                  <a:schemeClr val="lt1"/>
                </a:solidFill>
              </a:defRPr>
            </a:lvl5pPr>
            <a:lvl6pPr lvl="5">
              <a:spcBef>
                <a:spcPts val="0"/>
              </a:spcBef>
              <a:spcAft>
                <a:spcPts val="0"/>
              </a:spcAft>
              <a:buClr>
                <a:schemeClr val="lt1"/>
              </a:buClr>
              <a:buSzPts val="9100"/>
              <a:buNone/>
              <a:defRPr sz="9100">
                <a:solidFill>
                  <a:schemeClr val="lt1"/>
                </a:solidFill>
              </a:defRPr>
            </a:lvl6pPr>
            <a:lvl7pPr lvl="6">
              <a:spcBef>
                <a:spcPts val="0"/>
              </a:spcBef>
              <a:spcAft>
                <a:spcPts val="0"/>
              </a:spcAft>
              <a:buClr>
                <a:schemeClr val="lt1"/>
              </a:buClr>
              <a:buSzPts val="9100"/>
              <a:buNone/>
              <a:defRPr sz="9100">
                <a:solidFill>
                  <a:schemeClr val="lt1"/>
                </a:solidFill>
              </a:defRPr>
            </a:lvl7pPr>
            <a:lvl8pPr lvl="7">
              <a:spcBef>
                <a:spcPts val="0"/>
              </a:spcBef>
              <a:spcAft>
                <a:spcPts val="0"/>
              </a:spcAft>
              <a:buClr>
                <a:schemeClr val="lt1"/>
              </a:buClr>
              <a:buSzPts val="9100"/>
              <a:buNone/>
              <a:defRPr sz="9100">
                <a:solidFill>
                  <a:schemeClr val="lt1"/>
                </a:solidFill>
              </a:defRPr>
            </a:lvl8pPr>
            <a:lvl9pPr lvl="8">
              <a:spcBef>
                <a:spcPts val="0"/>
              </a:spcBef>
              <a:spcAft>
                <a:spcPts val="0"/>
              </a:spcAft>
              <a:buClr>
                <a:schemeClr val="lt1"/>
              </a:buClr>
              <a:buSzPts val="9100"/>
              <a:buNone/>
              <a:defRPr sz="9100">
                <a:solidFill>
                  <a:schemeClr val="lt1"/>
                </a:solidFill>
              </a:defRPr>
            </a:lvl9pPr>
          </a:lstStyle>
          <a:p>
            <a:endParaRPr/>
          </a:p>
        </p:txBody>
      </p:sp>
      <p:sp>
        <p:nvSpPr>
          <p:cNvPr id="16" name="Google Shape;16;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9" name="Google Shape;19;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0" name="Google Shape;20;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3" name="Google Shape;23;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4" name="Google Shape;24;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5" name="Google Shape;25;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8" name="Google Shape;28;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15600" y="8424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1" name="Google Shape;31;p7"/>
          <p:cNvSpPr txBox="1">
            <a:spLocks noGrp="1"/>
          </p:cNvSpPr>
          <p:nvPr>
            <p:ph type="body" idx="1"/>
          </p:nvPr>
        </p:nvSpPr>
        <p:spPr>
          <a:xfrm>
            <a:off x="415600" y="1987833"/>
            <a:ext cx="3744000" cy="410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2" name="Google Shape;3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53667" y="701800"/>
            <a:ext cx="7578300" cy="54543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a:endParaRPr/>
          </a:p>
        </p:txBody>
      </p:sp>
      <p:sp>
        <p:nvSpPr>
          <p:cNvPr id="35" name="Google Shape;35;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6096000" y="1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354000" y="1834132"/>
            <a:ext cx="5393700" cy="2069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a:endParaRPr/>
          </a:p>
        </p:txBody>
      </p:sp>
      <p:sp>
        <p:nvSpPr>
          <p:cNvPr id="40" name="Google Shape;40;p9"/>
          <p:cNvSpPr txBox="1">
            <a:spLocks noGrp="1"/>
          </p:cNvSpPr>
          <p:nvPr>
            <p:ph type="subTitle" idx="1"/>
          </p:nvPr>
        </p:nvSpPr>
        <p:spPr>
          <a:xfrm>
            <a:off x="354000" y="3974834"/>
            <a:ext cx="5393700" cy="17940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41" name="Google Shape;41;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2100"/>
              </a:spcBef>
              <a:spcAft>
                <a:spcPts val="0"/>
              </a:spcAft>
              <a:buClr>
                <a:schemeClr val="lt1"/>
              </a:buClr>
              <a:buSzPts val="1900"/>
              <a:buChar char="○"/>
              <a:defRPr>
                <a:solidFill>
                  <a:schemeClr val="lt1"/>
                </a:solidFill>
              </a:defRPr>
            </a:lvl2pPr>
            <a:lvl3pPr marL="1371600" lvl="2" indent="-349250">
              <a:spcBef>
                <a:spcPts val="2100"/>
              </a:spcBef>
              <a:spcAft>
                <a:spcPts val="0"/>
              </a:spcAft>
              <a:buClr>
                <a:schemeClr val="lt1"/>
              </a:buClr>
              <a:buSzPts val="1900"/>
              <a:buChar char="■"/>
              <a:defRPr>
                <a:solidFill>
                  <a:schemeClr val="lt1"/>
                </a:solidFill>
              </a:defRPr>
            </a:lvl3pPr>
            <a:lvl4pPr marL="1828800" lvl="3" indent="-349250">
              <a:spcBef>
                <a:spcPts val="2100"/>
              </a:spcBef>
              <a:spcAft>
                <a:spcPts val="0"/>
              </a:spcAft>
              <a:buClr>
                <a:schemeClr val="lt1"/>
              </a:buClr>
              <a:buSzPts val="1900"/>
              <a:buChar char="●"/>
              <a:defRPr>
                <a:solidFill>
                  <a:schemeClr val="lt1"/>
                </a:solidFill>
              </a:defRPr>
            </a:lvl4pPr>
            <a:lvl5pPr marL="2286000" lvl="4" indent="-349250">
              <a:spcBef>
                <a:spcPts val="2100"/>
              </a:spcBef>
              <a:spcAft>
                <a:spcPts val="0"/>
              </a:spcAft>
              <a:buClr>
                <a:schemeClr val="lt1"/>
              </a:buClr>
              <a:buSzPts val="1900"/>
              <a:buChar char="○"/>
              <a:defRPr>
                <a:solidFill>
                  <a:schemeClr val="lt1"/>
                </a:solidFill>
              </a:defRPr>
            </a:lvl5pPr>
            <a:lvl6pPr marL="2743200" lvl="5" indent="-349250">
              <a:spcBef>
                <a:spcPts val="2100"/>
              </a:spcBef>
              <a:spcAft>
                <a:spcPts val="0"/>
              </a:spcAft>
              <a:buClr>
                <a:schemeClr val="lt1"/>
              </a:buClr>
              <a:buSzPts val="1900"/>
              <a:buChar char="■"/>
              <a:defRPr>
                <a:solidFill>
                  <a:schemeClr val="lt1"/>
                </a:solidFill>
              </a:defRPr>
            </a:lvl6pPr>
            <a:lvl7pPr marL="3200400" lvl="6" indent="-349250">
              <a:spcBef>
                <a:spcPts val="2100"/>
              </a:spcBef>
              <a:spcAft>
                <a:spcPts val="0"/>
              </a:spcAft>
              <a:buClr>
                <a:schemeClr val="lt1"/>
              </a:buClr>
              <a:buSzPts val="1900"/>
              <a:buChar char="●"/>
              <a:defRPr>
                <a:solidFill>
                  <a:schemeClr val="lt1"/>
                </a:solidFill>
              </a:defRPr>
            </a:lvl7pPr>
            <a:lvl8pPr marL="3657600" lvl="7" indent="-349250">
              <a:spcBef>
                <a:spcPts val="2100"/>
              </a:spcBef>
              <a:spcAft>
                <a:spcPts val="0"/>
              </a:spcAft>
              <a:buClr>
                <a:schemeClr val="lt1"/>
              </a:buClr>
              <a:buSzPts val="1900"/>
              <a:buChar char="○"/>
              <a:defRPr>
                <a:solidFill>
                  <a:schemeClr val="lt1"/>
                </a:solidFill>
              </a:defRPr>
            </a:lvl8pPr>
            <a:lvl9pPr marL="4114800" lvl="8" indent="-349250">
              <a:spcBef>
                <a:spcPts val="2100"/>
              </a:spcBef>
              <a:spcAft>
                <a:spcPts val="2100"/>
              </a:spcAft>
              <a:buClr>
                <a:schemeClr val="lt1"/>
              </a:buClr>
              <a:buSzPts val="1900"/>
              <a:buChar char="■"/>
              <a:defRPr>
                <a:solidFill>
                  <a:schemeClr val="lt1"/>
                </a:solidFill>
              </a:defRPr>
            </a:lvl9pPr>
          </a:lstStyle>
          <a:p>
            <a:endParaRPr/>
          </a:p>
        </p:txBody>
      </p:sp>
      <p:sp>
        <p:nvSpPr>
          <p:cNvPr id="42" name="Google Shape;4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426000" y="5644967"/>
            <a:ext cx="7998300" cy="7983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Font typeface="Proxima Nova"/>
              <a:buChar char="●"/>
              <a:defRPr sz="2400">
                <a:solidFill>
                  <a:schemeClr val="dk2"/>
                </a:solidFill>
                <a:latin typeface="Proxima Nova"/>
                <a:ea typeface="Proxima Nova"/>
                <a:cs typeface="Proxima Nova"/>
                <a:sym typeface="Proxima Nova"/>
              </a:defRPr>
            </a:lvl1pPr>
            <a:lvl2pPr marL="914400" lvl="1" indent="-34925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2pPr>
            <a:lvl3pPr marL="1371600" lvl="2" indent="-34925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3pPr>
            <a:lvl4pPr marL="1828800" lvl="3" indent="-34925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4pPr>
            <a:lvl5pPr marL="2286000" lvl="4" indent="-34925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5pPr>
            <a:lvl6pPr marL="2743200" lvl="5" indent="-34925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6pPr>
            <a:lvl7pPr marL="3200400" lvl="6" indent="-34925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7pPr>
            <a:lvl8pPr marL="3657600" lvl="7" indent="-34925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8pPr>
            <a:lvl9pPr marL="4114800" lvl="8" indent="-349250">
              <a:lnSpc>
                <a:spcPct val="115000"/>
              </a:lnSpc>
              <a:spcBef>
                <a:spcPts val="2100"/>
              </a:spcBef>
              <a:spcAft>
                <a:spcPts val="2100"/>
              </a:spcAft>
              <a:buClr>
                <a:schemeClr val="dk2"/>
              </a:buClr>
              <a:buSzPts val="1900"/>
              <a:buFont typeface="Proxima Nova"/>
              <a:buChar char="■"/>
              <a:defRPr sz="1900">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latin typeface="Proxima Nova"/>
                <a:ea typeface="Proxima Nova"/>
                <a:cs typeface="Proxima Nova"/>
                <a:sym typeface="Proxima Nova"/>
              </a:defRPr>
            </a:lvl1pPr>
            <a:lvl2pPr lvl="1" algn="r">
              <a:buNone/>
              <a:defRPr sz="1300">
                <a:solidFill>
                  <a:schemeClr val="dk2"/>
                </a:solidFill>
                <a:latin typeface="Proxima Nova"/>
                <a:ea typeface="Proxima Nova"/>
                <a:cs typeface="Proxima Nova"/>
                <a:sym typeface="Proxima Nova"/>
              </a:defRPr>
            </a:lvl2pPr>
            <a:lvl3pPr lvl="2" algn="r">
              <a:buNone/>
              <a:defRPr sz="1300">
                <a:solidFill>
                  <a:schemeClr val="dk2"/>
                </a:solidFill>
                <a:latin typeface="Proxima Nova"/>
                <a:ea typeface="Proxima Nova"/>
                <a:cs typeface="Proxima Nova"/>
                <a:sym typeface="Proxima Nova"/>
              </a:defRPr>
            </a:lvl3pPr>
            <a:lvl4pPr lvl="3" algn="r">
              <a:buNone/>
              <a:defRPr sz="1300">
                <a:solidFill>
                  <a:schemeClr val="dk2"/>
                </a:solidFill>
                <a:latin typeface="Proxima Nova"/>
                <a:ea typeface="Proxima Nova"/>
                <a:cs typeface="Proxima Nova"/>
                <a:sym typeface="Proxima Nova"/>
              </a:defRPr>
            </a:lvl4pPr>
            <a:lvl5pPr lvl="4" algn="r">
              <a:buNone/>
              <a:defRPr sz="1300">
                <a:solidFill>
                  <a:schemeClr val="dk2"/>
                </a:solidFill>
                <a:latin typeface="Proxima Nova"/>
                <a:ea typeface="Proxima Nova"/>
                <a:cs typeface="Proxima Nova"/>
                <a:sym typeface="Proxima Nova"/>
              </a:defRPr>
            </a:lvl5pPr>
            <a:lvl6pPr lvl="5" algn="r">
              <a:buNone/>
              <a:defRPr sz="1300">
                <a:solidFill>
                  <a:schemeClr val="dk2"/>
                </a:solidFill>
                <a:latin typeface="Proxima Nova"/>
                <a:ea typeface="Proxima Nova"/>
                <a:cs typeface="Proxima Nova"/>
                <a:sym typeface="Proxima Nova"/>
              </a:defRPr>
            </a:lvl6pPr>
            <a:lvl7pPr lvl="6" algn="r">
              <a:buNone/>
              <a:defRPr sz="1300">
                <a:solidFill>
                  <a:schemeClr val="dk2"/>
                </a:solidFill>
                <a:latin typeface="Proxima Nova"/>
                <a:ea typeface="Proxima Nova"/>
                <a:cs typeface="Proxima Nova"/>
                <a:sym typeface="Proxima Nova"/>
              </a:defRPr>
            </a:lvl7pPr>
            <a:lvl8pPr lvl="7" algn="r">
              <a:buNone/>
              <a:defRPr sz="1300">
                <a:solidFill>
                  <a:schemeClr val="dk2"/>
                </a:solidFill>
                <a:latin typeface="Proxima Nova"/>
                <a:ea typeface="Proxima Nova"/>
                <a:cs typeface="Proxima Nova"/>
                <a:sym typeface="Proxima Nova"/>
              </a:defRPr>
            </a:lvl8pPr>
            <a:lvl9pPr lvl="8" algn="r">
              <a:buNone/>
              <a:defRPr sz="13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www2.deloitte.com/cn/en/pages/technology-media-and-telecommunications/articles/tmt-predictions-2018.html" TargetMode="External"/><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8.jpg"/><Relationship Id="rId4" Type="http://schemas.openxmlformats.org/officeDocument/2006/relationships/hyperlink" Target="http://www.youtube.com/watch?v=YHjQqqxwmwY"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www.statista.com/topics/2187/alibaba-grou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investopedia.com/terms/o/operatingmargin.asp"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hyperlink" Target="https://www.investopedia.com/terms/p/profitmargin.as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www.lawinfochina.com/display.aspx?lib=law&amp;id=8179&amp;CGid=" TargetMode="External"/><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ctrTitle"/>
          </p:nvPr>
        </p:nvSpPr>
        <p:spPr>
          <a:xfrm>
            <a:off x="2709876" y="1435300"/>
            <a:ext cx="9166200" cy="4851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dirty="0" err="1"/>
              <a:t>AliAlive</a:t>
            </a:r>
            <a:endParaRPr dirty="0"/>
          </a:p>
          <a:p>
            <a:pPr marL="0" lvl="0" indent="0" algn="l" rtl="0">
              <a:spcBef>
                <a:spcPts val="0"/>
              </a:spcBef>
              <a:spcAft>
                <a:spcPts val="0"/>
              </a:spcAft>
              <a:buNone/>
            </a:pPr>
            <a:r>
              <a:rPr lang="en-US" sz="6000" dirty="0"/>
              <a:t>(</a:t>
            </a:r>
            <a:r>
              <a:rPr lang="en-US" sz="6000" dirty="0" err="1"/>
              <a:t>阿里活著</a:t>
            </a:r>
            <a:r>
              <a:rPr lang="en-US" sz="6000" dirty="0"/>
              <a:t>)</a:t>
            </a:r>
            <a:endParaRPr sz="6000" dirty="0"/>
          </a:p>
          <a:p>
            <a:pPr marL="1828800" lvl="0" indent="457200" algn="l" rtl="0">
              <a:spcBef>
                <a:spcPts val="0"/>
              </a:spcBef>
              <a:spcAft>
                <a:spcPts val="0"/>
              </a:spcAft>
              <a:buNone/>
            </a:pPr>
            <a:endParaRPr sz="3000" dirty="0"/>
          </a:p>
          <a:p>
            <a:pPr marL="1828800" lvl="0" indent="457200" algn="l" rtl="0">
              <a:spcBef>
                <a:spcPts val="0"/>
              </a:spcBef>
              <a:spcAft>
                <a:spcPts val="0"/>
              </a:spcAft>
              <a:buNone/>
            </a:pPr>
            <a:endParaRPr sz="3000" dirty="0"/>
          </a:p>
          <a:p>
            <a:pPr marL="1828800" lvl="0" indent="457200" algn="l" rtl="0">
              <a:spcBef>
                <a:spcPts val="0"/>
              </a:spcBef>
              <a:spcAft>
                <a:spcPts val="0"/>
              </a:spcAft>
              <a:buNone/>
            </a:pPr>
            <a:endParaRPr sz="3000" dirty="0"/>
          </a:p>
          <a:p>
            <a:pPr marL="3200400" lvl="0" indent="0" algn="l" rtl="0">
              <a:spcBef>
                <a:spcPts val="0"/>
              </a:spcBef>
              <a:spcAft>
                <a:spcPts val="0"/>
              </a:spcAft>
              <a:buNone/>
            </a:pPr>
            <a:r>
              <a:rPr lang="en-US" sz="3000" dirty="0"/>
              <a:t>Bringing wholesalers to you.</a:t>
            </a:r>
            <a:endParaRPr sz="3000" dirty="0"/>
          </a:p>
        </p:txBody>
      </p:sp>
      <p:sp>
        <p:nvSpPr>
          <p:cNvPr id="128" name="Google Shape;128;p20"/>
          <p:cNvSpPr txBox="1">
            <a:spLocks noGrp="1"/>
          </p:cNvSpPr>
          <p:nvPr>
            <p:ph type="body" idx="1"/>
          </p:nvPr>
        </p:nvSpPr>
        <p:spPr>
          <a:xfrm>
            <a:off x="2709863" y="6382400"/>
            <a:ext cx="8450400" cy="216000"/>
          </a:xfrm>
          <a:prstGeom prst="rect">
            <a:avLst/>
          </a:prstGeom>
          <a:noFill/>
          <a:ln>
            <a:noFill/>
          </a:ln>
        </p:spPr>
        <p:txBody>
          <a:bodyPr spcFirstLastPara="1" wrap="square" lIns="0" tIns="0" rIns="0" bIns="0" anchor="t" anchorCtr="0">
            <a:noAutofit/>
          </a:bodyPr>
          <a:lstStyle/>
          <a:p>
            <a:pPr marL="0" lvl="0" indent="0" algn="l" rtl="0">
              <a:spcBef>
                <a:spcPts val="0"/>
              </a:spcBef>
              <a:spcAft>
                <a:spcPts val="2100"/>
              </a:spcAft>
              <a:buNone/>
            </a:pPr>
            <a:r>
              <a:rPr lang="en-US" sz="1800" dirty="0"/>
              <a:t>Rhea Bhalla, Surya </a:t>
            </a:r>
            <a:r>
              <a:rPr lang="en-US" sz="1800" dirty="0" err="1"/>
              <a:t>Tahliani</a:t>
            </a:r>
            <a:r>
              <a:rPr lang="en-US" sz="1800" dirty="0"/>
              <a:t>, Taylor Ford, Jimmy Wu</a:t>
            </a:r>
            <a:endParaRPr dirty="0"/>
          </a:p>
        </p:txBody>
      </p:sp>
      <p:pic>
        <p:nvPicPr>
          <p:cNvPr id="129" name="Google Shape;129;p20"/>
          <p:cNvPicPr preferRelativeResize="0"/>
          <p:nvPr/>
        </p:nvPicPr>
        <p:blipFill>
          <a:blip r:embed="rId3">
            <a:alphaModFix/>
          </a:blip>
          <a:stretch>
            <a:fillRect/>
          </a:stretch>
        </p:blipFill>
        <p:spPr>
          <a:xfrm rot="-5400000">
            <a:off x="-881525" y="3026027"/>
            <a:ext cx="3352525" cy="1225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29"/>
          <p:cNvPicPr preferRelativeResize="0"/>
          <p:nvPr/>
        </p:nvPicPr>
        <p:blipFill>
          <a:blip r:embed="rId3">
            <a:alphaModFix/>
          </a:blip>
          <a:stretch>
            <a:fillRect/>
          </a:stretch>
        </p:blipFill>
        <p:spPr>
          <a:xfrm>
            <a:off x="-97575" y="39375"/>
            <a:ext cx="12192001" cy="6779250"/>
          </a:xfrm>
          <a:prstGeom prst="rect">
            <a:avLst/>
          </a:prstGeom>
          <a:noFill/>
          <a:ln>
            <a:noFill/>
          </a:ln>
        </p:spPr>
      </p:pic>
      <p:sp>
        <p:nvSpPr>
          <p:cNvPr id="221" name="Google Shape;221;p29"/>
          <p:cNvSpPr/>
          <p:nvPr/>
        </p:nvSpPr>
        <p:spPr>
          <a:xfrm>
            <a:off x="4771350" y="128175"/>
            <a:ext cx="2187900" cy="1063800"/>
          </a:xfrm>
          <a:prstGeom prst="round2DiagRect">
            <a:avLst>
              <a:gd name="adj1" fmla="val 16667"/>
              <a:gd name="adj2" fmla="val 0"/>
            </a:avLst>
          </a:prstGeom>
          <a:solidFill>
            <a:srgbClr val="00338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lt1"/>
                </a:solidFill>
              </a:rPr>
              <a:t>   </a:t>
            </a:r>
            <a:r>
              <a:rPr lang="en-US" sz="4800">
                <a:solidFill>
                  <a:schemeClr val="lt1"/>
                </a:solidFill>
              </a:rPr>
              <a:t>WHAT</a:t>
            </a:r>
            <a:endParaRPr sz="48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0"/>
          <p:cNvSpPr/>
          <p:nvPr/>
        </p:nvSpPr>
        <p:spPr>
          <a:xfrm>
            <a:off x="1129225" y="811625"/>
            <a:ext cx="9827700" cy="4887300"/>
          </a:xfrm>
          <a:prstGeom prst="wedgeRoundRectCallout">
            <a:avLst>
              <a:gd name="adj1" fmla="val -20833"/>
              <a:gd name="adj2" fmla="val 62500"/>
              <a:gd name="adj3" fmla="val 0"/>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txBox="1"/>
          <p:nvPr/>
        </p:nvSpPr>
        <p:spPr>
          <a:xfrm>
            <a:off x="1535100" y="1058625"/>
            <a:ext cx="9121800" cy="44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rgbClr val="FCFCFC"/>
                </a:solidFill>
                <a:latin typeface="Open Sans"/>
                <a:ea typeface="Open Sans"/>
                <a:cs typeface="Open Sans"/>
                <a:sym typeface="Open Sans"/>
              </a:rPr>
              <a:t>“</a:t>
            </a:r>
            <a:r>
              <a:rPr lang="en-US" sz="2400">
                <a:solidFill>
                  <a:srgbClr val="FCFCFC"/>
                </a:solidFill>
                <a:latin typeface="Open Sans"/>
                <a:ea typeface="Open Sans"/>
                <a:cs typeface="Open Sans"/>
                <a:sym typeface="Open Sans"/>
              </a:rPr>
              <a:t>Just as China sets the world pace in e-commerce, it's doing the same for live streaming. More than </a:t>
            </a:r>
            <a:r>
              <a:rPr lang="en-US" sz="2400" b="1">
                <a:solidFill>
                  <a:srgbClr val="FCFCFC"/>
                </a:solidFill>
                <a:latin typeface="Open Sans"/>
                <a:ea typeface="Open Sans"/>
                <a:cs typeface="Open Sans"/>
                <a:sym typeface="Open Sans"/>
              </a:rPr>
              <a:t>100 million viewers watch a live online video event every month</a:t>
            </a:r>
            <a:r>
              <a:rPr lang="en-US" sz="2400">
                <a:solidFill>
                  <a:srgbClr val="FCFCFC"/>
                </a:solidFill>
                <a:latin typeface="Open Sans"/>
                <a:ea typeface="Open Sans"/>
                <a:cs typeface="Open Sans"/>
                <a:sym typeface="Open Sans"/>
              </a:rPr>
              <a:t>, according to digital brand researcher L2. As an e-commerce tool, the typical live streaming format involves a celebrity demonstrating a product and answering questions from a digital audience. It takes place in real-time and usually on a </a:t>
            </a:r>
            <a:r>
              <a:rPr lang="en-US" sz="2400" b="1">
                <a:solidFill>
                  <a:srgbClr val="FCFCFC"/>
                </a:solidFill>
                <a:latin typeface="Open Sans"/>
                <a:ea typeface="Open Sans"/>
                <a:cs typeface="Open Sans"/>
                <a:sym typeface="Open Sans"/>
              </a:rPr>
              <a:t>smartphone</a:t>
            </a:r>
            <a:r>
              <a:rPr lang="en-US" sz="2400">
                <a:solidFill>
                  <a:srgbClr val="FCFCFC"/>
                </a:solidFill>
                <a:latin typeface="Open Sans"/>
                <a:ea typeface="Open Sans"/>
                <a:cs typeface="Open Sans"/>
                <a:sym typeface="Open Sans"/>
              </a:rPr>
              <a:t>, which accounts for some </a:t>
            </a:r>
            <a:r>
              <a:rPr lang="en-US" sz="2400" b="1">
                <a:solidFill>
                  <a:srgbClr val="FCFCFC"/>
                </a:solidFill>
                <a:latin typeface="Open Sans"/>
                <a:ea typeface="Open Sans"/>
                <a:cs typeface="Open Sans"/>
                <a:sym typeface="Open Sans"/>
              </a:rPr>
              <a:t>95% of e-commerce activity</a:t>
            </a:r>
            <a:r>
              <a:rPr lang="en-US" sz="2400">
                <a:solidFill>
                  <a:srgbClr val="FCFCFC"/>
                </a:solidFill>
                <a:latin typeface="Open Sans"/>
                <a:ea typeface="Open Sans"/>
                <a:cs typeface="Open Sans"/>
                <a:sym typeface="Open Sans"/>
              </a:rPr>
              <a:t> in China. Live streaming has indeed become a powerful tool, with Deloitte estimating that </a:t>
            </a:r>
            <a:r>
              <a:rPr lang="en-US" sz="2400" b="1">
                <a:solidFill>
                  <a:srgbClr val="FCFCFC"/>
                </a:solidFill>
                <a:latin typeface="Open Sans"/>
                <a:ea typeface="Open Sans"/>
                <a:cs typeface="Open Sans"/>
                <a:sym typeface="Open Sans"/>
              </a:rPr>
              <a:t>China's</a:t>
            </a:r>
            <a:r>
              <a:rPr lang="en-US" sz="2400" b="1" u="sng">
                <a:solidFill>
                  <a:srgbClr val="FCFCFC"/>
                </a:solidFill>
                <a:latin typeface="Open Sans"/>
                <a:ea typeface="Open Sans"/>
                <a:cs typeface="Open Sans"/>
                <a:sym typeface="Open Sans"/>
                <a:hlinkClick r:id="rId3"/>
              </a:rPr>
              <a:t> live streaming revenue</a:t>
            </a:r>
            <a:r>
              <a:rPr lang="en-US" sz="2400" b="1">
                <a:solidFill>
                  <a:srgbClr val="FCFCFC"/>
                </a:solidFill>
                <a:latin typeface="Open Sans"/>
                <a:ea typeface="Open Sans"/>
                <a:cs typeface="Open Sans"/>
                <a:sym typeface="Open Sans"/>
              </a:rPr>
              <a:t> will hit $4.4 billion this year, up 32% from 2017.</a:t>
            </a:r>
            <a:r>
              <a:rPr lang="en-US" sz="3600">
                <a:solidFill>
                  <a:srgbClr val="FCFCFC"/>
                </a:solidFill>
                <a:latin typeface="Open Sans"/>
                <a:ea typeface="Open Sans"/>
                <a:cs typeface="Open Sans"/>
                <a:sym typeface="Open Sans"/>
              </a:rPr>
              <a:t>” </a:t>
            </a:r>
            <a:r>
              <a:rPr lang="en-US" sz="1100">
                <a:solidFill>
                  <a:srgbClr val="FCFCFC"/>
                </a:solidFill>
                <a:latin typeface="Open Sans"/>
                <a:ea typeface="Open Sans"/>
                <a:cs typeface="Open Sans"/>
                <a:sym typeface="Open Sans"/>
              </a:rPr>
              <a:t>-Forbes.com</a:t>
            </a:r>
            <a:endParaRPr sz="1100">
              <a:solidFill>
                <a:srgbClr val="FCFCF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1"/>
          <p:cNvSpPr txBox="1">
            <a:spLocks noGrp="1"/>
          </p:cNvSpPr>
          <p:nvPr>
            <p:ph type="title"/>
          </p:nvPr>
        </p:nvSpPr>
        <p:spPr>
          <a:xfrm>
            <a:off x="1003200" y="432000"/>
            <a:ext cx="10185600" cy="518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solidFill>
                  <a:srgbClr val="00338D"/>
                </a:solidFill>
              </a:rPr>
              <a:t>Technology Behind AliAlive</a:t>
            </a:r>
            <a:endParaRPr>
              <a:solidFill>
                <a:srgbClr val="00338D"/>
              </a:solidFill>
            </a:endParaRPr>
          </a:p>
        </p:txBody>
      </p:sp>
      <p:sp>
        <p:nvSpPr>
          <p:cNvPr id="233" name="Google Shape;233;p31"/>
          <p:cNvSpPr txBox="1">
            <a:spLocks noGrp="1"/>
          </p:cNvSpPr>
          <p:nvPr>
            <p:ph type="body" idx="1"/>
          </p:nvPr>
        </p:nvSpPr>
        <p:spPr>
          <a:xfrm>
            <a:off x="1003200" y="1708149"/>
            <a:ext cx="4968000" cy="4168800"/>
          </a:xfrm>
          <a:prstGeom prst="rect">
            <a:avLst/>
          </a:prstGeom>
        </p:spPr>
        <p:txBody>
          <a:bodyPr spcFirstLastPara="1" wrap="square" lIns="54000" tIns="54000" rIns="54000" bIns="54000" anchor="t" anchorCtr="0">
            <a:noAutofit/>
          </a:bodyPr>
          <a:lstStyle/>
          <a:p>
            <a:pPr marL="457200" lvl="0" indent="-381000" algn="l" rtl="0">
              <a:spcBef>
                <a:spcPts val="0"/>
              </a:spcBef>
              <a:spcAft>
                <a:spcPts val="0"/>
              </a:spcAft>
              <a:buClr>
                <a:srgbClr val="00338D"/>
              </a:buClr>
              <a:buSzPts val="2400"/>
              <a:buChar char="●"/>
            </a:pPr>
            <a:r>
              <a:rPr lang="en-US">
                <a:solidFill>
                  <a:srgbClr val="00338D"/>
                </a:solidFill>
                <a:latin typeface="Arial"/>
                <a:ea typeface="Arial"/>
                <a:cs typeface="Arial"/>
                <a:sym typeface="Arial"/>
              </a:rPr>
              <a:t>Alibaba will offer a virtual reality platform to its wholesalers sitewide. </a:t>
            </a:r>
            <a:endParaRPr>
              <a:solidFill>
                <a:srgbClr val="00338D"/>
              </a:solidFill>
              <a:latin typeface="Arial"/>
              <a:ea typeface="Arial"/>
              <a:cs typeface="Arial"/>
              <a:sym typeface="Arial"/>
            </a:endParaRPr>
          </a:p>
          <a:p>
            <a:pPr marL="457200" lvl="0" indent="-381000" algn="l" rtl="0">
              <a:spcBef>
                <a:spcPts val="0"/>
              </a:spcBef>
              <a:spcAft>
                <a:spcPts val="0"/>
              </a:spcAft>
              <a:buClr>
                <a:srgbClr val="00338D"/>
              </a:buClr>
              <a:buSzPts val="2400"/>
              <a:buFont typeface="Arial"/>
              <a:buChar char="●"/>
            </a:pPr>
            <a:r>
              <a:rPr lang="en-US">
                <a:solidFill>
                  <a:srgbClr val="00338D"/>
                </a:solidFill>
                <a:latin typeface="Arial"/>
                <a:ea typeface="Arial"/>
                <a:cs typeface="Arial"/>
                <a:sym typeface="Arial"/>
              </a:rPr>
              <a:t>This computer generated simulation will create a three-dimensional image of the warehouse of the wholesaler.</a:t>
            </a:r>
            <a:endParaRPr>
              <a:solidFill>
                <a:srgbClr val="00338D"/>
              </a:solidFill>
              <a:latin typeface="Arial"/>
              <a:ea typeface="Arial"/>
              <a:cs typeface="Arial"/>
              <a:sym typeface="Arial"/>
            </a:endParaRPr>
          </a:p>
          <a:p>
            <a:pPr marL="457200" lvl="0" indent="-381000" algn="l" rtl="0">
              <a:spcBef>
                <a:spcPts val="0"/>
              </a:spcBef>
              <a:spcAft>
                <a:spcPts val="0"/>
              </a:spcAft>
              <a:buClr>
                <a:srgbClr val="00338D"/>
              </a:buClr>
              <a:buSzPts val="2400"/>
              <a:buFont typeface="Arial"/>
              <a:buChar char="●"/>
            </a:pPr>
            <a:r>
              <a:rPr lang="en-US">
                <a:solidFill>
                  <a:srgbClr val="00338D"/>
                </a:solidFill>
                <a:latin typeface="Arial"/>
                <a:ea typeface="Arial"/>
                <a:cs typeface="Arial"/>
                <a:sym typeface="Arial"/>
              </a:rPr>
              <a:t>The buyers will be able to interact with the items they would like to purchase in what seems to be a real and physical way. </a:t>
            </a:r>
            <a:endParaRPr>
              <a:solidFill>
                <a:srgbClr val="00338D"/>
              </a:solidFill>
              <a:latin typeface="Arial"/>
              <a:ea typeface="Arial"/>
              <a:cs typeface="Arial"/>
              <a:sym typeface="Arial"/>
            </a:endParaRPr>
          </a:p>
        </p:txBody>
      </p:sp>
      <p:sp>
        <p:nvSpPr>
          <p:cNvPr id="234" name="Google Shape;234;p31"/>
          <p:cNvSpPr txBox="1">
            <a:spLocks noGrp="1"/>
          </p:cNvSpPr>
          <p:nvPr>
            <p:ph type="body" idx="2"/>
          </p:nvPr>
        </p:nvSpPr>
        <p:spPr>
          <a:xfrm>
            <a:off x="1003200" y="1192826"/>
            <a:ext cx="4968000" cy="518400"/>
          </a:xfrm>
          <a:prstGeom prst="rect">
            <a:avLst/>
          </a:prstGeom>
          <a:solidFill>
            <a:schemeClr val="dk2"/>
          </a:solidFill>
        </p:spPr>
        <p:txBody>
          <a:bodyPr spcFirstLastPara="1" wrap="square" lIns="54000" tIns="54000" rIns="54000" bIns="54000" anchor="ctr" anchorCtr="0">
            <a:noAutofit/>
          </a:bodyPr>
          <a:lstStyle/>
          <a:p>
            <a:pPr marL="0" lvl="0" indent="0" algn="l" rtl="0">
              <a:spcBef>
                <a:spcPts val="0"/>
              </a:spcBef>
              <a:spcAft>
                <a:spcPts val="2100"/>
              </a:spcAft>
              <a:buNone/>
            </a:pPr>
            <a:r>
              <a:rPr lang="en-US" b="1">
                <a:latin typeface="Open Sans"/>
                <a:ea typeface="Open Sans"/>
                <a:cs typeface="Open Sans"/>
                <a:sym typeface="Open Sans"/>
              </a:rPr>
              <a:t>Virtual Reality</a:t>
            </a:r>
            <a:endParaRPr b="1">
              <a:latin typeface="Open Sans"/>
              <a:ea typeface="Open Sans"/>
              <a:cs typeface="Open Sans"/>
              <a:sym typeface="Open Sans"/>
            </a:endParaRPr>
          </a:p>
        </p:txBody>
      </p:sp>
      <p:sp>
        <p:nvSpPr>
          <p:cNvPr id="235" name="Google Shape;235;p31"/>
          <p:cNvSpPr txBox="1">
            <a:spLocks noGrp="1"/>
          </p:cNvSpPr>
          <p:nvPr>
            <p:ph type="body" idx="3"/>
          </p:nvPr>
        </p:nvSpPr>
        <p:spPr>
          <a:xfrm>
            <a:off x="6220800" y="1708149"/>
            <a:ext cx="4968000" cy="4168800"/>
          </a:xfrm>
          <a:prstGeom prst="rect">
            <a:avLst/>
          </a:prstGeom>
        </p:spPr>
        <p:txBody>
          <a:bodyPr spcFirstLastPara="1" wrap="square" lIns="54000" tIns="54000" rIns="54000" bIns="54000" anchor="t" anchorCtr="0">
            <a:noAutofit/>
          </a:bodyPr>
          <a:lstStyle/>
          <a:p>
            <a:pPr marL="457200" lvl="0" indent="-381000" algn="l" rtl="0">
              <a:spcBef>
                <a:spcPts val="0"/>
              </a:spcBef>
              <a:spcAft>
                <a:spcPts val="0"/>
              </a:spcAft>
              <a:buClr>
                <a:srgbClr val="00338D"/>
              </a:buClr>
              <a:buSzPts val="2400"/>
              <a:buChar char="●"/>
            </a:pPr>
            <a:r>
              <a:rPr lang="en-US">
                <a:solidFill>
                  <a:srgbClr val="00338D"/>
                </a:solidFill>
                <a:latin typeface="Arial"/>
                <a:ea typeface="Arial"/>
                <a:cs typeface="Arial"/>
                <a:sym typeface="Arial"/>
              </a:rPr>
              <a:t>The Alibaba app will launch a new augmented reality sector through AliAlive. </a:t>
            </a:r>
            <a:endParaRPr>
              <a:solidFill>
                <a:srgbClr val="00338D"/>
              </a:solidFill>
              <a:latin typeface="Arial"/>
              <a:ea typeface="Arial"/>
              <a:cs typeface="Arial"/>
              <a:sym typeface="Arial"/>
            </a:endParaRPr>
          </a:p>
          <a:p>
            <a:pPr marL="457200" lvl="0" indent="-381000" algn="l" rtl="0">
              <a:spcBef>
                <a:spcPts val="0"/>
              </a:spcBef>
              <a:spcAft>
                <a:spcPts val="0"/>
              </a:spcAft>
              <a:buClr>
                <a:srgbClr val="00338D"/>
              </a:buClr>
              <a:buSzPts val="2400"/>
              <a:buFont typeface="Arial"/>
              <a:buChar char="●"/>
            </a:pPr>
            <a:r>
              <a:rPr lang="en-US">
                <a:solidFill>
                  <a:srgbClr val="00338D"/>
                </a:solidFill>
                <a:latin typeface="Arial"/>
                <a:ea typeface="Arial"/>
                <a:cs typeface="Arial"/>
                <a:sym typeface="Arial"/>
              </a:rPr>
              <a:t>This will allow consumers to try on their products before they reach their doorstep. </a:t>
            </a:r>
            <a:endParaRPr>
              <a:solidFill>
                <a:srgbClr val="00338D"/>
              </a:solidFill>
              <a:latin typeface="Arial"/>
              <a:ea typeface="Arial"/>
              <a:cs typeface="Arial"/>
              <a:sym typeface="Arial"/>
            </a:endParaRPr>
          </a:p>
          <a:p>
            <a:pPr marL="457200" lvl="0" indent="-381000" algn="l" rtl="0">
              <a:spcBef>
                <a:spcPts val="0"/>
              </a:spcBef>
              <a:spcAft>
                <a:spcPts val="0"/>
              </a:spcAft>
              <a:buClr>
                <a:srgbClr val="00338D"/>
              </a:buClr>
              <a:buSzPts val="2400"/>
              <a:buFont typeface="Arial"/>
              <a:buChar char="●"/>
            </a:pPr>
            <a:r>
              <a:rPr lang="en-US">
                <a:solidFill>
                  <a:srgbClr val="00338D"/>
                </a:solidFill>
                <a:latin typeface="Arial"/>
                <a:ea typeface="Arial"/>
                <a:cs typeface="Arial"/>
                <a:sym typeface="Arial"/>
              </a:rPr>
              <a:t>This augmented reality feature will allow buyers to tailor their products to their liking.</a:t>
            </a:r>
            <a:r>
              <a:rPr lang="en-US">
                <a:solidFill>
                  <a:srgbClr val="000000"/>
                </a:solidFill>
                <a:latin typeface="Arial"/>
                <a:ea typeface="Arial"/>
                <a:cs typeface="Arial"/>
                <a:sym typeface="Arial"/>
              </a:rPr>
              <a:t> </a:t>
            </a:r>
            <a:endParaRPr>
              <a:solidFill>
                <a:srgbClr val="000000"/>
              </a:solidFill>
              <a:latin typeface="Arial"/>
              <a:ea typeface="Arial"/>
              <a:cs typeface="Arial"/>
              <a:sym typeface="Arial"/>
            </a:endParaRPr>
          </a:p>
        </p:txBody>
      </p:sp>
      <p:sp>
        <p:nvSpPr>
          <p:cNvPr id="236" name="Google Shape;236;p31"/>
          <p:cNvSpPr txBox="1">
            <a:spLocks noGrp="1"/>
          </p:cNvSpPr>
          <p:nvPr>
            <p:ph type="body" idx="4"/>
          </p:nvPr>
        </p:nvSpPr>
        <p:spPr>
          <a:xfrm>
            <a:off x="6220800" y="1192803"/>
            <a:ext cx="4968000" cy="518400"/>
          </a:xfrm>
          <a:prstGeom prst="rect">
            <a:avLst/>
          </a:prstGeom>
          <a:solidFill>
            <a:schemeClr val="dk2"/>
          </a:solidFill>
        </p:spPr>
        <p:txBody>
          <a:bodyPr spcFirstLastPara="1" wrap="square" lIns="54000" tIns="54000" rIns="54000" bIns="54000" anchor="ctr" anchorCtr="0">
            <a:noAutofit/>
          </a:bodyPr>
          <a:lstStyle/>
          <a:p>
            <a:pPr marL="0" lvl="0" indent="0" algn="l" rtl="0">
              <a:spcBef>
                <a:spcPts val="0"/>
              </a:spcBef>
              <a:spcAft>
                <a:spcPts val="2100"/>
              </a:spcAft>
              <a:buNone/>
            </a:pPr>
            <a:r>
              <a:rPr lang="en-US" b="1">
                <a:latin typeface="Open Sans"/>
                <a:ea typeface="Open Sans"/>
                <a:cs typeface="Open Sans"/>
                <a:sym typeface="Open Sans"/>
              </a:rPr>
              <a:t>Augmented Reality</a:t>
            </a:r>
            <a:endParaRPr b="1">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32"/>
          <p:cNvPicPr preferRelativeResize="0"/>
          <p:nvPr/>
        </p:nvPicPr>
        <p:blipFill>
          <a:blip r:embed="rId3">
            <a:alphaModFix/>
          </a:blip>
          <a:stretch>
            <a:fillRect/>
          </a:stretch>
        </p:blipFill>
        <p:spPr>
          <a:xfrm>
            <a:off x="0" y="4"/>
            <a:ext cx="12032251" cy="6768945"/>
          </a:xfrm>
          <a:prstGeom prst="rect">
            <a:avLst/>
          </a:prstGeom>
          <a:noFill/>
          <a:ln>
            <a:noFill/>
          </a:ln>
        </p:spPr>
      </p:pic>
      <p:sp>
        <p:nvSpPr>
          <p:cNvPr id="242" name="Google Shape;242;p32"/>
          <p:cNvSpPr/>
          <p:nvPr/>
        </p:nvSpPr>
        <p:spPr>
          <a:xfrm>
            <a:off x="5026050" y="0"/>
            <a:ext cx="2139900" cy="1120500"/>
          </a:xfrm>
          <a:prstGeom prst="round2DiagRect">
            <a:avLst>
              <a:gd name="adj1" fmla="val 16667"/>
              <a:gd name="adj2" fmla="val 0"/>
            </a:avLst>
          </a:prstGeom>
          <a:solidFill>
            <a:srgbClr val="00338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500"/>
              <a:t> </a:t>
            </a:r>
            <a:r>
              <a:rPr lang="en-US" sz="3800"/>
              <a:t> </a:t>
            </a:r>
            <a:r>
              <a:rPr lang="en-US" sz="3800">
                <a:solidFill>
                  <a:schemeClr val="lt1"/>
                </a:solidFill>
              </a:rPr>
              <a:t>WHAT</a:t>
            </a:r>
            <a:endParaRPr sz="3800">
              <a:solidFill>
                <a:schemeClr val="lt1"/>
              </a:solidFill>
            </a:endParaRPr>
          </a:p>
        </p:txBody>
      </p:sp>
      <p:pic>
        <p:nvPicPr>
          <p:cNvPr id="243" name="Google Shape;243;p32" title="allialive 1">
            <a:hlinkClick r:id="rId4"/>
          </p:cNvPr>
          <p:cNvPicPr preferRelativeResize="0"/>
          <p:nvPr/>
        </p:nvPicPr>
        <p:blipFill>
          <a:blip r:embed="rId5">
            <a:alphaModFix/>
          </a:blip>
          <a:stretch>
            <a:fillRect/>
          </a:stretch>
        </p:blipFill>
        <p:spPr>
          <a:xfrm>
            <a:off x="0" y="3339950"/>
            <a:ext cx="4572000"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3"/>
          <p:cNvSpPr/>
          <p:nvPr/>
        </p:nvSpPr>
        <p:spPr>
          <a:xfrm>
            <a:off x="1182150" y="1041000"/>
            <a:ext cx="9774900" cy="4358100"/>
          </a:xfrm>
          <a:prstGeom prst="wedgeRoundRectCallout">
            <a:avLst>
              <a:gd name="adj1" fmla="val -20759"/>
              <a:gd name="adj2" fmla="val 66523"/>
              <a:gd name="adj3" fmla="val 0"/>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txBox="1"/>
          <p:nvPr/>
        </p:nvSpPr>
        <p:spPr>
          <a:xfrm>
            <a:off x="1464450" y="1429150"/>
            <a:ext cx="9781800" cy="11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33"/>
          <p:cNvSpPr txBox="1"/>
          <p:nvPr/>
        </p:nvSpPr>
        <p:spPr>
          <a:xfrm>
            <a:off x="1414225" y="1345800"/>
            <a:ext cx="9295200" cy="38322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FFFFFF"/>
                </a:solidFill>
                <a:latin typeface="Open Sans"/>
                <a:ea typeface="Open Sans"/>
                <a:cs typeface="Open Sans"/>
                <a:sym typeface="Open Sans"/>
              </a:rPr>
              <a:t>“The VR/AR push in China has top-level backing. President Xi Jinping speaks of its importance, and the central government’s current VR/AR push in China has top-level backing. President Xi Jinping speaks of its importance, and the central government’s current (2016-2020) Five Year Plan includes </a:t>
            </a:r>
            <a:r>
              <a:rPr lang="en-US" sz="2400" b="1">
                <a:solidFill>
                  <a:srgbClr val="FFFFFF"/>
                </a:solidFill>
                <a:latin typeface="Open Sans"/>
                <a:ea typeface="Open Sans"/>
                <a:cs typeface="Open Sans"/>
                <a:sym typeface="Open Sans"/>
              </a:rPr>
              <a:t>virtual reality as a focus area for economic growth</a:t>
            </a:r>
            <a:r>
              <a:rPr lang="en-US" sz="2400">
                <a:solidFill>
                  <a:srgbClr val="FFFFFF"/>
                </a:solidFill>
                <a:latin typeface="Open Sans"/>
                <a:ea typeface="Open Sans"/>
                <a:cs typeface="Open Sans"/>
                <a:sym typeface="Open Sans"/>
              </a:rPr>
              <a:t>. Plenty of money is behind the push. Newer Chinese VR companies received a total of </a:t>
            </a:r>
            <a:r>
              <a:rPr lang="en-US" sz="2400" b="1">
                <a:solidFill>
                  <a:srgbClr val="FFFFFF"/>
                </a:solidFill>
                <a:latin typeface="Open Sans"/>
                <a:ea typeface="Open Sans"/>
                <a:cs typeface="Open Sans"/>
                <a:sym typeface="Open Sans"/>
              </a:rPr>
              <a:t>US $543 million in venture capital</a:t>
            </a:r>
            <a:r>
              <a:rPr lang="en-US" sz="2400">
                <a:solidFill>
                  <a:srgbClr val="FFFFFF"/>
                </a:solidFill>
                <a:latin typeface="Open Sans"/>
                <a:ea typeface="Open Sans"/>
                <a:cs typeface="Open Sans"/>
                <a:sym typeface="Open Sans"/>
              </a:rPr>
              <a:t> during 2015-16.”-</a:t>
            </a:r>
            <a:r>
              <a:rPr lang="en-US" sz="1100">
                <a:solidFill>
                  <a:srgbClr val="FFFFFF"/>
                </a:solidFill>
                <a:latin typeface="Open Sans"/>
                <a:ea typeface="Open Sans"/>
                <a:cs typeface="Open Sans"/>
                <a:sym typeface="Open Sans"/>
              </a:rPr>
              <a:t>Forbes.com</a:t>
            </a:r>
            <a:endParaRPr sz="1100">
              <a:solidFill>
                <a:srgbClr val="FFFFFF"/>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4"/>
          <p:cNvSpPr txBox="1">
            <a:spLocks noGrp="1"/>
          </p:cNvSpPr>
          <p:nvPr>
            <p:ph type="title"/>
          </p:nvPr>
        </p:nvSpPr>
        <p:spPr>
          <a:xfrm>
            <a:off x="1003200" y="432000"/>
            <a:ext cx="10185600" cy="518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a:solidFill>
                  <a:srgbClr val="00338D"/>
                </a:solidFill>
              </a:rPr>
              <a:t> Will AliAlive Benefit….</a:t>
            </a:r>
            <a:endParaRPr>
              <a:solidFill>
                <a:srgbClr val="00338D"/>
              </a:solidFill>
            </a:endParaRPr>
          </a:p>
        </p:txBody>
      </p:sp>
      <p:sp>
        <p:nvSpPr>
          <p:cNvPr id="256" name="Google Shape;256;p34"/>
          <p:cNvSpPr txBox="1">
            <a:spLocks noGrp="1"/>
          </p:cNvSpPr>
          <p:nvPr>
            <p:ph type="body" idx="1"/>
          </p:nvPr>
        </p:nvSpPr>
        <p:spPr>
          <a:xfrm>
            <a:off x="1003200" y="1708150"/>
            <a:ext cx="4968000" cy="4796700"/>
          </a:xfrm>
          <a:prstGeom prst="rect">
            <a:avLst/>
          </a:prstGeom>
          <a:noFill/>
          <a:ln w="12700" cap="flat" cmpd="sng">
            <a:solidFill>
              <a:srgbClr val="000000"/>
            </a:solidFill>
            <a:prstDash val="solid"/>
            <a:round/>
            <a:headEnd type="none" w="sm" len="sm"/>
            <a:tailEnd type="none" w="sm" len="sm"/>
          </a:ln>
        </p:spPr>
        <p:txBody>
          <a:bodyPr spcFirstLastPara="1" wrap="square" lIns="54000" tIns="54000" rIns="54000" bIns="54000" anchor="t" anchorCtr="0">
            <a:noAutofit/>
          </a:bodyPr>
          <a:lstStyle/>
          <a:p>
            <a:pPr marL="457200" lvl="0" indent="-317500" algn="l" rtl="0">
              <a:spcBef>
                <a:spcPts val="0"/>
              </a:spcBef>
              <a:spcAft>
                <a:spcPts val="0"/>
              </a:spcAft>
              <a:buClr>
                <a:srgbClr val="00338D"/>
              </a:buClr>
              <a:buSzPts val="1400"/>
              <a:buFont typeface="Arial"/>
              <a:buChar char="●"/>
            </a:pPr>
            <a:r>
              <a:rPr lang="en-US" sz="1400">
                <a:solidFill>
                  <a:srgbClr val="00338D"/>
                </a:solidFill>
                <a:latin typeface="Arial"/>
                <a:ea typeface="Arial"/>
                <a:cs typeface="Arial"/>
                <a:sym typeface="Arial"/>
              </a:rPr>
              <a:t>Viewers will watch an ad before continuing to their livestream experience.</a:t>
            </a:r>
            <a:endParaRPr sz="1400">
              <a:solidFill>
                <a:srgbClr val="00338D"/>
              </a:solidFill>
              <a:latin typeface="Arial"/>
              <a:ea typeface="Arial"/>
              <a:cs typeface="Arial"/>
              <a:sym typeface="Arial"/>
            </a:endParaRPr>
          </a:p>
          <a:p>
            <a:pPr marL="457200" lvl="0" indent="-317500" algn="l" rtl="0">
              <a:spcBef>
                <a:spcPts val="0"/>
              </a:spcBef>
              <a:spcAft>
                <a:spcPts val="0"/>
              </a:spcAft>
              <a:buClr>
                <a:srgbClr val="00338D"/>
              </a:buClr>
              <a:buSzPts val="1400"/>
              <a:buFont typeface="Arial"/>
              <a:buChar char="●"/>
            </a:pPr>
            <a:r>
              <a:rPr lang="en-US" sz="1400">
                <a:solidFill>
                  <a:srgbClr val="00338D"/>
                </a:solidFill>
                <a:latin typeface="Arial"/>
                <a:ea typeface="Arial"/>
                <a:cs typeface="Arial"/>
                <a:sym typeface="Arial"/>
              </a:rPr>
              <a:t>Advertisers will be able to request a certain amount of ads to be shown each month. They can choose from skippable ads, which cost less, or non-skippable, which are more costly. </a:t>
            </a:r>
            <a:endParaRPr sz="1400">
              <a:solidFill>
                <a:srgbClr val="00338D"/>
              </a:solidFill>
              <a:latin typeface="Arial"/>
              <a:ea typeface="Arial"/>
              <a:cs typeface="Arial"/>
              <a:sym typeface="Arial"/>
            </a:endParaRPr>
          </a:p>
          <a:p>
            <a:pPr marL="457200" lvl="0" indent="-317500" algn="l" rtl="0">
              <a:spcBef>
                <a:spcPts val="0"/>
              </a:spcBef>
              <a:spcAft>
                <a:spcPts val="0"/>
              </a:spcAft>
              <a:buClr>
                <a:srgbClr val="00338D"/>
              </a:buClr>
              <a:buSzPts val="1400"/>
              <a:buFont typeface="Arial"/>
              <a:buChar char="●"/>
            </a:pPr>
            <a:r>
              <a:rPr lang="en-US" sz="1400">
                <a:solidFill>
                  <a:srgbClr val="00338D"/>
                </a:solidFill>
                <a:latin typeface="Arial"/>
                <a:ea typeface="Arial"/>
                <a:cs typeface="Arial"/>
                <a:sym typeface="Arial"/>
              </a:rPr>
              <a:t>This will increase the revenue of Alibaba by earning income through advertisement. </a:t>
            </a:r>
            <a:endParaRPr sz="1400">
              <a:solidFill>
                <a:srgbClr val="00338D"/>
              </a:solidFill>
              <a:latin typeface="Arial"/>
              <a:ea typeface="Arial"/>
              <a:cs typeface="Arial"/>
              <a:sym typeface="Arial"/>
            </a:endParaRPr>
          </a:p>
          <a:p>
            <a:pPr marL="457200" lvl="0" indent="-317500" algn="l" rtl="0">
              <a:spcBef>
                <a:spcPts val="0"/>
              </a:spcBef>
              <a:spcAft>
                <a:spcPts val="0"/>
              </a:spcAft>
              <a:buClr>
                <a:srgbClr val="00338D"/>
              </a:buClr>
              <a:buSzPts val="1400"/>
              <a:buFont typeface="Arial"/>
              <a:buChar char="●"/>
            </a:pPr>
            <a:r>
              <a:rPr lang="en-US" sz="1400">
                <a:solidFill>
                  <a:srgbClr val="00338D"/>
                </a:solidFill>
                <a:latin typeface="Arial"/>
                <a:ea typeface="Arial"/>
                <a:cs typeface="Arial"/>
                <a:sym typeface="Arial"/>
              </a:rPr>
              <a:t>Alibaba will also establish good reputability by confirming product quality through a personable outlet with the their sellers.  </a:t>
            </a:r>
            <a:endParaRPr sz="1400">
              <a:solidFill>
                <a:srgbClr val="00338D"/>
              </a:solidFill>
              <a:latin typeface="Arial"/>
              <a:ea typeface="Arial"/>
              <a:cs typeface="Arial"/>
              <a:sym typeface="Arial"/>
            </a:endParaRPr>
          </a:p>
          <a:p>
            <a:pPr marL="457200" lvl="0" indent="-317500" algn="l" rtl="0">
              <a:spcBef>
                <a:spcPts val="0"/>
              </a:spcBef>
              <a:spcAft>
                <a:spcPts val="0"/>
              </a:spcAft>
              <a:buClr>
                <a:srgbClr val="00338D"/>
              </a:buClr>
              <a:buSzPts val="1400"/>
              <a:buFont typeface="Arial"/>
              <a:buChar char="●"/>
            </a:pPr>
            <a:r>
              <a:rPr lang="en-US" sz="1400">
                <a:solidFill>
                  <a:srgbClr val="00338D"/>
                </a:solidFill>
                <a:latin typeface="Arial"/>
                <a:ea typeface="Arial"/>
                <a:cs typeface="Arial"/>
                <a:sym typeface="Arial"/>
              </a:rPr>
              <a:t>Customers will be able to gain a deeper understanding of the product by seeing it in use by a real human, rather than a chatbot that competing companies offer. </a:t>
            </a:r>
            <a:endParaRPr sz="1400">
              <a:solidFill>
                <a:srgbClr val="00338D"/>
              </a:solidFill>
              <a:latin typeface="Arial"/>
              <a:ea typeface="Arial"/>
              <a:cs typeface="Arial"/>
              <a:sym typeface="Arial"/>
            </a:endParaRPr>
          </a:p>
          <a:p>
            <a:pPr marL="457200" lvl="0" indent="-317500" algn="l" rtl="0">
              <a:spcBef>
                <a:spcPts val="0"/>
              </a:spcBef>
              <a:spcAft>
                <a:spcPts val="0"/>
              </a:spcAft>
              <a:buClr>
                <a:srgbClr val="00338D"/>
              </a:buClr>
              <a:buSzPts val="1400"/>
              <a:buFont typeface="Arial"/>
              <a:buChar char="●"/>
            </a:pPr>
            <a:r>
              <a:rPr lang="en-US" sz="1400">
                <a:solidFill>
                  <a:srgbClr val="00338D"/>
                </a:solidFill>
                <a:latin typeface="Arial"/>
                <a:ea typeface="Arial"/>
                <a:cs typeface="Arial"/>
                <a:sym typeface="Arial"/>
              </a:rPr>
              <a:t>Alibaba will not have to hire additional employees to complete this service, because the labor will be done by the wholesaler themselves. </a:t>
            </a:r>
            <a:endParaRPr sz="1400">
              <a:solidFill>
                <a:srgbClr val="00338D"/>
              </a:solidFill>
              <a:latin typeface="Arial"/>
              <a:ea typeface="Arial"/>
              <a:cs typeface="Arial"/>
              <a:sym typeface="Arial"/>
            </a:endParaRPr>
          </a:p>
          <a:p>
            <a:pPr marL="0" lvl="0" indent="0" algn="l" rtl="0">
              <a:spcBef>
                <a:spcPts val="2100"/>
              </a:spcBef>
              <a:spcAft>
                <a:spcPts val="0"/>
              </a:spcAft>
              <a:buNone/>
            </a:pPr>
            <a:endParaRPr sz="1200">
              <a:latin typeface="Arial"/>
              <a:ea typeface="Arial"/>
              <a:cs typeface="Arial"/>
              <a:sym typeface="Arial"/>
            </a:endParaRPr>
          </a:p>
          <a:p>
            <a:pPr marL="0" lvl="0" indent="0" algn="l" rtl="0">
              <a:spcBef>
                <a:spcPts val="2100"/>
              </a:spcBef>
              <a:spcAft>
                <a:spcPts val="2100"/>
              </a:spcAft>
              <a:buNone/>
            </a:pPr>
            <a:endParaRPr/>
          </a:p>
        </p:txBody>
      </p:sp>
      <p:sp>
        <p:nvSpPr>
          <p:cNvPr id="257" name="Google Shape;257;p34"/>
          <p:cNvSpPr txBox="1">
            <a:spLocks noGrp="1"/>
          </p:cNvSpPr>
          <p:nvPr>
            <p:ph type="body" idx="2"/>
          </p:nvPr>
        </p:nvSpPr>
        <p:spPr>
          <a:xfrm>
            <a:off x="1003200" y="1192805"/>
            <a:ext cx="4968000" cy="518400"/>
          </a:xfrm>
          <a:prstGeom prst="rect">
            <a:avLst/>
          </a:prstGeom>
          <a:solidFill>
            <a:schemeClr val="dk2"/>
          </a:solidFill>
          <a:ln w="12700" cap="flat" cmpd="sng">
            <a:solidFill>
              <a:srgbClr val="000000"/>
            </a:solidFill>
            <a:prstDash val="solid"/>
            <a:round/>
            <a:headEnd type="none" w="sm" len="sm"/>
            <a:tailEnd type="none" w="sm" len="sm"/>
          </a:ln>
        </p:spPr>
        <p:txBody>
          <a:bodyPr spcFirstLastPara="1" wrap="square" lIns="54000" tIns="54000" rIns="54000" bIns="54000" anchor="ctr" anchorCtr="0">
            <a:noAutofit/>
          </a:bodyPr>
          <a:lstStyle/>
          <a:p>
            <a:pPr marL="0" lvl="0" indent="0" algn="ctr" rtl="0">
              <a:spcBef>
                <a:spcPts val="0"/>
              </a:spcBef>
              <a:spcAft>
                <a:spcPts val="2100"/>
              </a:spcAft>
              <a:buNone/>
            </a:pPr>
            <a:r>
              <a:rPr lang="en-US" b="1">
                <a:latin typeface="Open Sans"/>
                <a:ea typeface="Open Sans"/>
                <a:cs typeface="Open Sans"/>
                <a:sym typeface="Open Sans"/>
              </a:rPr>
              <a:t>Alibaba</a:t>
            </a:r>
            <a:endParaRPr b="1">
              <a:latin typeface="Open Sans"/>
              <a:ea typeface="Open Sans"/>
              <a:cs typeface="Open Sans"/>
              <a:sym typeface="Open Sans"/>
            </a:endParaRPr>
          </a:p>
        </p:txBody>
      </p:sp>
      <p:sp>
        <p:nvSpPr>
          <p:cNvPr id="258" name="Google Shape;258;p34"/>
          <p:cNvSpPr txBox="1">
            <a:spLocks noGrp="1"/>
          </p:cNvSpPr>
          <p:nvPr>
            <p:ph type="body" idx="3"/>
          </p:nvPr>
        </p:nvSpPr>
        <p:spPr>
          <a:xfrm>
            <a:off x="6220800" y="1711200"/>
            <a:ext cx="4968000" cy="4793700"/>
          </a:xfrm>
          <a:prstGeom prst="rect">
            <a:avLst/>
          </a:prstGeom>
          <a:solidFill>
            <a:schemeClr val="lt1"/>
          </a:solidFill>
          <a:ln w="12700" cap="flat" cmpd="sng">
            <a:solidFill>
              <a:srgbClr val="000000"/>
            </a:solidFill>
            <a:prstDash val="solid"/>
            <a:round/>
            <a:headEnd type="none" w="sm" len="sm"/>
            <a:tailEnd type="none" w="sm" len="sm"/>
          </a:ln>
        </p:spPr>
        <p:txBody>
          <a:bodyPr spcFirstLastPara="1" wrap="square" lIns="54000" tIns="54000" rIns="54000" bIns="54000" anchor="t" anchorCtr="0">
            <a:noAutofit/>
          </a:bodyPr>
          <a:lstStyle/>
          <a:p>
            <a:pPr marL="457200" lvl="0" indent="-317500" algn="l" rtl="0">
              <a:spcBef>
                <a:spcPts val="0"/>
              </a:spcBef>
              <a:spcAft>
                <a:spcPts val="0"/>
              </a:spcAft>
              <a:buClr>
                <a:srgbClr val="00338D"/>
              </a:buClr>
              <a:buSzPts val="1400"/>
              <a:buChar char="●"/>
            </a:pPr>
            <a:r>
              <a:rPr lang="en-US" sz="1400">
                <a:solidFill>
                  <a:srgbClr val="00338D"/>
                </a:solidFill>
                <a:latin typeface="Arial"/>
                <a:ea typeface="Arial"/>
                <a:cs typeface="Arial"/>
                <a:sym typeface="Arial"/>
              </a:rPr>
              <a:t>Wholesalers will be able to separate their product apart from the thousands of products offered through Alibaba and their sister websites. </a:t>
            </a:r>
            <a:endParaRPr sz="1400">
              <a:solidFill>
                <a:srgbClr val="00338D"/>
              </a:solidFill>
              <a:latin typeface="Arial"/>
              <a:ea typeface="Arial"/>
              <a:cs typeface="Arial"/>
              <a:sym typeface="Arial"/>
            </a:endParaRPr>
          </a:p>
          <a:p>
            <a:pPr marL="457200" lvl="0" indent="-317500" algn="l" rtl="0">
              <a:spcBef>
                <a:spcPts val="0"/>
              </a:spcBef>
              <a:spcAft>
                <a:spcPts val="0"/>
              </a:spcAft>
              <a:buClr>
                <a:srgbClr val="00338D"/>
              </a:buClr>
              <a:buSzPts val="1400"/>
              <a:buChar char="●"/>
            </a:pPr>
            <a:r>
              <a:rPr lang="en-US" sz="1400">
                <a:solidFill>
                  <a:srgbClr val="00338D"/>
                </a:solidFill>
                <a:latin typeface="Arial"/>
                <a:ea typeface="Arial"/>
                <a:cs typeface="Arial"/>
                <a:sym typeface="Arial"/>
              </a:rPr>
              <a:t>This service will eliminate the second guessing that buyers have while on the site, because they will be able to see the product they would like to purchase in action. </a:t>
            </a:r>
            <a:endParaRPr sz="1400">
              <a:solidFill>
                <a:srgbClr val="00338D"/>
              </a:solidFill>
              <a:latin typeface="Arial"/>
              <a:ea typeface="Arial"/>
              <a:cs typeface="Arial"/>
              <a:sym typeface="Arial"/>
            </a:endParaRPr>
          </a:p>
          <a:p>
            <a:pPr marL="457200" lvl="0" indent="-317500" algn="l" rtl="0">
              <a:spcBef>
                <a:spcPts val="0"/>
              </a:spcBef>
              <a:spcAft>
                <a:spcPts val="0"/>
              </a:spcAft>
              <a:buClr>
                <a:srgbClr val="00338D"/>
              </a:buClr>
              <a:buSzPts val="1400"/>
              <a:buChar char="●"/>
            </a:pPr>
            <a:r>
              <a:rPr lang="en-US" sz="1400">
                <a:solidFill>
                  <a:srgbClr val="00338D"/>
                </a:solidFill>
                <a:latin typeface="Arial"/>
                <a:ea typeface="Arial"/>
                <a:cs typeface="Arial"/>
                <a:sym typeface="Arial"/>
              </a:rPr>
              <a:t>AliAlive will create a platform for “premium wholesalers” to showcase their items. This would allow them to gain exposure they otherwise would not have had. </a:t>
            </a:r>
            <a:endParaRPr sz="1400">
              <a:solidFill>
                <a:srgbClr val="00338D"/>
              </a:solidFill>
              <a:latin typeface="Arial"/>
              <a:ea typeface="Arial"/>
              <a:cs typeface="Arial"/>
              <a:sym typeface="Arial"/>
            </a:endParaRPr>
          </a:p>
          <a:p>
            <a:pPr marL="457200" lvl="0" indent="-317500" algn="l" rtl="0">
              <a:spcBef>
                <a:spcPts val="0"/>
              </a:spcBef>
              <a:spcAft>
                <a:spcPts val="0"/>
              </a:spcAft>
              <a:buClr>
                <a:srgbClr val="00338D"/>
              </a:buClr>
              <a:buSzPts val="1400"/>
              <a:buChar char="●"/>
            </a:pPr>
            <a:r>
              <a:rPr lang="en-US" sz="1400">
                <a:solidFill>
                  <a:srgbClr val="00338D"/>
                </a:solidFill>
                <a:latin typeface="Arial"/>
                <a:ea typeface="Arial"/>
                <a:cs typeface="Arial"/>
                <a:sym typeface="Arial"/>
              </a:rPr>
              <a:t>AliAlive is a platforming network on a heavily populated site. This allows wholesalers to convey their personality to. This further refines their brand and gives them the opportunity to self-promote positive publicity.</a:t>
            </a:r>
            <a:endParaRPr sz="1400">
              <a:solidFill>
                <a:srgbClr val="00338D"/>
              </a:solidFill>
              <a:latin typeface="Arial"/>
              <a:ea typeface="Arial"/>
              <a:cs typeface="Arial"/>
              <a:sym typeface="Arial"/>
            </a:endParaRPr>
          </a:p>
          <a:p>
            <a:pPr marL="457200" lvl="0" indent="-317500" algn="l" rtl="0">
              <a:spcBef>
                <a:spcPts val="0"/>
              </a:spcBef>
              <a:spcAft>
                <a:spcPts val="0"/>
              </a:spcAft>
              <a:buClr>
                <a:srgbClr val="00338D"/>
              </a:buClr>
              <a:buSzPts val="1400"/>
              <a:buChar char="●"/>
            </a:pPr>
            <a:r>
              <a:rPr lang="en-US" sz="1400">
                <a:solidFill>
                  <a:srgbClr val="00338D"/>
                </a:solidFill>
                <a:latin typeface="Arial"/>
                <a:ea typeface="Arial"/>
                <a:cs typeface="Arial"/>
                <a:sym typeface="Arial"/>
              </a:rPr>
              <a:t>Chinese TV is entirely state owned, so commercials are scripted and airbrushed. Live streaming generates authentic reactions and a feeling of authenticity.  </a:t>
            </a:r>
            <a:endParaRPr sz="1400">
              <a:solidFill>
                <a:srgbClr val="00338D"/>
              </a:solidFill>
              <a:latin typeface="Arial"/>
              <a:ea typeface="Arial"/>
              <a:cs typeface="Arial"/>
              <a:sym typeface="Arial"/>
            </a:endParaRPr>
          </a:p>
          <a:p>
            <a:pPr marL="457200" lvl="0" indent="0" algn="l" rtl="0">
              <a:spcBef>
                <a:spcPts val="2100"/>
              </a:spcBef>
              <a:spcAft>
                <a:spcPts val="2100"/>
              </a:spcAft>
              <a:buNone/>
            </a:pPr>
            <a:endParaRPr sz="1400">
              <a:solidFill>
                <a:schemeClr val="dk1"/>
              </a:solidFill>
              <a:latin typeface="Arial"/>
              <a:ea typeface="Arial"/>
              <a:cs typeface="Arial"/>
              <a:sym typeface="Arial"/>
            </a:endParaRPr>
          </a:p>
        </p:txBody>
      </p:sp>
      <p:sp>
        <p:nvSpPr>
          <p:cNvPr id="259" name="Google Shape;259;p34"/>
          <p:cNvSpPr txBox="1">
            <a:spLocks noGrp="1"/>
          </p:cNvSpPr>
          <p:nvPr>
            <p:ph type="body" idx="4"/>
          </p:nvPr>
        </p:nvSpPr>
        <p:spPr>
          <a:xfrm>
            <a:off x="6220800" y="1192804"/>
            <a:ext cx="4968000" cy="518400"/>
          </a:xfrm>
          <a:prstGeom prst="rect">
            <a:avLst/>
          </a:prstGeom>
          <a:solidFill>
            <a:schemeClr val="dk2"/>
          </a:solidFill>
          <a:ln w="12700" cap="flat" cmpd="sng">
            <a:solidFill>
              <a:srgbClr val="000000"/>
            </a:solidFill>
            <a:prstDash val="solid"/>
            <a:round/>
            <a:headEnd type="none" w="sm" len="sm"/>
            <a:tailEnd type="none" w="sm" len="sm"/>
          </a:ln>
        </p:spPr>
        <p:txBody>
          <a:bodyPr spcFirstLastPara="1" wrap="square" lIns="54000" tIns="54000" rIns="54000" bIns="54000" anchor="ctr" anchorCtr="0">
            <a:noAutofit/>
          </a:bodyPr>
          <a:lstStyle/>
          <a:p>
            <a:pPr marL="0" lvl="0" indent="0" algn="ctr" rtl="0">
              <a:spcBef>
                <a:spcPts val="0"/>
              </a:spcBef>
              <a:spcAft>
                <a:spcPts val="2100"/>
              </a:spcAft>
              <a:buNone/>
            </a:pPr>
            <a:r>
              <a:rPr lang="en-US" b="1">
                <a:latin typeface="Open Sans"/>
                <a:ea typeface="Open Sans"/>
                <a:cs typeface="Open Sans"/>
                <a:sym typeface="Open Sans"/>
              </a:rPr>
              <a:t>The Wholesalers</a:t>
            </a:r>
            <a:endParaRPr b="1">
              <a:latin typeface="Open Sans"/>
              <a:ea typeface="Open Sans"/>
              <a:cs typeface="Open Sans"/>
              <a:sym typeface="Open Sans"/>
            </a:endParaRPr>
          </a:p>
        </p:txBody>
      </p:sp>
      <p:sp>
        <p:nvSpPr>
          <p:cNvPr id="260" name="Google Shape;260;p34"/>
          <p:cNvSpPr/>
          <p:nvPr/>
        </p:nvSpPr>
        <p:spPr>
          <a:xfrm>
            <a:off x="1400800" y="137525"/>
            <a:ext cx="1703400" cy="938100"/>
          </a:xfrm>
          <a:prstGeom prst="round2DiagRect">
            <a:avLst>
              <a:gd name="adj1" fmla="val 16667"/>
              <a:gd name="adj2" fmla="val 0"/>
            </a:avLst>
          </a:prstGeom>
          <a:solidFill>
            <a:srgbClr val="00338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800">
                <a:solidFill>
                  <a:schemeClr val="lt1"/>
                </a:solidFill>
              </a:rPr>
              <a:t> </a:t>
            </a:r>
            <a:r>
              <a:rPr lang="en-US" sz="3500">
                <a:solidFill>
                  <a:schemeClr val="lt1"/>
                </a:solidFill>
              </a:rPr>
              <a:t>WHY</a:t>
            </a:r>
            <a:endParaRPr sz="35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5"/>
          <p:cNvSpPr txBox="1">
            <a:spLocks noGrp="1"/>
          </p:cNvSpPr>
          <p:nvPr>
            <p:ph type="title"/>
          </p:nvPr>
        </p:nvSpPr>
        <p:spPr>
          <a:xfrm>
            <a:off x="1003200" y="248500"/>
            <a:ext cx="10185600" cy="518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a:solidFill>
                  <a:srgbClr val="00338D"/>
                </a:solidFill>
              </a:rPr>
              <a:t>Numbers</a:t>
            </a:r>
            <a:endParaRPr>
              <a:solidFill>
                <a:srgbClr val="00338D"/>
              </a:solidFill>
            </a:endParaRPr>
          </a:p>
        </p:txBody>
      </p:sp>
      <p:sp>
        <p:nvSpPr>
          <p:cNvPr id="266" name="Google Shape;266;p35"/>
          <p:cNvSpPr txBox="1"/>
          <p:nvPr/>
        </p:nvSpPr>
        <p:spPr>
          <a:xfrm>
            <a:off x="940375" y="1009225"/>
            <a:ext cx="10539300" cy="4587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a:solidFill>
                <a:srgbClr val="00338D"/>
              </a:solidFill>
            </a:endParaRPr>
          </a:p>
          <a:p>
            <a:pPr marL="457200" lvl="0" indent="-317500" algn="l" rtl="0">
              <a:lnSpc>
                <a:spcPct val="115000"/>
              </a:lnSpc>
              <a:spcBef>
                <a:spcPts val="2100"/>
              </a:spcBef>
              <a:spcAft>
                <a:spcPts val="0"/>
              </a:spcAft>
              <a:buClr>
                <a:srgbClr val="00338D"/>
              </a:buClr>
              <a:buSzPts val="1400"/>
              <a:buFont typeface="Proxima Nova"/>
              <a:buChar char="●"/>
            </a:pPr>
            <a:r>
              <a:rPr lang="en-US">
                <a:solidFill>
                  <a:srgbClr val="00338D"/>
                </a:solidFill>
              </a:rPr>
              <a:t>Live Streaming</a:t>
            </a:r>
            <a:endParaRPr>
              <a:solidFill>
                <a:srgbClr val="00338D"/>
              </a:solidFill>
            </a:endParaRPr>
          </a:p>
          <a:p>
            <a:pPr marL="914400" lvl="1" indent="-349250" algn="l" rtl="0">
              <a:lnSpc>
                <a:spcPct val="115000"/>
              </a:lnSpc>
              <a:spcBef>
                <a:spcPts val="0"/>
              </a:spcBef>
              <a:spcAft>
                <a:spcPts val="0"/>
              </a:spcAft>
              <a:buClr>
                <a:srgbClr val="00338D"/>
              </a:buClr>
              <a:buSzPts val="1900"/>
              <a:buFont typeface="Proxima Nova"/>
              <a:buChar char="○"/>
            </a:pPr>
            <a:r>
              <a:rPr lang="en-US">
                <a:solidFill>
                  <a:srgbClr val="00338D"/>
                </a:solidFill>
              </a:rPr>
              <a:t>Live streaming is going to be a $70.5 billion industry by 2021.</a:t>
            </a:r>
            <a:endParaRPr>
              <a:solidFill>
                <a:srgbClr val="00338D"/>
              </a:solidFill>
            </a:endParaRPr>
          </a:p>
          <a:p>
            <a:pPr marL="914400" lvl="1" indent="-349250" algn="l" rtl="0">
              <a:lnSpc>
                <a:spcPct val="115000"/>
              </a:lnSpc>
              <a:spcBef>
                <a:spcPts val="0"/>
              </a:spcBef>
              <a:spcAft>
                <a:spcPts val="0"/>
              </a:spcAft>
              <a:buClr>
                <a:srgbClr val="00338D"/>
              </a:buClr>
              <a:buSzPts val="1900"/>
              <a:buFont typeface="Proxima Nova"/>
              <a:buChar char="○"/>
            </a:pPr>
            <a:r>
              <a:rPr lang="en-US">
                <a:solidFill>
                  <a:srgbClr val="00338D"/>
                </a:solidFill>
              </a:rPr>
              <a:t>Live streaming is becoming a leading sales platform in China - currently more than 200 live streaming sites with over 200 million users, Credit Suisse predicts the China live streaming market will see US$5 billion in revenue this year</a:t>
            </a:r>
            <a:endParaRPr>
              <a:solidFill>
                <a:srgbClr val="00338D"/>
              </a:solidFill>
            </a:endParaRPr>
          </a:p>
          <a:p>
            <a:pPr marL="457200" marR="0" lvl="0" indent="-317500" algn="l" rtl="0">
              <a:lnSpc>
                <a:spcPct val="115000"/>
              </a:lnSpc>
              <a:spcBef>
                <a:spcPts val="0"/>
              </a:spcBef>
              <a:spcAft>
                <a:spcPts val="0"/>
              </a:spcAft>
              <a:buClr>
                <a:srgbClr val="00338D"/>
              </a:buClr>
              <a:buSzPts val="1400"/>
              <a:buFont typeface="Proxima Nova"/>
              <a:buChar char="●"/>
            </a:pPr>
            <a:r>
              <a:rPr lang="en-US">
                <a:solidFill>
                  <a:srgbClr val="00338D"/>
                </a:solidFill>
              </a:rPr>
              <a:t>AR</a:t>
            </a:r>
            <a:endParaRPr>
              <a:solidFill>
                <a:srgbClr val="00338D"/>
              </a:solidFill>
            </a:endParaRPr>
          </a:p>
          <a:p>
            <a:pPr marL="914400" marR="0" lvl="1" indent="-349250" algn="l" rtl="0">
              <a:lnSpc>
                <a:spcPct val="115000"/>
              </a:lnSpc>
              <a:spcBef>
                <a:spcPts val="0"/>
              </a:spcBef>
              <a:spcAft>
                <a:spcPts val="0"/>
              </a:spcAft>
              <a:buClr>
                <a:srgbClr val="00338D"/>
              </a:buClr>
              <a:buSzPts val="1900"/>
              <a:buFont typeface="Proxima Nova"/>
              <a:buChar char="○"/>
            </a:pPr>
            <a:r>
              <a:rPr lang="en-US">
                <a:solidFill>
                  <a:srgbClr val="00338D"/>
                </a:solidFill>
              </a:rPr>
              <a:t>AR market will reach $83 billion by 2021, driven primarily by AR on mobile devices</a:t>
            </a:r>
            <a:endParaRPr>
              <a:solidFill>
                <a:srgbClr val="00338D"/>
              </a:solidFill>
            </a:endParaRPr>
          </a:p>
          <a:p>
            <a:pPr marL="914400" marR="0" lvl="1" indent="-349250" algn="l" rtl="0">
              <a:lnSpc>
                <a:spcPct val="115000"/>
              </a:lnSpc>
              <a:spcBef>
                <a:spcPts val="0"/>
              </a:spcBef>
              <a:spcAft>
                <a:spcPts val="0"/>
              </a:spcAft>
              <a:buClr>
                <a:srgbClr val="00338D"/>
              </a:buClr>
              <a:buSzPts val="1900"/>
              <a:buFont typeface="Proxima Nova"/>
              <a:buChar char="○"/>
            </a:pPr>
            <a:r>
              <a:rPr lang="en-US">
                <a:solidFill>
                  <a:srgbClr val="00338D"/>
                </a:solidFill>
              </a:rPr>
              <a:t>Lacoste introduced an AR app to allow users to digitally try on shoes and attracted 30,000 regular users. </a:t>
            </a:r>
            <a:endParaRPr>
              <a:solidFill>
                <a:srgbClr val="00338D"/>
              </a:solidFill>
            </a:endParaRPr>
          </a:p>
          <a:p>
            <a:pPr marL="457200" lvl="0" indent="-317500" algn="l" rtl="0">
              <a:lnSpc>
                <a:spcPct val="142500"/>
              </a:lnSpc>
              <a:spcBef>
                <a:spcPts val="0"/>
              </a:spcBef>
              <a:spcAft>
                <a:spcPts val="0"/>
              </a:spcAft>
              <a:buClr>
                <a:srgbClr val="00338D"/>
              </a:buClr>
              <a:buSzPts val="1400"/>
              <a:buFont typeface="Proxima Nova"/>
              <a:buChar char="●"/>
            </a:pPr>
            <a:r>
              <a:rPr lang="en-US">
                <a:solidFill>
                  <a:srgbClr val="00338D"/>
                </a:solidFill>
              </a:rPr>
              <a:t>WSJ: Businesses are demanding 360-panoramic VR technology more than consumers</a:t>
            </a:r>
            <a:endParaRPr>
              <a:solidFill>
                <a:srgbClr val="00338D"/>
              </a:solidFill>
            </a:endParaRPr>
          </a:p>
          <a:p>
            <a:pPr marL="457200" marR="0" lvl="0" indent="0" algn="l" rtl="0">
              <a:lnSpc>
                <a:spcPct val="115000"/>
              </a:lnSpc>
              <a:spcBef>
                <a:spcPts val="3700"/>
              </a:spcBef>
              <a:spcAft>
                <a:spcPts val="2100"/>
              </a:spcAft>
              <a:buNone/>
            </a:pPr>
            <a:endParaRPr/>
          </a:p>
        </p:txBody>
      </p:sp>
      <p:sp>
        <p:nvSpPr>
          <p:cNvPr id="267" name="Google Shape;267;p35"/>
          <p:cNvSpPr txBox="1"/>
          <p:nvPr/>
        </p:nvSpPr>
        <p:spPr>
          <a:xfrm>
            <a:off x="8945225" y="5298300"/>
            <a:ext cx="2660700" cy="94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Sources: huxiu.com, WSJ, HubSpot, MarTech</a:t>
            </a:r>
            <a:endParaRPr/>
          </a:p>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6"/>
          <p:cNvSpPr txBox="1">
            <a:spLocks noGrp="1"/>
          </p:cNvSpPr>
          <p:nvPr>
            <p:ph type="body" idx="1"/>
          </p:nvPr>
        </p:nvSpPr>
        <p:spPr>
          <a:xfrm>
            <a:off x="2729163" y="3831758"/>
            <a:ext cx="7851751" cy="643342"/>
          </a:xfrm>
          <a:prstGeom prst="rect">
            <a:avLst/>
          </a:prstGeom>
          <a:noFill/>
          <a:ln>
            <a:noFill/>
          </a:ln>
        </p:spPr>
        <p:txBody>
          <a:bodyPr spcFirstLastPara="1" wrap="square" lIns="0" tIns="0" rIns="0" bIns="0" anchor="t" anchorCtr="0">
            <a:noAutofit/>
          </a:bodyPr>
          <a:lstStyle/>
          <a:p>
            <a:pPr marL="457200" lvl="1" indent="0" algn="l" rtl="0">
              <a:spcBef>
                <a:spcPts val="0"/>
              </a:spcBef>
              <a:spcAft>
                <a:spcPts val="0"/>
              </a:spcAft>
              <a:buClr>
                <a:srgbClr val="A5A5A5"/>
              </a:buClr>
              <a:buSzPts val="1100"/>
              <a:buFont typeface="Calibri"/>
              <a:buNone/>
            </a:pPr>
            <a:r>
              <a:rPr lang="en-US"/>
              <a:t>© 2018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vis-a-vis their parties, nor does KPMG International have any such authority to obligate or bind any member firm. All rights reserved.</a:t>
            </a:r>
            <a:endParaRPr/>
          </a:p>
          <a:p>
            <a:pPr marL="457200" lvl="1" indent="0" algn="l" rtl="0">
              <a:spcBef>
                <a:spcPts val="2100"/>
              </a:spcBef>
              <a:spcAft>
                <a:spcPts val="2100"/>
              </a:spcAft>
              <a:buClr>
                <a:srgbClr val="A5A5A5"/>
              </a:buClr>
              <a:buSzPts val="1100"/>
              <a:buFont typeface="Calibri"/>
              <a:buNone/>
            </a:pPr>
            <a:r>
              <a:rPr lang="en-US"/>
              <a:t>The information contained herein is of a general nature and is not intended to address the circumstances of any particular individual or entity. Although we endeavour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986268" y="304999"/>
            <a:ext cx="10219465" cy="830997"/>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solidFill>
                  <a:srgbClr val="00338D"/>
                </a:solidFill>
              </a:rPr>
              <a:t>Industry Overview - e-Commerce</a:t>
            </a:r>
            <a:endParaRPr>
              <a:solidFill>
                <a:srgbClr val="00338D"/>
              </a:solidFill>
            </a:endParaRPr>
          </a:p>
        </p:txBody>
      </p:sp>
      <p:sp>
        <p:nvSpPr>
          <p:cNvPr id="135" name="Google Shape;135;p21"/>
          <p:cNvSpPr txBox="1"/>
          <p:nvPr/>
        </p:nvSpPr>
        <p:spPr>
          <a:xfrm>
            <a:off x="986275" y="1238250"/>
            <a:ext cx="5069100" cy="4931700"/>
          </a:xfrm>
          <a:prstGeom prst="rect">
            <a:avLst/>
          </a:prstGeom>
          <a:noFill/>
          <a:ln>
            <a:noFill/>
          </a:ln>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Clr>
                <a:srgbClr val="00338D"/>
              </a:buClr>
              <a:buSzPts val="1500"/>
              <a:buChar char="●"/>
            </a:pPr>
            <a:r>
              <a:rPr lang="en-US" sz="1500">
                <a:solidFill>
                  <a:srgbClr val="00338D"/>
                </a:solidFill>
              </a:rPr>
              <a:t>The e-Commerce industry accounted for $2.3 trillion USD in 2017 worldwide</a:t>
            </a:r>
            <a:endParaRPr sz="1500">
              <a:solidFill>
                <a:srgbClr val="00338D"/>
              </a:solidFill>
            </a:endParaRPr>
          </a:p>
          <a:p>
            <a:pPr marL="457200" lvl="0" indent="-323850" algn="l" rtl="0">
              <a:lnSpc>
                <a:spcPct val="150000"/>
              </a:lnSpc>
              <a:spcBef>
                <a:spcPts val="0"/>
              </a:spcBef>
              <a:spcAft>
                <a:spcPts val="0"/>
              </a:spcAft>
              <a:buClr>
                <a:srgbClr val="00338D"/>
              </a:buClr>
              <a:buSzPts val="1500"/>
              <a:buChar char="●"/>
            </a:pPr>
            <a:r>
              <a:rPr lang="en-US" sz="1500">
                <a:solidFill>
                  <a:srgbClr val="00338D"/>
                </a:solidFill>
              </a:rPr>
              <a:t>The industry is comprised of online retail, digital advertising, and business-to-business enterprise/networking services </a:t>
            </a:r>
            <a:endParaRPr sz="1500">
              <a:solidFill>
                <a:srgbClr val="00338D"/>
              </a:solidFill>
            </a:endParaRPr>
          </a:p>
          <a:p>
            <a:pPr marL="457200" lvl="0" indent="-323850" algn="l" rtl="0">
              <a:lnSpc>
                <a:spcPct val="150000"/>
              </a:lnSpc>
              <a:spcBef>
                <a:spcPts val="0"/>
              </a:spcBef>
              <a:spcAft>
                <a:spcPts val="0"/>
              </a:spcAft>
              <a:buClr>
                <a:srgbClr val="00338D"/>
              </a:buClr>
              <a:buSzPts val="1500"/>
              <a:buChar char="●"/>
            </a:pPr>
            <a:r>
              <a:rPr lang="en-US" sz="1500">
                <a:solidFill>
                  <a:srgbClr val="00338D"/>
                </a:solidFill>
              </a:rPr>
              <a:t>More than 40% of the world’s e-Commerce takes place in China. Industry leaders include Amazon, Wal-Mart, Alibaba, eBay, and Zalando</a:t>
            </a:r>
            <a:endParaRPr sz="1500">
              <a:solidFill>
                <a:srgbClr val="00338D"/>
              </a:solidFill>
            </a:endParaRPr>
          </a:p>
          <a:p>
            <a:pPr marL="457200" lvl="0" indent="-323850" algn="l" rtl="0">
              <a:lnSpc>
                <a:spcPct val="150000"/>
              </a:lnSpc>
              <a:spcBef>
                <a:spcPts val="0"/>
              </a:spcBef>
              <a:spcAft>
                <a:spcPts val="0"/>
              </a:spcAft>
              <a:buClr>
                <a:srgbClr val="00338D"/>
              </a:buClr>
              <a:buSzPts val="1500"/>
              <a:buChar char="●"/>
            </a:pPr>
            <a:r>
              <a:rPr lang="en-US" sz="1500">
                <a:solidFill>
                  <a:srgbClr val="00338D"/>
                </a:solidFill>
              </a:rPr>
              <a:t>In essence, a booming industry with Alibaba playing a key role in its massive growth</a:t>
            </a:r>
            <a:endParaRPr sz="1500">
              <a:solidFill>
                <a:srgbClr val="00338D"/>
              </a:solidFill>
            </a:endParaRPr>
          </a:p>
        </p:txBody>
      </p:sp>
      <p:sp>
        <p:nvSpPr>
          <p:cNvPr id="136" name="Google Shape;136;p21"/>
          <p:cNvSpPr txBox="1"/>
          <p:nvPr/>
        </p:nvSpPr>
        <p:spPr>
          <a:xfrm>
            <a:off x="0" y="5984875"/>
            <a:ext cx="9144000" cy="10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Source: Value Line</a:t>
            </a:r>
            <a:endParaRPr sz="1200"/>
          </a:p>
          <a:p>
            <a:pPr marL="0" lvl="0" indent="0" algn="l" rtl="0">
              <a:spcBef>
                <a:spcPts val="0"/>
              </a:spcBef>
              <a:spcAft>
                <a:spcPts val="0"/>
              </a:spcAft>
              <a:buNone/>
            </a:pPr>
            <a:endParaRPr sz="1200"/>
          </a:p>
        </p:txBody>
      </p:sp>
      <p:pic>
        <p:nvPicPr>
          <p:cNvPr id="137" name="Google Shape;137;p21"/>
          <p:cNvPicPr preferRelativeResize="0"/>
          <p:nvPr/>
        </p:nvPicPr>
        <p:blipFill>
          <a:blip r:embed="rId3">
            <a:alphaModFix/>
          </a:blip>
          <a:stretch>
            <a:fillRect/>
          </a:stretch>
        </p:blipFill>
        <p:spPr>
          <a:xfrm>
            <a:off x="6144275" y="1686221"/>
            <a:ext cx="5831825" cy="3748420"/>
          </a:xfrm>
          <a:prstGeom prst="rect">
            <a:avLst/>
          </a:prstGeom>
          <a:noFill/>
          <a:ln>
            <a:noFill/>
          </a:ln>
        </p:spPr>
      </p:pic>
      <p:sp>
        <p:nvSpPr>
          <p:cNvPr id="138" name="Google Shape;138;p21"/>
          <p:cNvSpPr txBox="1"/>
          <p:nvPr/>
        </p:nvSpPr>
        <p:spPr>
          <a:xfrm>
            <a:off x="7738225" y="5698175"/>
            <a:ext cx="3274200" cy="40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338D"/>
                </a:solidFill>
              </a:rPr>
              <a:t>Worldwide e-Ecommerce Sales</a:t>
            </a:r>
            <a:endParaRPr>
              <a:solidFill>
                <a:srgbClr val="00338D"/>
              </a:solidFill>
            </a:endParaRPr>
          </a:p>
        </p:txBody>
      </p:sp>
      <p:sp>
        <p:nvSpPr>
          <p:cNvPr id="139" name="Google Shape;139;p21"/>
          <p:cNvSpPr txBox="1"/>
          <p:nvPr/>
        </p:nvSpPr>
        <p:spPr>
          <a:xfrm>
            <a:off x="7237687" y="1136000"/>
            <a:ext cx="4275300" cy="6396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1000" b="1">
                <a:solidFill>
                  <a:srgbClr val="00338D"/>
                </a:solidFill>
              </a:rPr>
              <a:t>Retail e-commerce sales worldwide from 2014 to 2021 (in billion U.S. dollars)</a:t>
            </a:r>
            <a:endParaRPr sz="1000" b="1">
              <a:solidFill>
                <a:srgbClr val="00338D"/>
              </a:solidFill>
            </a:endParaRPr>
          </a:p>
          <a:p>
            <a:pPr marL="0" lvl="0" indent="0" algn="l" rtl="0">
              <a:spcBef>
                <a:spcPts val="400"/>
              </a:spcBef>
              <a:spcAft>
                <a:spcPts val="0"/>
              </a:spcAft>
              <a:buNone/>
            </a:pPr>
            <a:endParaRPr sz="1500" b="1">
              <a:solidFill>
                <a:srgbClr val="00338D"/>
              </a:solidFill>
            </a:endParaRPr>
          </a:p>
          <a:p>
            <a:pPr marL="0" lvl="0" indent="0" algn="l" rtl="0">
              <a:spcBef>
                <a:spcPts val="0"/>
              </a:spcBef>
              <a:spcAft>
                <a:spcPts val="0"/>
              </a:spcAft>
              <a:buNone/>
            </a:pPr>
            <a:endParaRPr sz="15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986268" y="304999"/>
            <a:ext cx="10219500" cy="831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solidFill>
                  <a:srgbClr val="00338D"/>
                </a:solidFill>
              </a:rPr>
              <a:t>Company Overview - Alibaba</a:t>
            </a:r>
            <a:endParaRPr>
              <a:solidFill>
                <a:srgbClr val="00338D"/>
              </a:solidFill>
            </a:endParaRPr>
          </a:p>
        </p:txBody>
      </p:sp>
      <p:sp>
        <p:nvSpPr>
          <p:cNvPr id="145" name="Google Shape;145;p22"/>
          <p:cNvSpPr txBox="1"/>
          <p:nvPr/>
        </p:nvSpPr>
        <p:spPr>
          <a:xfrm>
            <a:off x="642650" y="1151000"/>
            <a:ext cx="5068500" cy="527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500" b="1"/>
          </a:p>
          <a:p>
            <a:pPr marL="457200" lvl="0" indent="-323850" algn="l" rtl="0">
              <a:lnSpc>
                <a:spcPct val="150000"/>
              </a:lnSpc>
              <a:spcBef>
                <a:spcPts val="0"/>
              </a:spcBef>
              <a:spcAft>
                <a:spcPts val="0"/>
              </a:spcAft>
              <a:buClr>
                <a:srgbClr val="00338D"/>
              </a:buClr>
              <a:buSzPts val="1500"/>
              <a:buChar char="●"/>
            </a:pPr>
            <a:r>
              <a:rPr lang="en-US" sz="1500">
                <a:solidFill>
                  <a:srgbClr val="00338D"/>
                </a:solidFill>
              </a:rPr>
              <a:t>Founded by Jack Ma in 1999, unique business model - Alibaba is divided into three core businesses: </a:t>
            </a:r>
            <a:endParaRPr sz="1500">
              <a:solidFill>
                <a:srgbClr val="00338D"/>
              </a:solidFill>
            </a:endParaRPr>
          </a:p>
          <a:p>
            <a:pPr marL="914400" lvl="1" indent="-323850" algn="l" rtl="0">
              <a:lnSpc>
                <a:spcPct val="150000"/>
              </a:lnSpc>
              <a:spcBef>
                <a:spcPts val="0"/>
              </a:spcBef>
              <a:spcAft>
                <a:spcPts val="0"/>
              </a:spcAft>
              <a:buClr>
                <a:srgbClr val="00338D"/>
              </a:buClr>
              <a:buSzPts val="1500"/>
              <a:buChar char="○"/>
            </a:pPr>
            <a:r>
              <a:rPr lang="en-US" sz="1500">
                <a:solidFill>
                  <a:srgbClr val="00338D"/>
                </a:solidFill>
              </a:rPr>
              <a:t>Alibaba - B2B trading, connects manufacturers to retailers</a:t>
            </a:r>
            <a:endParaRPr sz="1500">
              <a:solidFill>
                <a:srgbClr val="00338D"/>
              </a:solidFill>
            </a:endParaRPr>
          </a:p>
          <a:p>
            <a:pPr marL="914400" lvl="1" indent="-323850" algn="l" rtl="0">
              <a:lnSpc>
                <a:spcPct val="150000"/>
              </a:lnSpc>
              <a:spcBef>
                <a:spcPts val="0"/>
              </a:spcBef>
              <a:spcAft>
                <a:spcPts val="0"/>
              </a:spcAft>
              <a:buClr>
                <a:srgbClr val="00338D"/>
              </a:buClr>
              <a:buSzPts val="1500"/>
              <a:buChar char="○"/>
            </a:pPr>
            <a:r>
              <a:rPr lang="en-US" sz="1500">
                <a:solidFill>
                  <a:srgbClr val="00338D"/>
                </a:solidFill>
              </a:rPr>
              <a:t>Taobao - B2C shopping website</a:t>
            </a:r>
            <a:endParaRPr sz="1500">
              <a:solidFill>
                <a:srgbClr val="00338D"/>
              </a:solidFill>
            </a:endParaRPr>
          </a:p>
          <a:p>
            <a:pPr marL="914400" lvl="1" indent="-323850" algn="l" rtl="0">
              <a:lnSpc>
                <a:spcPct val="150000"/>
              </a:lnSpc>
              <a:spcBef>
                <a:spcPts val="0"/>
              </a:spcBef>
              <a:spcAft>
                <a:spcPts val="0"/>
              </a:spcAft>
              <a:buClr>
                <a:srgbClr val="00338D"/>
              </a:buClr>
              <a:buSzPts val="1500"/>
              <a:buChar char="○"/>
            </a:pPr>
            <a:r>
              <a:rPr lang="en-US" sz="1500">
                <a:solidFill>
                  <a:srgbClr val="00338D"/>
                </a:solidFill>
              </a:rPr>
              <a:t>Tmall - B2C branded shopping targeted at middle class</a:t>
            </a:r>
            <a:endParaRPr sz="1500">
              <a:solidFill>
                <a:srgbClr val="00338D"/>
              </a:solidFill>
            </a:endParaRPr>
          </a:p>
          <a:p>
            <a:pPr marL="457200" lvl="0" indent="-323850" algn="l" rtl="0">
              <a:lnSpc>
                <a:spcPct val="150000"/>
              </a:lnSpc>
              <a:spcBef>
                <a:spcPts val="0"/>
              </a:spcBef>
              <a:spcAft>
                <a:spcPts val="0"/>
              </a:spcAft>
              <a:buClr>
                <a:srgbClr val="00338D"/>
              </a:buClr>
              <a:buSzPts val="1500"/>
              <a:buChar char="●"/>
            </a:pPr>
            <a:r>
              <a:rPr lang="en-US" sz="1500">
                <a:solidFill>
                  <a:srgbClr val="00338D"/>
                </a:solidFill>
              </a:rPr>
              <a:t>Alibaba accounts for 58% of China’s online retail sales</a:t>
            </a:r>
            <a:endParaRPr sz="1500">
              <a:solidFill>
                <a:srgbClr val="00338D"/>
              </a:solidFill>
            </a:endParaRPr>
          </a:p>
          <a:p>
            <a:pPr marL="457200" lvl="0" indent="-323850" algn="l" rtl="0">
              <a:lnSpc>
                <a:spcPct val="150000"/>
              </a:lnSpc>
              <a:spcBef>
                <a:spcPts val="0"/>
              </a:spcBef>
              <a:spcAft>
                <a:spcPts val="0"/>
              </a:spcAft>
              <a:buClr>
                <a:srgbClr val="00338D"/>
              </a:buClr>
              <a:buSzPts val="1500"/>
              <a:buChar char="●"/>
            </a:pPr>
            <a:r>
              <a:rPr lang="en-US" sz="1500">
                <a:solidFill>
                  <a:srgbClr val="00338D"/>
                </a:solidFill>
              </a:rPr>
              <a:t>2017 transactions totalled $248 billion - significantly more than that of eBay and Amazon.com combined</a:t>
            </a:r>
            <a:endParaRPr sz="1500">
              <a:solidFill>
                <a:srgbClr val="00338D"/>
              </a:solidFill>
            </a:endParaRPr>
          </a:p>
        </p:txBody>
      </p:sp>
      <p:pic>
        <p:nvPicPr>
          <p:cNvPr id="146" name="Google Shape;146;p22"/>
          <p:cNvPicPr preferRelativeResize="0"/>
          <p:nvPr/>
        </p:nvPicPr>
        <p:blipFill>
          <a:blip r:embed="rId3">
            <a:alphaModFix/>
          </a:blip>
          <a:stretch>
            <a:fillRect/>
          </a:stretch>
        </p:blipFill>
        <p:spPr>
          <a:xfrm>
            <a:off x="6952130" y="1610826"/>
            <a:ext cx="4217925" cy="3518075"/>
          </a:xfrm>
          <a:prstGeom prst="rect">
            <a:avLst/>
          </a:prstGeom>
          <a:noFill/>
          <a:ln>
            <a:noFill/>
          </a:ln>
        </p:spPr>
      </p:pic>
      <p:sp>
        <p:nvSpPr>
          <p:cNvPr id="147" name="Google Shape;147;p22"/>
          <p:cNvSpPr txBox="1"/>
          <p:nvPr/>
        </p:nvSpPr>
        <p:spPr>
          <a:xfrm>
            <a:off x="6923437" y="1313925"/>
            <a:ext cx="4275300" cy="6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b="1">
                <a:solidFill>
                  <a:srgbClr val="00338D"/>
                </a:solidFill>
              </a:rPr>
              <a:t>Annual Revenue of Alibaba Group (2010 to 2018 (in million yuan)</a:t>
            </a:r>
            <a:endParaRPr sz="1000" b="1">
              <a:solidFill>
                <a:srgbClr val="00338D"/>
              </a:solidFill>
              <a:latin typeface="Open Sans"/>
              <a:ea typeface="Open Sans"/>
              <a:cs typeface="Open Sans"/>
              <a:sym typeface="Open Sans"/>
            </a:endParaRPr>
          </a:p>
          <a:p>
            <a:pPr marL="0" lvl="0" indent="0" algn="l" rtl="0">
              <a:spcBef>
                <a:spcPts val="0"/>
              </a:spcBef>
              <a:spcAft>
                <a:spcPts val="0"/>
              </a:spcAft>
              <a:buNone/>
            </a:pPr>
            <a:endParaRPr sz="1000"/>
          </a:p>
        </p:txBody>
      </p:sp>
      <p:sp>
        <p:nvSpPr>
          <p:cNvPr id="148" name="Google Shape;148;p22"/>
          <p:cNvSpPr txBox="1"/>
          <p:nvPr/>
        </p:nvSpPr>
        <p:spPr>
          <a:xfrm>
            <a:off x="6406237" y="5339550"/>
            <a:ext cx="5309700" cy="9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50">
                <a:solidFill>
                  <a:srgbClr val="00338D"/>
                </a:solidFill>
                <a:highlight>
                  <a:srgbClr val="FFFFFF"/>
                </a:highlight>
                <a:latin typeface="Open Sans"/>
                <a:ea typeface="Open Sans"/>
                <a:cs typeface="Open Sans"/>
                <a:sym typeface="Open Sans"/>
              </a:rPr>
              <a:t>Annual revenue of </a:t>
            </a:r>
            <a:r>
              <a:rPr lang="en-US" sz="1150" u="sng">
                <a:solidFill>
                  <a:srgbClr val="00338D"/>
                </a:solidFill>
                <a:highlight>
                  <a:srgbClr val="FFFFFF"/>
                </a:highlight>
                <a:latin typeface="Open Sans"/>
                <a:ea typeface="Open Sans"/>
                <a:cs typeface="Open Sans"/>
                <a:sym typeface="Open Sans"/>
                <a:hlinkClick r:id="rId4"/>
              </a:rPr>
              <a:t>Alibaba Group</a:t>
            </a:r>
            <a:r>
              <a:rPr lang="en-US" sz="1150">
                <a:solidFill>
                  <a:srgbClr val="00338D"/>
                </a:solidFill>
                <a:highlight>
                  <a:srgbClr val="FFFFFF"/>
                </a:highlight>
                <a:latin typeface="Open Sans"/>
                <a:ea typeface="Open Sans"/>
                <a:cs typeface="Open Sans"/>
                <a:sym typeface="Open Sans"/>
              </a:rPr>
              <a:t> from 2010 to 2018. In the fiscal year ending March 2018, Alibaba recorded consolidated revenues of 250.3 billion yuan. </a:t>
            </a:r>
            <a:r>
              <a:rPr lang="en-US" sz="1150" b="1">
                <a:solidFill>
                  <a:srgbClr val="00338D"/>
                </a:solidFill>
                <a:highlight>
                  <a:srgbClr val="FFFFFF"/>
                </a:highlight>
                <a:latin typeface="Open Sans"/>
                <a:ea typeface="Open Sans"/>
                <a:cs typeface="Open Sans"/>
                <a:sym typeface="Open Sans"/>
              </a:rPr>
              <a:t>This translates to approximately 39.9 billion U.S. dollars.</a:t>
            </a:r>
            <a:endParaRPr b="1">
              <a:solidFill>
                <a:srgbClr val="00338D"/>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986268" y="304999"/>
            <a:ext cx="10219500" cy="831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solidFill>
                  <a:srgbClr val="00338D"/>
                </a:solidFill>
              </a:rPr>
              <a:t>Company Overview - Alibaba</a:t>
            </a:r>
            <a:endParaRPr>
              <a:solidFill>
                <a:srgbClr val="00338D"/>
              </a:solidFill>
            </a:endParaRPr>
          </a:p>
        </p:txBody>
      </p:sp>
      <p:sp>
        <p:nvSpPr>
          <p:cNvPr id="154" name="Google Shape;154;p23"/>
          <p:cNvSpPr txBox="1"/>
          <p:nvPr/>
        </p:nvSpPr>
        <p:spPr>
          <a:xfrm>
            <a:off x="642650" y="1151000"/>
            <a:ext cx="4873500" cy="52254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00338D"/>
              </a:buClr>
              <a:buSzPts val="1500"/>
              <a:buChar char="●"/>
            </a:pPr>
            <a:r>
              <a:rPr lang="en-US" sz="1500">
                <a:solidFill>
                  <a:srgbClr val="00338D"/>
                </a:solidFill>
              </a:rPr>
              <a:t>Unlike Amazon, Alibaba Group holds no inventory and owns no warehouses</a:t>
            </a:r>
            <a:endParaRPr sz="1500">
              <a:solidFill>
                <a:srgbClr val="00338D"/>
              </a:solidFill>
            </a:endParaRPr>
          </a:p>
          <a:p>
            <a:pPr marL="914400" lvl="1" indent="-323850" algn="l" rtl="0">
              <a:lnSpc>
                <a:spcPct val="115000"/>
              </a:lnSpc>
              <a:spcBef>
                <a:spcPts val="0"/>
              </a:spcBef>
              <a:spcAft>
                <a:spcPts val="0"/>
              </a:spcAft>
              <a:buClr>
                <a:srgbClr val="00338D"/>
              </a:buClr>
              <a:buSzPts val="1500"/>
              <a:buChar char="○"/>
            </a:pPr>
            <a:r>
              <a:rPr lang="en-US" sz="1500">
                <a:solidFill>
                  <a:srgbClr val="00338D"/>
                </a:solidFill>
              </a:rPr>
              <a:t>Rather, Alibaba has created software platforms that facilitate the exchange of goods and services</a:t>
            </a:r>
            <a:endParaRPr sz="1500">
              <a:solidFill>
                <a:srgbClr val="00338D"/>
              </a:solidFill>
            </a:endParaRPr>
          </a:p>
          <a:p>
            <a:pPr marL="914400" lvl="1" indent="-323850" algn="l" rtl="0">
              <a:lnSpc>
                <a:spcPct val="115000"/>
              </a:lnSpc>
              <a:spcBef>
                <a:spcPts val="0"/>
              </a:spcBef>
              <a:spcAft>
                <a:spcPts val="0"/>
              </a:spcAft>
              <a:buClr>
                <a:srgbClr val="00338D"/>
              </a:buClr>
              <a:buSzPts val="1500"/>
              <a:buChar char="○"/>
            </a:pPr>
            <a:r>
              <a:rPr lang="en-US" sz="1500">
                <a:solidFill>
                  <a:srgbClr val="00338D"/>
                </a:solidFill>
              </a:rPr>
              <a:t>Alibaba's revenues are less than Amazon's, it has higher</a:t>
            </a:r>
            <a:r>
              <a:rPr lang="en-US" sz="1500">
                <a:solidFill>
                  <a:srgbClr val="00338D"/>
                </a:solidFill>
                <a:uFill>
                  <a:noFill/>
                </a:uFill>
                <a:hlinkClick r:id="rId3"/>
              </a:rPr>
              <a:t> operating margins</a:t>
            </a:r>
            <a:r>
              <a:rPr lang="en-US" sz="1500">
                <a:solidFill>
                  <a:srgbClr val="00338D"/>
                </a:solidFill>
              </a:rPr>
              <a:t> and</a:t>
            </a:r>
            <a:r>
              <a:rPr lang="en-US" sz="1500">
                <a:solidFill>
                  <a:srgbClr val="00338D"/>
                </a:solidFill>
                <a:uFill>
                  <a:noFill/>
                </a:uFill>
                <a:hlinkClick r:id="rId4"/>
              </a:rPr>
              <a:t> profit margins</a:t>
            </a:r>
            <a:endParaRPr sz="1500">
              <a:solidFill>
                <a:srgbClr val="00338D"/>
              </a:solidFill>
            </a:endParaRPr>
          </a:p>
          <a:p>
            <a:pPr marL="457200" lvl="0" indent="-323850" algn="l" rtl="0">
              <a:lnSpc>
                <a:spcPct val="115000"/>
              </a:lnSpc>
              <a:spcBef>
                <a:spcPts val="0"/>
              </a:spcBef>
              <a:spcAft>
                <a:spcPts val="0"/>
              </a:spcAft>
              <a:buClr>
                <a:srgbClr val="00338D"/>
              </a:buClr>
              <a:buSzPts val="1500"/>
              <a:buChar char="●"/>
            </a:pPr>
            <a:r>
              <a:rPr lang="en-US" sz="1500">
                <a:solidFill>
                  <a:srgbClr val="00338D"/>
                </a:solidFill>
              </a:rPr>
              <a:t>Alibaba owns nine other companies and operates in a variety of different industries and verticals</a:t>
            </a:r>
            <a:endParaRPr sz="1500">
              <a:solidFill>
                <a:srgbClr val="00338D"/>
              </a:solidFill>
            </a:endParaRPr>
          </a:p>
          <a:p>
            <a:pPr marL="457200" lvl="0" indent="-323850" algn="l" rtl="0">
              <a:lnSpc>
                <a:spcPct val="115000"/>
              </a:lnSpc>
              <a:spcBef>
                <a:spcPts val="0"/>
              </a:spcBef>
              <a:spcAft>
                <a:spcPts val="0"/>
              </a:spcAft>
              <a:buClr>
                <a:srgbClr val="00338D"/>
              </a:buClr>
              <a:buSzPts val="1500"/>
              <a:buChar char="●"/>
            </a:pPr>
            <a:r>
              <a:rPr lang="en-US" sz="1500">
                <a:solidFill>
                  <a:srgbClr val="00338D"/>
                </a:solidFill>
              </a:rPr>
              <a:t>Also created an ecosystem of payments, cloud computing, logistics, and data management companies to compliment their ecommerce business</a:t>
            </a:r>
            <a:endParaRPr sz="1500">
              <a:solidFill>
                <a:srgbClr val="00338D"/>
              </a:solidFill>
            </a:endParaRPr>
          </a:p>
          <a:p>
            <a:pPr marL="457200" lvl="0" indent="-323850" algn="l" rtl="0">
              <a:lnSpc>
                <a:spcPct val="115000"/>
              </a:lnSpc>
              <a:spcBef>
                <a:spcPts val="0"/>
              </a:spcBef>
              <a:spcAft>
                <a:spcPts val="0"/>
              </a:spcAft>
              <a:buClr>
                <a:srgbClr val="00338D"/>
              </a:buClr>
              <a:buSzPts val="1500"/>
              <a:buChar char="●"/>
            </a:pPr>
            <a:r>
              <a:rPr lang="en-US" sz="1500">
                <a:solidFill>
                  <a:srgbClr val="00338D"/>
                </a:solidFill>
              </a:rPr>
              <a:t>Single’s Day generated $30.8 billion in sales in one day</a:t>
            </a:r>
            <a:endParaRPr sz="1500">
              <a:solidFill>
                <a:srgbClr val="00338D"/>
              </a:solidFill>
            </a:endParaRPr>
          </a:p>
        </p:txBody>
      </p:sp>
      <p:pic>
        <p:nvPicPr>
          <p:cNvPr id="155" name="Google Shape;155;p23"/>
          <p:cNvPicPr preferRelativeResize="0"/>
          <p:nvPr/>
        </p:nvPicPr>
        <p:blipFill rotWithShape="1">
          <a:blip r:embed="rId5">
            <a:alphaModFix/>
          </a:blip>
          <a:srcRect r="46558"/>
          <a:stretch/>
        </p:blipFill>
        <p:spPr>
          <a:xfrm>
            <a:off x="6505700" y="1326207"/>
            <a:ext cx="4446450" cy="4875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p:nvPr/>
        </p:nvSpPr>
        <p:spPr>
          <a:xfrm>
            <a:off x="6369875" y="4668338"/>
            <a:ext cx="2225700" cy="1516200"/>
          </a:xfrm>
          <a:prstGeom prst="round2DiagRect">
            <a:avLst>
              <a:gd name="adj1" fmla="val 16667"/>
              <a:gd name="adj2" fmla="val 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4"/>
          <p:cNvSpPr/>
          <p:nvPr/>
        </p:nvSpPr>
        <p:spPr>
          <a:xfrm>
            <a:off x="370950" y="4668338"/>
            <a:ext cx="2225700" cy="1516200"/>
          </a:xfrm>
          <a:prstGeom prst="round2DiagRect">
            <a:avLst>
              <a:gd name="adj1" fmla="val 16667"/>
              <a:gd name="adj2" fmla="val 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p:nvPr/>
        </p:nvSpPr>
        <p:spPr>
          <a:xfrm>
            <a:off x="6369875" y="1326375"/>
            <a:ext cx="2225700" cy="1516200"/>
          </a:xfrm>
          <a:prstGeom prst="round2DiagRect">
            <a:avLst>
              <a:gd name="adj1" fmla="val 16667"/>
              <a:gd name="adj2" fmla="val 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4"/>
          <p:cNvSpPr txBox="1">
            <a:spLocks noGrp="1"/>
          </p:cNvSpPr>
          <p:nvPr>
            <p:ph type="title"/>
          </p:nvPr>
        </p:nvSpPr>
        <p:spPr>
          <a:xfrm>
            <a:off x="778843" y="222049"/>
            <a:ext cx="10219500" cy="831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solidFill>
                  <a:srgbClr val="00338D"/>
                </a:solidFill>
              </a:rPr>
              <a:t>SWOT Analysis </a:t>
            </a:r>
            <a:endParaRPr>
              <a:solidFill>
                <a:srgbClr val="00338D"/>
              </a:solidFill>
            </a:endParaRPr>
          </a:p>
        </p:txBody>
      </p:sp>
      <p:pic>
        <p:nvPicPr>
          <p:cNvPr id="164" name="Google Shape;164;p24"/>
          <p:cNvPicPr preferRelativeResize="0"/>
          <p:nvPr/>
        </p:nvPicPr>
        <p:blipFill rotWithShape="1">
          <a:blip r:embed="rId3">
            <a:alphaModFix/>
          </a:blip>
          <a:srcRect l="6889" r="13556"/>
          <a:stretch/>
        </p:blipFill>
        <p:spPr>
          <a:xfrm>
            <a:off x="6555925" y="1621625"/>
            <a:ext cx="1366900" cy="1113275"/>
          </a:xfrm>
          <a:prstGeom prst="rect">
            <a:avLst/>
          </a:prstGeom>
          <a:noFill/>
          <a:ln>
            <a:noFill/>
          </a:ln>
        </p:spPr>
      </p:pic>
      <p:pic>
        <p:nvPicPr>
          <p:cNvPr id="165" name="Google Shape;165;p24"/>
          <p:cNvPicPr preferRelativeResize="0"/>
          <p:nvPr/>
        </p:nvPicPr>
        <p:blipFill rotWithShape="1">
          <a:blip r:embed="rId4">
            <a:alphaModFix/>
          </a:blip>
          <a:srcRect l="5590" r="10846"/>
          <a:stretch/>
        </p:blipFill>
        <p:spPr>
          <a:xfrm>
            <a:off x="630750" y="4815969"/>
            <a:ext cx="1366900" cy="1220943"/>
          </a:xfrm>
          <a:prstGeom prst="rect">
            <a:avLst/>
          </a:prstGeom>
          <a:noFill/>
          <a:ln>
            <a:noFill/>
          </a:ln>
        </p:spPr>
      </p:pic>
      <p:pic>
        <p:nvPicPr>
          <p:cNvPr id="166" name="Google Shape;166;p24"/>
          <p:cNvPicPr preferRelativeResize="0"/>
          <p:nvPr/>
        </p:nvPicPr>
        <p:blipFill rotWithShape="1">
          <a:blip r:embed="rId5">
            <a:alphaModFix/>
          </a:blip>
          <a:srcRect r="19614"/>
          <a:stretch/>
        </p:blipFill>
        <p:spPr>
          <a:xfrm>
            <a:off x="6475975" y="4778063"/>
            <a:ext cx="1526775" cy="1296725"/>
          </a:xfrm>
          <a:prstGeom prst="rect">
            <a:avLst/>
          </a:prstGeom>
          <a:noFill/>
          <a:ln>
            <a:noFill/>
          </a:ln>
        </p:spPr>
      </p:pic>
      <p:sp>
        <p:nvSpPr>
          <p:cNvPr id="167" name="Google Shape;167;p24"/>
          <p:cNvSpPr/>
          <p:nvPr/>
        </p:nvSpPr>
        <p:spPr>
          <a:xfrm>
            <a:off x="370950" y="1420175"/>
            <a:ext cx="2225700" cy="1516200"/>
          </a:xfrm>
          <a:prstGeom prst="round2DiagRect">
            <a:avLst>
              <a:gd name="adj1" fmla="val 16667"/>
              <a:gd name="adj2" fmla="val 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24"/>
          <p:cNvPicPr preferRelativeResize="0"/>
          <p:nvPr/>
        </p:nvPicPr>
        <p:blipFill rotWithShape="1">
          <a:blip r:embed="rId6">
            <a:alphaModFix/>
          </a:blip>
          <a:srcRect l="111006" t="80420" r="-93883" b="-80420"/>
          <a:stretch/>
        </p:blipFill>
        <p:spPr>
          <a:xfrm>
            <a:off x="4663500" y="3549925"/>
            <a:ext cx="1526775" cy="1228150"/>
          </a:xfrm>
          <a:prstGeom prst="rect">
            <a:avLst/>
          </a:prstGeom>
          <a:noFill/>
          <a:ln>
            <a:noFill/>
          </a:ln>
        </p:spPr>
      </p:pic>
      <p:pic>
        <p:nvPicPr>
          <p:cNvPr id="169" name="Google Shape;169;p24"/>
          <p:cNvPicPr preferRelativeResize="0"/>
          <p:nvPr/>
        </p:nvPicPr>
        <p:blipFill>
          <a:blip r:embed="rId7">
            <a:alphaModFix/>
          </a:blip>
          <a:stretch>
            <a:fillRect/>
          </a:stretch>
        </p:blipFill>
        <p:spPr>
          <a:xfrm>
            <a:off x="630750" y="1621625"/>
            <a:ext cx="1706089" cy="1220950"/>
          </a:xfrm>
          <a:prstGeom prst="rect">
            <a:avLst/>
          </a:prstGeom>
          <a:noFill/>
          <a:ln>
            <a:noFill/>
          </a:ln>
        </p:spPr>
      </p:pic>
      <p:sp>
        <p:nvSpPr>
          <p:cNvPr id="170" name="Google Shape;170;p24"/>
          <p:cNvSpPr txBox="1"/>
          <p:nvPr/>
        </p:nvSpPr>
        <p:spPr>
          <a:xfrm>
            <a:off x="2612250" y="1420238"/>
            <a:ext cx="3919500" cy="17625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Char char="●"/>
            </a:pPr>
            <a:r>
              <a:rPr lang="en-US" sz="1500">
                <a:solidFill>
                  <a:srgbClr val="00338D"/>
                </a:solidFill>
              </a:rPr>
              <a:t>Large Scale of Operations</a:t>
            </a:r>
            <a:endParaRPr sz="1500">
              <a:solidFill>
                <a:srgbClr val="00338D"/>
              </a:solidFill>
            </a:endParaRPr>
          </a:p>
          <a:p>
            <a:pPr marL="0" lvl="0" indent="0" algn="l" rtl="0">
              <a:lnSpc>
                <a:spcPct val="115000"/>
              </a:lnSpc>
              <a:spcBef>
                <a:spcPts val="0"/>
              </a:spcBef>
              <a:spcAft>
                <a:spcPts val="0"/>
              </a:spcAft>
              <a:buNone/>
            </a:pPr>
            <a:endParaRPr sz="1500">
              <a:solidFill>
                <a:srgbClr val="00338D"/>
              </a:solidFill>
            </a:endParaRPr>
          </a:p>
          <a:p>
            <a:pPr marL="457200" lvl="0" indent="-323850" algn="l" rtl="0">
              <a:lnSpc>
                <a:spcPct val="115000"/>
              </a:lnSpc>
              <a:spcBef>
                <a:spcPts val="0"/>
              </a:spcBef>
              <a:spcAft>
                <a:spcPts val="0"/>
              </a:spcAft>
              <a:buClr>
                <a:srgbClr val="00338D"/>
              </a:buClr>
              <a:buSzPts val="1500"/>
              <a:buChar char="●"/>
            </a:pPr>
            <a:r>
              <a:rPr lang="en-US" sz="1500">
                <a:solidFill>
                  <a:srgbClr val="00338D"/>
                </a:solidFill>
              </a:rPr>
              <a:t>Visionary Leader  (Qualitative)</a:t>
            </a:r>
            <a:endParaRPr sz="1500">
              <a:solidFill>
                <a:srgbClr val="00338D"/>
              </a:solidFill>
            </a:endParaRPr>
          </a:p>
          <a:p>
            <a:pPr marL="0" lvl="0" indent="0" algn="l" rtl="0">
              <a:lnSpc>
                <a:spcPct val="115000"/>
              </a:lnSpc>
              <a:spcBef>
                <a:spcPts val="0"/>
              </a:spcBef>
              <a:spcAft>
                <a:spcPts val="0"/>
              </a:spcAft>
              <a:buNone/>
            </a:pPr>
            <a:endParaRPr sz="1500">
              <a:solidFill>
                <a:srgbClr val="00338D"/>
              </a:solidFill>
            </a:endParaRPr>
          </a:p>
          <a:p>
            <a:pPr marL="457200" lvl="0" indent="-323850" algn="l" rtl="0">
              <a:lnSpc>
                <a:spcPct val="115000"/>
              </a:lnSpc>
              <a:spcBef>
                <a:spcPts val="0"/>
              </a:spcBef>
              <a:spcAft>
                <a:spcPts val="0"/>
              </a:spcAft>
              <a:buClr>
                <a:srgbClr val="00338D"/>
              </a:buClr>
              <a:buSzPts val="1500"/>
              <a:buChar char="●"/>
            </a:pPr>
            <a:r>
              <a:rPr lang="en-US" sz="1500">
                <a:solidFill>
                  <a:srgbClr val="00338D"/>
                </a:solidFill>
              </a:rPr>
              <a:t>Large Market Share</a:t>
            </a:r>
            <a:endParaRPr sz="1500">
              <a:solidFill>
                <a:srgbClr val="00338D"/>
              </a:solidFill>
            </a:endParaRPr>
          </a:p>
          <a:p>
            <a:pPr marL="0" lvl="0" indent="0" algn="l" rtl="0">
              <a:lnSpc>
                <a:spcPct val="115000"/>
              </a:lnSpc>
              <a:spcBef>
                <a:spcPts val="0"/>
              </a:spcBef>
              <a:spcAft>
                <a:spcPts val="0"/>
              </a:spcAft>
              <a:buNone/>
            </a:pPr>
            <a:endParaRPr/>
          </a:p>
        </p:txBody>
      </p:sp>
      <p:sp>
        <p:nvSpPr>
          <p:cNvPr id="171" name="Google Shape;171;p24"/>
          <p:cNvSpPr txBox="1"/>
          <p:nvPr/>
        </p:nvSpPr>
        <p:spPr>
          <a:xfrm>
            <a:off x="8887475" y="1511800"/>
            <a:ext cx="3113100" cy="14406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00338D"/>
              </a:buClr>
              <a:buSzPts val="1500"/>
              <a:buChar char="●"/>
            </a:pPr>
            <a:r>
              <a:rPr lang="en-US" sz="1500">
                <a:solidFill>
                  <a:srgbClr val="00338D"/>
                </a:solidFill>
              </a:rPr>
              <a:t>Too many sellers/too many options</a:t>
            </a:r>
            <a:endParaRPr sz="1500">
              <a:solidFill>
                <a:srgbClr val="00338D"/>
              </a:solidFill>
            </a:endParaRPr>
          </a:p>
          <a:p>
            <a:pPr marL="457200" lvl="0" indent="-323850" algn="l" rtl="0">
              <a:lnSpc>
                <a:spcPct val="115000"/>
              </a:lnSpc>
              <a:spcBef>
                <a:spcPts val="0"/>
              </a:spcBef>
              <a:spcAft>
                <a:spcPts val="0"/>
              </a:spcAft>
              <a:buClr>
                <a:srgbClr val="00338D"/>
              </a:buClr>
              <a:buSzPts val="1500"/>
              <a:buChar char="●"/>
            </a:pPr>
            <a:r>
              <a:rPr lang="en-US" sz="1500">
                <a:solidFill>
                  <a:srgbClr val="00338D"/>
                </a:solidFill>
              </a:rPr>
              <a:t>Very high discounts</a:t>
            </a:r>
            <a:endParaRPr sz="1500">
              <a:solidFill>
                <a:srgbClr val="00338D"/>
              </a:solidFill>
            </a:endParaRPr>
          </a:p>
          <a:p>
            <a:pPr marL="457200" lvl="0" indent="-323850" algn="l" rtl="0">
              <a:lnSpc>
                <a:spcPct val="115000"/>
              </a:lnSpc>
              <a:spcBef>
                <a:spcPts val="0"/>
              </a:spcBef>
              <a:spcAft>
                <a:spcPts val="0"/>
              </a:spcAft>
              <a:buClr>
                <a:srgbClr val="00338D"/>
              </a:buClr>
              <a:buSzPts val="1500"/>
              <a:buChar char="●"/>
            </a:pPr>
            <a:r>
              <a:rPr lang="en-US" sz="1500">
                <a:solidFill>
                  <a:srgbClr val="00338D"/>
                </a:solidFill>
              </a:rPr>
              <a:t>Little to no customer service</a:t>
            </a:r>
            <a:endParaRPr sz="1500">
              <a:solidFill>
                <a:srgbClr val="00338D"/>
              </a:solidFill>
            </a:endParaRPr>
          </a:p>
          <a:p>
            <a:pPr marL="457200" lvl="0" indent="-323850" algn="l" rtl="0">
              <a:lnSpc>
                <a:spcPct val="115000"/>
              </a:lnSpc>
              <a:spcBef>
                <a:spcPts val="0"/>
              </a:spcBef>
              <a:spcAft>
                <a:spcPts val="0"/>
              </a:spcAft>
              <a:buClr>
                <a:srgbClr val="00338D"/>
              </a:buClr>
              <a:buSzPts val="1500"/>
              <a:buChar char="●"/>
            </a:pPr>
            <a:r>
              <a:rPr lang="en-US" sz="1500">
                <a:solidFill>
                  <a:srgbClr val="00338D"/>
                </a:solidFill>
              </a:rPr>
              <a:t>Weak product description</a:t>
            </a:r>
            <a:endParaRPr sz="1500">
              <a:solidFill>
                <a:srgbClr val="00338D"/>
              </a:solidFill>
            </a:endParaRPr>
          </a:p>
        </p:txBody>
      </p:sp>
      <p:sp>
        <p:nvSpPr>
          <p:cNvPr id="172" name="Google Shape;172;p24"/>
          <p:cNvSpPr txBox="1"/>
          <p:nvPr/>
        </p:nvSpPr>
        <p:spPr>
          <a:xfrm>
            <a:off x="2826727" y="4668350"/>
            <a:ext cx="3171000" cy="17625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00338D"/>
              </a:buClr>
              <a:buSzPts val="1500"/>
              <a:buChar char="●"/>
            </a:pPr>
            <a:r>
              <a:rPr lang="en-US" sz="1500">
                <a:solidFill>
                  <a:srgbClr val="00338D"/>
                </a:solidFill>
              </a:rPr>
              <a:t>Experience in China</a:t>
            </a:r>
            <a:endParaRPr sz="1500">
              <a:solidFill>
                <a:srgbClr val="00338D"/>
              </a:solidFill>
            </a:endParaRPr>
          </a:p>
          <a:p>
            <a:pPr marL="457200" lvl="0" indent="-323850" algn="l" rtl="0">
              <a:lnSpc>
                <a:spcPct val="115000"/>
              </a:lnSpc>
              <a:spcBef>
                <a:spcPts val="0"/>
              </a:spcBef>
              <a:spcAft>
                <a:spcPts val="0"/>
              </a:spcAft>
              <a:buClr>
                <a:srgbClr val="00338D"/>
              </a:buClr>
              <a:buSzPts val="1500"/>
              <a:buChar char="●"/>
            </a:pPr>
            <a:r>
              <a:rPr lang="en-US" sz="1500">
                <a:solidFill>
                  <a:srgbClr val="00338D"/>
                </a:solidFill>
              </a:rPr>
              <a:t>Areas to refine/Product management</a:t>
            </a:r>
            <a:endParaRPr sz="1500">
              <a:solidFill>
                <a:srgbClr val="00338D"/>
              </a:solidFill>
            </a:endParaRPr>
          </a:p>
          <a:p>
            <a:pPr marL="457200" lvl="0" indent="-323850" algn="l" rtl="0">
              <a:lnSpc>
                <a:spcPct val="115000"/>
              </a:lnSpc>
              <a:spcBef>
                <a:spcPts val="0"/>
              </a:spcBef>
              <a:spcAft>
                <a:spcPts val="0"/>
              </a:spcAft>
              <a:buClr>
                <a:srgbClr val="00338D"/>
              </a:buClr>
              <a:buSzPts val="1500"/>
              <a:buChar char="●"/>
            </a:pPr>
            <a:r>
              <a:rPr lang="en-US" sz="1500">
                <a:solidFill>
                  <a:srgbClr val="00338D"/>
                </a:solidFill>
              </a:rPr>
              <a:t>Aggregator based model</a:t>
            </a:r>
            <a:endParaRPr sz="1500">
              <a:solidFill>
                <a:srgbClr val="00338D"/>
              </a:solidFill>
            </a:endParaRPr>
          </a:p>
          <a:p>
            <a:pPr marL="457200" lvl="0" indent="-323850" algn="l" rtl="0">
              <a:lnSpc>
                <a:spcPct val="115000"/>
              </a:lnSpc>
              <a:spcBef>
                <a:spcPts val="0"/>
              </a:spcBef>
              <a:spcAft>
                <a:spcPts val="0"/>
              </a:spcAft>
              <a:buClr>
                <a:srgbClr val="00338D"/>
              </a:buClr>
              <a:buSzPts val="1500"/>
              <a:buChar char="●"/>
            </a:pPr>
            <a:r>
              <a:rPr lang="en-US" sz="1500">
                <a:solidFill>
                  <a:srgbClr val="00338D"/>
                </a:solidFill>
              </a:rPr>
              <a:t>Opportunity for physical &amp; creative customer interaction</a:t>
            </a:r>
            <a:endParaRPr sz="1500">
              <a:solidFill>
                <a:srgbClr val="00338D"/>
              </a:solidFill>
            </a:endParaRPr>
          </a:p>
          <a:p>
            <a:pPr marL="457200" lvl="0" indent="0" algn="l" rtl="0">
              <a:lnSpc>
                <a:spcPct val="115000"/>
              </a:lnSpc>
              <a:spcBef>
                <a:spcPts val="0"/>
              </a:spcBef>
              <a:spcAft>
                <a:spcPts val="0"/>
              </a:spcAft>
              <a:buNone/>
            </a:pPr>
            <a:endParaRPr/>
          </a:p>
        </p:txBody>
      </p:sp>
      <p:sp>
        <p:nvSpPr>
          <p:cNvPr id="173" name="Google Shape;173;p24"/>
          <p:cNvSpPr txBox="1"/>
          <p:nvPr/>
        </p:nvSpPr>
        <p:spPr>
          <a:xfrm>
            <a:off x="8887475" y="4812350"/>
            <a:ext cx="3113100" cy="12282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00338D"/>
              </a:buClr>
              <a:buSzPts val="1500"/>
              <a:buChar char="●"/>
            </a:pPr>
            <a:r>
              <a:rPr lang="en-US" sz="1500">
                <a:solidFill>
                  <a:srgbClr val="00338D"/>
                </a:solidFill>
              </a:rPr>
              <a:t>Stability of the economy</a:t>
            </a:r>
            <a:endParaRPr sz="1500">
              <a:solidFill>
                <a:srgbClr val="00338D"/>
              </a:solidFill>
            </a:endParaRPr>
          </a:p>
          <a:p>
            <a:pPr marL="457200" lvl="0" indent="-323850" algn="l" rtl="0">
              <a:lnSpc>
                <a:spcPct val="115000"/>
              </a:lnSpc>
              <a:spcBef>
                <a:spcPts val="0"/>
              </a:spcBef>
              <a:spcAft>
                <a:spcPts val="0"/>
              </a:spcAft>
              <a:buClr>
                <a:srgbClr val="00338D"/>
              </a:buClr>
              <a:buSzPts val="1500"/>
              <a:buChar char="●"/>
            </a:pPr>
            <a:r>
              <a:rPr lang="en-US" sz="1500">
                <a:solidFill>
                  <a:srgbClr val="00338D"/>
                </a:solidFill>
              </a:rPr>
              <a:t>Dropping profitability</a:t>
            </a:r>
            <a:endParaRPr sz="1500">
              <a:solidFill>
                <a:srgbClr val="00338D"/>
              </a:solidFill>
            </a:endParaRPr>
          </a:p>
          <a:p>
            <a:pPr marL="457200" lvl="0" indent="-323850" algn="l" rtl="0">
              <a:lnSpc>
                <a:spcPct val="115000"/>
              </a:lnSpc>
              <a:spcBef>
                <a:spcPts val="0"/>
              </a:spcBef>
              <a:spcAft>
                <a:spcPts val="0"/>
              </a:spcAft>
              <a:buClr>
                <a:srgbClr val="00338D"/>
              </a:buClr>
              <a:buSzPts val="1500"/>
              <a:buChar char="●"/>
            </a:pPr>
            <a:r>
              <a:rPr lang="en-US" sz="1500">
                <a:solidFill>
                  <a:srgbClr val="00338D"/>
                </a:solidFill>
              </a:rPr>
              <a:t>Rising Competition</a:t>
            </a:r>
            <a:endParaRPr sz="1500">
              <a:solidFill>
                <a:srgbClr val="00338D"/>
              </a:solidFill>
            </a:endParaRPr>
          </a:p>
          <a:p>
            <a:pPr marL="457200" lvl="0" indent="0" algn="l" rtl="0">
              <a:lnSpc>
                <a:spcPct val="115000"/>
              </a:lnSpc>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986243" y="277174"/>
            <a:ext cx="10219500" cy="831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solidFill>
                  <a:srgbClr val="00338D"/>
                </a:solidFill>
              </a:rPr>
              <a:t>Proposed Solution</a:t>
            </a:r>
            <a:endParaRPr>
              <a:solidFill>
                <a:srgbClr val="00338D"/>
              </a:solidFill>
            </a:endParaRPr>
          </a:p>
        </p:txBody>
      </p:sp>
      <p:sp>
        <p:nvSpPr>
          <p:cNvPr id="179" name="Google Shape;179;p25"/>
          <p:cNvSpPr txBox="1">
            <a:spLocks noGrp="1"/>
          </p:cNvSpPr>
          <p:nvPr>
            <p:ph type="body" idx="1"/>
          </p:nvPr>
        </p:nvSpPr>
        <p:spPr>
          <a:xfrm>
            <a:off x="1097400" y="5452825"/>
            <a:ext cx="2711100" cy="831000"/>
          </a:xfrm>
          <a:prstGeom prst="rect">
            <a:avLst/>
          </a:prstGeom>
        </p:spPr>
        <p:txBody>
          <a:bodyPr spcFirstLastPara="1" wrap="square" lIns="0" tIns="0" rIns="0" bIns="0" anchor="t" anchorCtr="0">
            <a:noAutofit/>
          </a:bodyPr>
          <a:lstStyle/>
          <a:p>
            <a:pPr marL="457200" lvl="0" indent="-323850" algn="l" rtl="0">
              <a:spcBef>
                <a:spcPts val="0"/>
              </a:spcBef>
              <a:spcAft>
                <a:spcPts val="0"/>
              </a:spcAft>
              <a:buClr>
                <a:srgbClr val="00338D"/>
              </a:buClr>
              <a:buSzPts val="1500"/>
              <a:buChar char="●"/>
            </a:pPr>
            <a:r>
              <a:rPr lang="en-US" sz="1500">
                <a:solidFill>
                  <a:srgbClr val="00338D"/>
                </a:solidFill>
                <a:latin typeface="Arial"/>
                <a:ea typeface="Arial"/>
                <a:cs typeface="Arial"/>
                <a:sym typeface="Arial"/>
              </a:rPr>
              <a:t>Utilize strengths, Combat our weaknesses, maximize our opportunity, dodge threats </a:t>
            </a:r>
            <a:endParaRPr sz="1500">
              <a:solidFill>
                <a:srgbClr val="00338D"/>
              </a:solidFill>
              <a:latin typeface="Arial"/>
              <a:ea typeface="Arial"/>
              <a:cs typeface="Arial"/>
              <a:sym typeface="Arial"/>
            </a:endParaRPr>
          </a:p>
          <a:p>
            <a:pPr marL="457200" lvl="0" indent="0" algn="l" rtl="0">
              <a:spcBef>
                <a:spcPts val="2100"/>
              </a:spcBef>
              <a:spcAft>
                <a:spcPts val="2100"/>
              </a:spcAft>
              <a:buNone/>
            </a:pPr>
            <a:endParaRPr/>
          </a:p>
        </p:txBody>
      </p:sp>
      <p:pic>
        <p:nvPicPr>
          <p:cNvPr id="180" name="Google Shape;180;p25"/>
          <p:cNvPicPr preferRelativeResize="0"/>
          <p:nvPr/>
        </p:nvPicPr>
        <p:blipFill>
          <a:blip r:embed="rId3">
            <a:alphaModFix/>
          </a:blip>
          <a:stretch>
            <a:fillRect/>
          </a:stretch>
        </p:blipFill>
        <p:spPr>
          <a:xfrm>
            <a:off x="8866050" y="1469974"/>
            <a:ext cx="1685925" cy="1257300"/>
          </a:xfrm>
          <a:prstGeom prst="rect">
            <a:avLst/>
          </a:prstGeom>
          <a:noFill/>
          <a:ln>
            <a:noFill/>
          </a:ln>
        </p:spPr>
      </p:pic>
      <p:pic>
        <p:nvPicPr>
          <p:cNvPr id="181" name="Google Shape;181;p25"/>
          <p:cNvPicPr preferRelativeResize="0"/>
          <p:nvPr/>
        </p:nvPicPr>
        <p:blipFill>
          <a:blip r:embed="rId4">
            <a:alphaModFix/>
          </a:blip>
          <a:stretch>
            <a:fillRect/>
          </a:stretch>
        </p:blipFill>
        <p:spPr>
          <a:xfrm>
            <a:off x="5512600" y="3428999"/>
            <a:ext cx="1685925" cy="1200150"/>
          </a:xfrm>
          <a:prstGeom prst="rect">
            <a:avLst/>
          </a:prstGeom>
          <a:noFill/>
          <a:ln>
            <a:noFill/>
          </a:ln>
        </p:spPr>
      </p:pic>
      <p:pic>
        <p:nvPicPr>
          <p:cNvPr id="182" name="Google Shape;182;p25"/>
          <p:cNvPicPr preferRelativeResize="0"/>
          <p:nvPr/>
        </p:nvPicPr>
        <p:blipFill>
          <a:blip r:embed="rId5">
            <a:alphaModFix/>
          </a:blip>
          <a:stretch>
            <a:fillRect/>
          </a:stretch>
        </p:blipFill>
        <p:spPr>
          <a:xfrm>
            <a:off x="5484025" y="1546174"/>
            <a:ext cx="1743075" cy="1219200"/>
          </a:xfrm>
          <a:prstGeom prst="rect">
            <a:avLst/>
          </a:prstGeom>
          <a:noFill/>
          <a:ln>
            <a:noFill/>
          </a:ln>
        </p:spPr>
      </p:pic>
      <p:pic>
        <p:nvPicPr>
          <p:cNvPr id="183" name="Google Shape;183;p25"/>
          <p:cNvPicPr preferRelativeResize="0"/>
          <p:nvPr/>
        </p:nvPicPr>
        <p:blipFill>
          <a:blip r:embed="rId6">
            <a:alphaModFix/>
          </a:blip>
          <a:stretch>
            <a:fillRect/>
          </a:stretch>
        </p:blipFill>
        <p:spPr>
          <a:xfrm>
            <a:off x="8813663" y="3314699"/>
            <a:ext cx="1790700" cy="1314450"/>
          </a:xfrm>
          <a:prstGeom prst="rect">
            <a:avLst/>
          </a:prstGeom>
          <a:noFill/>
          <a:ln>
            <a:noFill/>
          </a:ln>
        </p:spPr>
      </p:pic>
      <p:sp>
        <p:nvSpPr>
          <p:cNvPr id="184" name="Google Shape;184;p25"/>
          <p:cNvSpPr txBox="1"/>
          <p:nvPr/>
        </p:nvSpPr>
        <p:spPr>
          <a:xfrm>
            <a:off x="986250" y="1233450"/>
            <a:ext cx="31767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u="sng">
                <a:solidFill>
                  <a:srgbClr val="00338D"/>
                </a:solidFill>
              </a:rPr>
              <a:t>Introducing AliAlive, by Alibaba</a:t>
            </a:r>
            <a:endParaRPr sz="1500" b="1" u="sng">
              <a:solidFill>
                <a:srgbClr val="00338D"/>
              </a:solidFill>
            </a:endParaRPr>
          </a:p>
          <a:p>
            <a:pPr marL="0" lvl="0" indent="0" algn="l" rtl="0">
              <a:lnSpc>
                <a:spcPct val="150000"/>
              </a:lnSpc>
              <a:spcBef>
                <a:spcPts val="0"/>
              </a:spcBef>
              <a:spcAft>
                <a:spcPts val="0"/>
              </a:spcAft>
              <a:buNone/>
            </a:pPr>
            <a:endParaRPr sz="1500" b="1" u="sng">
              <a:solidFill>
                <a:srgbClr val="00338D"/>
              </a:solidFill>
            </a:endParaRPr>
          </a:p>
          <a:p>
            <a:pPr marL="0" lvl="0" indent="0" algn="l" rtl="0">
              <a:lnSpc>
                <a:spcPct val="150000"/>
              </a:lnSpc>
              <a:spcBef>
                <a:spcPts val="0"/>
              </a:spcBef>
              <a:spcAft>
                <a:spcPts val="0"/>
              </a:spcAft>
              <a:buNone/>
            </a:pPr>
            <a:r>
              <a:rPr lang="en-US" sz="1500">
                <a:solidFill>
                  <a:srgbClr val="00338D"/>
                </a:solidFill>
              </a:rPr>
              <a:t>AliAlive: a platform where live streaming features are offered.  Businesses can personally interact with their customers in a Q&amp;A live video environment, as well as observe the process of creation, customization, and environment in which the product comes from through layering elements of VR and AR.</a:t>
            </a:r>
            <a:r>
              <a:rPr lang="en-US">
                <a:solidFill>
                  <a:srgbClr val="00338D"/>
                </a:solidFill>
              </a:rPr>
              <a:t> </a:t>
            </a:r>
            <a:endParaRPr>
              <a:solidFill>
                <a:srgbClr val="00338D"/>
              </a:solidFill>
            </a:endParaRPr>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1600"/>
                                          </p:stCondLst>
                                        </p:cTn>
                                        <p:tgtEl>
                                          <p:spTgt spid="18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1600"/>
                                          </p:stCondLst>
                                        </p:cTn>
                                        <p:tgtEl>
                                          <p:spTgt spid="183"/>
                                        </p:tgtEl>
                                        <p:attrNameLst>
                                          <p:attrName>style.visibility</p:attrName>
                                        </p:attrNameLst>
                                      </p:cBhvr>
                                      <p:to>
                                        <p:strVal val="hidden"/>
                                      </p:to>
                                    </p:set>
                                  </p:childTnLst>
                                </p:cTn>
                              </p:par>
                            </p:childTnLst>
                          </p:cTn>
                        </p:par>
                        <p:par>
                          <p:cTn id="9" fill="hold">
                            <p:stCondLst>
                              <p:cond delay="1600"/>
                            </p:stCondLst>
                            <p:childTnLst>
                              <p:par>
                                <p:cTn id="10" presetID="10" presetClass="entr" presetSubtype="0" fill="hold" nodeType="afterEffect">
                                  <p:stCondLst>
                                    <p:cond delay="0"/>
                                  </p:stCondLst>
                                  <p:childTnLst>
                                    <p:set>
                                      <p:cBhvr>
                                        <p:cTn id="11" dur="1" fill="hold">
                                          <p:stCondLst>
                                            <p:cond delay="0"/>
                                          </p:stCondLst>
                                        </p:cTn>
                                        <p:tgtEl>
                                          <p:spTgt spid="184"/>
                                        </p:tgtEl>
                                        <p:attrNameLst>
                                          <p:attrName>style.visibility</p:attrName>
                                        </p:attrNameLst>
                                      </p:cBhvr>
                                      <p:to>
                                        <p:strVal val="visible"/>
                                      </p:to>
                                    </p:set>
                                    <p:animEffect transition="in" filter="fade">
                                      <p:cBhvr>
                                        <p:cTn id="12" dur="1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1003200" y="432000"/>
            <a:ext cx="10185600" cy="518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a:solidFill>
                  <a:srgbClr val="00338D"/>
                </a:solidFill>
              </a:rPr>
              <a:t>Components of AliAlive</a:t>
            </a:r>
            <a:endParaRPr>
              <a:solidFill>
                <a:srgbClr val="00338D"/>
              </a:solidFill>
            </a:endParaRPr>
          </a:p>
        </p:txBody>
      </p:sp>
      <p:sp>
        <p:nvSpPr>
          <p:cNvPr id="190" name="Google Shape;190;p26"/>
          <p:cNvSpPr>
            <a:spLocks noGrp="1"/>
          </p:cNvSpPr>
          <p:nvPr>
            <p:ph type="body" idx="1"/>
          </p:nvPr>
        </p:nvSpPr>
        <p:spPr>
          <a:xfrm>
            <a:off x="5306559" y="2757950"/>
            <a:ext cx="1661100" cy="1659600"/>
          </a:xfrm>
          <a:prstGeom prst="ellipse">
            <a:avLst/>
          </a:prstGeom>
          <a:solidFill>
            <a:srgbClr val="00338D"/>
          </a:solidFill>
          <a:ln>
            <a:noFill/>
          </a:ln>
        </p:spPr>
        <p:txBody>
          <a:bodyPr spcFirstLastPara="1" wrap="square" lIns="54000" tIns="54000" rIns="54000" bIns="54000" anchor="ctr" anchorCtr="1">
            <a:noAutofit/>
          </a:bodyPr>
          <a:lstStyle/>
          <a:p>
            <a:pPr marL="0" lvl="0" indent="0" algn="ctr" rtl="0">
              <a:spcBef>
                <a:spcPts val="0"/>
              </a:spcBef>
              <a:spcAft>
                <a:spcPts val="2100"/>
              </a:spcAft>
              <a:buNone/>
            </a:pPr>
            <a:r>
              <a:rPr lang="en-US"/>
              <a:t>AliAlive</a:t>
            </a:r>
            <a:endParaRPr/>
          </a:p>
        </p:txBody>
      </p:sp>
      <p:sp>
        <p:nvSpPr>
          <p:cNvPr id="191" name="Google Shape;191;p26"/>
          <p:cNvSpPr txBox="1">
            <a:spLocks noGrp="1"/>
          </p:cNvSpPr>
          <p:nvPr>
            <p:ph type="body" idx="2"/>
          </p:nvPr>
        </p:nvSpPr>
        <p:spPr>
          <a:xfrm>
            <a:off x="1003350" y="1322454"/>
            <a:ext cx="3847800" cy="2155500"/>
          </a:xfrm>
          <a:prstGeom prst="rect">
            <a:avLst/>
          </a:prstGeom>
          <a:solidFill>
            <a:schemeClr val="dk1"/>
          </a:solidFill>
          <a:ln w="12700" cap="flat" cmpd="sng">
            <a:solidFill>
              <a:srgbClr val="000000"/>
            </a:solidFill>
            <a:prstDash val="solid"/>
            <a:round/>
            <a:headEnd type="none" w="sm" len="sm"/>
            <a:tailEnd type="none" w="sm" len="sm"/>
          </a:ln>
        </p:spPr>
        <p:txBody>
          <a:bodyPr spcFirstLastPara="1" wrap="square" lIns="54000" tIns="54000" rIns="54000" bIns="54000" anchor="ctr" anchorCtr="0">
            <a:noAutofit/>
          </a:bodyPr>
          <a:lstStyle/>
          <a:p>
            <a:pPr marL="0" lvl="0" indent="0" algn="ctr" rtl="0">
              <a:spcBef>
                <a:spcPts val="0"/>
              </a:spcBef>
              <a:spcAft>
                <a:spcPts val="2100"/>
              </a:spcAft>
              <a:buNone/>
            </a:pPr>
            <a:r>
              <a:rPr lang="en-US" sz="2400"/>
              <a:t>Live Streams</a:t>
            </a:r>
            <a:endParaRPr sz="2400"/>
          </a:p>
        </p:txBody>
      </p:sp>
      <p:sp>
        <p:nvSpPr>
          <p:cNvPr id="192" name="Google Shape;192;p26"/>
          <p:cNvSpPr txBox="1">
            <a:spLocks noGrp="1"/>
          </p:cNvSpPr>
          <p:nvPr>
            <p:ph type="body" idx="3"/>
          </p:nvPr>
        </p:nvSpPr>
        <p:spPr>
          <a:xfrm>
            <a:off x="1003350" y="3879761"/>
            <a:ext cx="3847800" cy="2155500"/>
          </a:xfrm>
          <a:prstGeom prst="rect">
            <a:avLst/>
          </a:prstGeom>
          <a:solidFill>
            <a:schemeClr val="dk1"/>
          </a:solidFill>
          <a:ln w="12700" cap="flat" cmpd="sng">
            <a:solidFill>
              <a:srgbClr val="000000"/>
            </a:solidFill>
            <a:prstDash val="solid"/>
            <a:round/>
            <a:headEnd type="none" w="sm" len="sm"/>
            <a:tailEnd type="none" w="sm" len="sm"/>
          </a:ln>
        </p:spPr>
        <p:txBody>
          <a:bodyPr spcFirstLastPara="1" wrap="square" lIns="54000" tIns="54000" rIns="54000" bIns="54000" anchor="ctr" anchorCtr="0">
            <a:noAutofit/>
          </a:bodyPr>
          <a:lstStyle/>
          <a:p>
            <a:pPr marL="0" lvl="0" indent="0" algn="ctr" rtl="0">
              <a:spcBef>
                <a:spcPts val="0"/>
              </a:spcBef>
              <a:spcAft>
                <a:spcPts val="2100"/>
              </a:spcAft>
              <a:buNone/>
            </a:pPr>
            <a:r>
              <a:rPr lang="en-US" sz="2400"/>
              <a:t>Customer Experience</a:t>
            </a:r>
            <a:endParaRPr sz="2400"/>
          </a:p>
        </p:txBody>
      </p:sp>
      <p:sp>
        <p:nvSpPr>
          <p:cNvPr id="193" name="Google Shape;193;p26"/>
          <p:cNvSpPr txBox="1">
            <a:spLocks noGrp="1"/>
          </p:cNvSpPr>
          <p:nvPr>
            <p:ph type="body" idx="4"/>
          </p:nvPr>
        </p:nvSpPr>
        <p:spPr>
          <a:xfrm>
            <a:off x="7344000" y="1322455"/>
            <a:ext cx="3847800" cy="2155500"/>
          </a:xfrm>
          <a:prstGeom prst="rect">
            <a:avLst/>
          </a:prstGeom>
          <a:solidFill>
            <a:schemeClr val="dk1"/>
          </a:solidFill>
          <a:ln w="12700" cap="flat" cmpd="sng">
            <a:solidFill>
              <a:srgbClr val="000000"/>
            </a:solidFill>
            <a:prstDash val="solid"/>
            <a:round/>
            <a:headEnd type="none" w="sm" len="sm"/>
            <a:tailEnd type="none" w="sm" len="sm"/>
          </a:ln>
        </p:spPr>
        <p:txBody>
          <a:bodyPr spcFirstLastPara="1" wrap="square" lIns="54000" tIns="54000" rIns="54000" bIns="54000" anchor="ctr" anchorCtr="0">
            <a:noAutofit/>
          </a:bodyPr>
          <a:lstStyle/>
          <a:p>
            <a:pPr marL="0" lvl="0" indent="0" algn="ctr" rtl="0">
              <a:spcBef>
                <a:spcPts val="0"/>
              </a:spcBef>
              <a:spcAft>
                <a:spcPts val="2100"/>
              </a:spcAft>
              <a:buNone/>
            </a:pPr>
            <a:r>
              <a:rPr lang="en-US" sz="2400"/>
              <a:t>Virtual Reality</a:t>
            </a:r>
            <a:endParaRPr sz="2400"/>
          </a:p>
        </p:txBody>
      </p:sp>
      <p:sp>
        <p:nvSpPr>
          <p:cNvPr id="194" name="Google Shape;194;p26"/>
          <p:cNvSpPr txBox="1">
            <a:spLocks noGrp="1"/>
          </p:cNvSpPr>
          <p:nvPr>
            <p:ph type="body" idx="4"/>
          </p:nvPr>
        </p:nvSpPr>
        <p:spPr>
          <a:xfrm>
            <a:off x="7344000" y="3879755"/>
            <a:ext cx="3847800" cy="2155500"/>
          </a:xfrm>
          <a:prstGeom prst="rect">
            <a:avLst/>
          </a:prstGeom>
          <a:solidFill>
            <a:schemeClr val="dk1"/>
          </a:solidFill>
          <a:ln w="12700" cap="flat" cmpd="sng">
            <a:solidFill>
              <a:srgbClr val="000000"/>
            </a:solidFill>
            <a:prstDash val="solid"/>
            <a:round/>
            <a:headEnd type="none" w="sm" len="sm"/>
            <a:tailEnd type="none" w="sm" len="sm"/>
          </a:ln>
        </p:spPr>
        <p:txBody>
          <a:bodyPr spcFirstLastPara="1" wrap="square" lIns="54000" tIns="54000" rIns="54000" bIns="54000" anchor="ctr" anchorCtr="0">
            <a:noAutofit/>
          </a:bodyPr>
          <a:lstStyle/>
          <a:p>
            <a:pPr marL="0" lvl="0" indent="0" algn="ctr" rtl="0">
              <a:spcBef>
                <a:spcPts val="0"/>
              </a:spcBef>
              <a:spcAft>
                <a:spcPts val="2100"/>
              </a:spcAft>
              <a:buNone/>
            </a:pPr>
            <a:r>
              <a:rPr lang="en-US" sz="2400"/>
              <a:t>Augmented Reality</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p:nvPr>
        </p:nvSpPr>
        <p:spPr>
          <a:xfrm>
            <a:off x="1003200" y="432000"/>
            <a:ext cx="10185600" cy="51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solidFill>
                  <a:schemeClr val="accent5"/>
                </a:solidFill>
              </a:rPr>
              <a:t>Steps to Create AliAlive</a:t>
            </a:r>
            <a:endParaRPr>
              <a:solidFill>
                <a:schemeClr val="accent5"/>
              </a:solidFill>
            </a:endParaRPr>
          </a:p>
          <a:p>
            <a:pPr marL="0" lvl="0" indent="0" algn="l" rtl="0">
              <a:spcBef>
                <a:spcPts val="0"/>
              </a:spcBef>
              <a:spcAft>
                <a:spcPts val="0"/>
              </a:spcAft>
              <a:buNone/>
            </a:pPr>
            <a:endParaRPr>
              <a:solidFill>
                <a:srgbClr val="000000"/>
              </a:solidFill>
            </a:endParaRPr>
          </a:p>
        </p:txBody>
      </p:sp>
      <p:sp>
        <p:nvSpPr>
          <p:cNvPr id="200" name="Google Shape;200;p27"/>
          <p:cNvSpPr txBox="1">
            <a:spLocks noGrp="1"/>
          </p:cNvSpPr>
          <p:nvPr>
            <p:ph type="body" idx="1"/>
          </p:nvPr>
        </p:nvSpPr>
        <p:spPr>
          <a:xfrm>
            <a:off x="1003200" y="2172526"/>
            <a:ext cx="2347200" cy="370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2100"/>
              </a:spcAft>
              <a:buNone/>
            </a:pPr>
            <a:r>
              <a:rPr lang="en-US">
                <a:solidFill>
                  <a:srgbClr val="00338D"/>
                </a:solidFill>
                <a:latin typeface="Arial"/>
                <a:ea typeface="Arial"/>
                <a:cs typeface="Arial"/>
                <a:sym typeface="Arial"/>
              </a:rPr>
              <a:t>Introduce wholesalers to new software, ensure legality through proper certification (</a:t>
            </a:r>
            <a:r>
              <a:rPr lang="en-US" u="sng">
                <a:solidFill>
                  <a:srgbClr val="00338D"/>
                </a:solidFill>
                <a:highlight>
                  <a:schemeClr val="lt1"/>
                </a:highlight>
                <a:latin typeface="Arial"/>
                <a:ea typeface="Arial"/>
                <a:cs typeface="Arial"/>
                <a:sym typeface="Arial"/>
                <a:hlinkClick r:id="rId3"/>
              </a:rPr>
              <a:t>Internet Culture Business Permit</a:t>
            </a:r>
            <a:r>
              <a:rPr lang="en-US">
                <a:solidFill>
                  <a:srgbClr val="00338D"/>
                </a:solidFill>
                <a:latin typeface="Arial"/>
                <a:ea typeface="Arial"/>
                <a:cs typeface="Arial"/>
                <a:sym typeface="Arial"/>
              </a:rPr>
              <a:t>) </a:t>
            </a:r>
            <a:endParaRPr>
              <a:solidFill>
                <a:srgbClr val="00338D"/>
              </a:solidFill>
              <a:latin typeface="Arial"/>
              <a:ea typeface="Arial"/>
              <a:cs typeface="Arial"/>
              <a:sym typeface="Arial"/>
            </a:endParaRPr>
          </a:p>
        </p:txBody>
      </p:sp>
      <p:sp>
        <p:nvSpPr>
          <p:cNvPr id="201" name="Google Shape;201;p27"/>
          <p:cNvSpPr txBox="1">
            <a:spLocks noGrp="1"/>
          </p:cNvSpPr>
          <p:nvPr>
            <p:ph type="body" idx="2"/>
          </p:nvPr>
        </p:nvSpPr>
        <p:spPr>
          <a:xfrm>
            <a:off x="3616000" y="2172526"/>
            <a:ext cx="2347200" cy="370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solidFill>
                  <a:srgbClr val="00338D"/>
                </a:solidFill>
                <a:latin typeface="Arial"/>
                <a:ea typeface="Arial"/>
                <a:cs typeface="Arial"/>
                <a:sym typeface="Arial"/>
              </a:rPr>
              <a:t>Connect wholesalers and retailers through the live streaming platform with VR/AR elements, rank sellers/retailers and schedule advertising </a:t>
            </a:r>
            <a:endParaRPr>
              <a:solidFill>
                <a:srgbClr val="00338D"/>
              </a:solidFill>
              <a:latin typeface="Arial"/>
              <a:ea typeface="Arial"/>
              <a:cs typeface="Arial"/>
              <a:sym typeface="Arial"/>
            </a:endParaRPr>
          </a:p>
          <a:p>
            <a:pPr marL="0" lvl="0" indent="0" algn="l" rtl="0">
              <a:spcBef>
                <a:spcPts val="2100"/>
              </a:spcBef>
              <a:spcAft>
                <a:spcPts val="2100"/>
              </a:spcAft>
              <a:buNone/>
            </a:pPr>
            <a:endParaRPr>
              <a:solidFill>
                <a:srgbClr val="00338D"/>
              </a:solidFill>
              <a:latin typeface="Arial"/>
              <a:ea typeface="Arial"/>
              <a:cs typeface="Arial"/>
              <a:sym typeface="Arial"/>
            </a:endParaRPr>
          </a:p>
        </p:txBody>
      </p:sp>
      <p:sp>
        <p:nvSpPr>
          <p:cNvPr id="202" name="Google Shape;202;p27"/>
          <p:cNvSpPr txBox="1">
            <a:spLocks noGrp="1"/>
          </p:cNvSpPr>
          <p:nvPr>
            <p:ph type="body" idx="3"/>
          </p:nvPr>
        </p:nvSpPr>
        <p:spPr>
          <a:xfrm>
            <a:off x="6228800" y="2172526"/>
            <a:ext cx="2347200" cy="370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solidFill>
                  <a:srgbClr val="00338D"/>
                </a:solidFill>
                <a:latin typeface="Arial"/>
                <a:ea typeface="Arial"/>
                <a:cs typeface="Arial"/>
                <a:sym typeface="Arial"/>
              </a:rPr>
              <a:t>Regulate trade flow by incentivizing good conduct/selling practices through ranking priority</a:t>
            </a:r>
            <a:endParaRPr>
              <a:solidFill>
                <a:srgbClr val="00338D"/>
              </a:solidFill>
              <a:latin typeface="Arial"/>
              <a:ea typeface="Arial"/>
              <a:cs typeface="Arial"/>
              <a:sym typeface="Arial"/>
            </a:endParaRPr>
          </a:p>
          <a:p>
            <a:pPr marL="0" lvl="0" indent="0" algn="l" rtl="0">
              <a:spcBef>
                <a:spcPts val="2100"/>
              </a:spcBef>
              <a:spcAft>
                <a:spcPts val="2100"/>
              </a:spcAft>
              <a:buNone/>
            </a:pPr>
            <a:r>
              <a:rPr lang="en-US">
                <a:solidFill>
                  <a:srgbClr val="00338D"/>
                </a:solidFill>
                <a:latin typeface="Arial"/>
                <a:ea typeface="Arial"/>
                <a:cs typeface="Arial"/>
                <a:sym typeface="Arial"/>
              </a:rPr>
              <a:t>IE: top companies with high reviews AND stellar AliAlive conduct featured on homepage on Single’s Day</a:t>
            </a:r>
            <a:endParaRPr>
              <a:solidFill>
                <a:srgbClr val="00338D"/>
              </a:solidFill>
              <a:latin typeface="Arial"/>
              <a:ea typeface="Arial"/>
              <a:cs typeface="Arial"/>
              <a:sym typeface="Arial"/>
            </a:endParaRPr>
          </a:p>
        </p:txBody>
      </p:sp>
      <p:sp>
        <p:nvSpPr>
          <p:cNvPr id="203" name="Google Shape;203;p27"/>
          <p:cNvSpPr txBox="1">
            <a:spLocks noGrp="1"/>
          </p:cNvSpPr>
          <p:nvPr>
            <p:ph type="body" idx="4"/>
          </p:nvPr>
        </p:nvSpPr>
        <p:spPr>
          <a:xfrm>
            <a:off x="8841600" y="2172526"/>
            <a:ext cx="2347200" cy="370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US">
                <a:solidFill>
                  <a:srgbClr val="00338D"/>
                </a:solidFill>
                <a:latin typeface="Arial"/>
                <a:ea typeface="Arial"/>
                <a:cs typeface="Arial"/>
                <a:sym typeface="Arial"/>
              </a:rPr>
              <a:t>Result:</a:t>
            </a:r>
            <a:endParaRPr>
              <a:solidFill>
                <a:srgbClr val="00338D"/>
              </a:solidFill>
              <a:latin typeface="Arial"/>
              <a:ea typeface="Arial"/>
              <a:cs typeface="Arial"/>
              <a:sym typeface="Arial"/>
            </a:endParaRPr>
          </a:p>
          <a:p>
            <a:pPr marL="0" lvl="0" indent="0" algn="l" rtl="0">
              <a:spcBef>
                <a:spcPts val="2100"/>
              </a:spcBef>
              <a:spcAft>
                <a:spcPts val="2100"/>
              </a:spcAft>
              <a:buClr>
                <a:schemeClr val="dk1"/>
              </a:buClr>
              <a:buFont typeface="Arial"/>
              <a:buNone/>
            </a:pPr>
            <a:r>
              <a:rPr lang="en-US">
                <a:solidFill>
                  <a:srgbClr val="00338D"/>
                </a:solidFill>
                <a:latin typeface="Arial"/>
                <a:ea typeface="Arial"/>
                <a:cs typeface="Arial"/>
                <a:sym typeface="Arial"/>
              </a:rPr>
              <a:t>Increase overall customer service and experience for wholesalers and retailers, generate ad revenue for sellers</a:t>
            </a:r>
            <a:endParaRPr>
              <a:solidFill>
                <a:srgbClr val="00338D"/>
              </a:solidFill>
              <a:latin typeface="Arial"/>
              <a:ea typeface="Arial"/>
              <a:cs typeface="Arial"/>
              <a:sym typeface="Arial"/>
            </a:endParaRPr>
          </a:p>
        </p:txBody>
      </p:sp>
      <p:sp>
        <p:nvSpPr>
          <p:cNvPr id="204" name="Google Shape;204;p27"/>
          <p:cNvSpPr>
            <a:spLocks noGrp="1"/>
          </p:cNvSpPr>
          <p:nvPr>
            <p:ph type="body" idx="5"/>
          </p:nvPr>
        </p:nvSpPr>
        <p:spPr>
          <a:xfrm>
            <a:off x="994833" y="1322388"/>
            <a:ext cx="2347200" cy="604800"/>
          </a:xfrm>
          <a:prstGeom prst="homePlate">
            <a:avLst>
              <a:gd name="adj" fmla="val 31970"/>
            </a:avLst>
          </a:prstGeom>
          <a:solidFill>
            <a:schemeClr val="dk2"/>
          </a:solidFill>
          <a:ln>
            <a:noFill/>
          </a:ln>
        </p:spPr>
        <p:txBody>
          <a:bodyPr spcFirstLastPara="1" wrap="square" lIns="54000" tIns="54000" rIns="54000" bIns="54000" anchor="ctr" anchorCtr="0">
            <a:noAutofit/>
          </a:bodyPr>
          <a:lstStyle/>
          <a:p>
            <a:pPr marL="0" lvl="0" indent="0" algn="l" rtl="0">
              <a:spcBef>
                <a:spcPts val="0"/>
              </a:spcBef>
              <a:spcAft>
                <a:spcPts val="2100"/>
              </a:spcAft>
              <a:buNone/>
            </a:pPr>
            <a:r>
              <a:rPr lang="en-US">
                <a:solidFill>
                  <a:srgbClr val="FFFFFF"/>
                </a:solidFill>
              </a:rPr>
              <a:t>Step One	</a:t>
            </a:r>
            <a:endParaRPr>
              <a:solidFill>
                <a:srgbClr val="FFFFFF"/>
              </a:solidFill>
            </a:endParaRPr>
          </a:p>
        </p:txBody>
      </p:sp>
      <p:sp>
        <p:nvSpPr>
          <p:cNvPr id="205" name="Google Shape;205;p27"/>
          <p:cNvSpPr>
            <a:spLocks noGrp="1"/>
          </p:cNvSpPr>
          <p:nvPr>
            <p:ph type="body" idx="6"/>
          </p:nvPr>
        </p:nvSpPr>
        <p:spPr>
          <a:xfrm>
            <a:off x="3610422" y="1322388"/>
            <a:ext cx="2347200" cy="604800"/>
          </a:xfrm>
          <a:prstGeom prst="chevron">
            <a:avLst>
              <a:gd name="adj" fmla="val 31101"/>
            </a:avLst>
          </a:prstGeom>
          <a:solidFill>
            <a:schemeClr val="dk2"/>
          </a:solidFill>
          <a:ln>
            <a:noFill/>
          </a:ln>
        </p:spPr>
        <p:txBody>
          <a:bodyPr spcFirstLastPara="1" wrap="square" lIns="54000" tIns="54000" rIns="54000" bIns="54000" anchor="ctr" anchorCtr="0">
            <a:noAutofit/>
          </a:bodyPr>
          <a:lstStyle/>
          <a:p>
            <a:pPr marL="0" lvl="0" indent="0" algn="l" rtl="0">
              <a:spcBef>
                <a:spcPts val="0"/>
              </a:spcBef>
              <a:spcAft>
                <a:spcPts val="2100"/>
              </a:spcAft>
              <a:buNone/>
            </a:pPr>
            <a:r>
              <a:rPr lang="en-US">
                <a:solidFill>
                  <a:srgbClr val="FFFFFF"/>
                </a:solidFill>
              </a:rPr>
              <a:t>Step Two	</a:t>
            </a:r>
            <a:endParaRPr>
              <a:solidFill>
                <a:srgbClr val="FFFFFF"/>
              </a:solidFill>
            </a:endParaRPr>
          </a:p>
        </p:txBody>
      </p:sp>
      <p:sp>
        <p:nvSpPr>
          <p:cNvPr id="206" name="Google Shape;206;p27"/>
          <p:cNvSpPr>
            <a:spLocks noGrp="1"/>
          </p:cNvSpPr>
          <p:nvPr>
            <p:ph type="body" idx="7"/>
          </p:nvPr>
        </p:nvSpPr>
        <p:spPr>
          <a:xfrm>
            <a:off x="6226011" y="1322388"/>
            <a:ext cx="2347200" cy="604800"/>
          </a:xfrm>
          <a:prstGeom prst="chevron">
            <a:avLst>
              <a:gd name="adj" fmla="val 31101"/>
            </a:avLst>
          </a:prstGeom>
          <a:solidFill>
            <a:schemeClr val="dk2"/>
          </a:solidFill>
          <a:ln>
            <a:noFill/>
          </a:ln>
        </p:spPr>
        <p:txBody>
          <a:bodyPr spcFirstLastPara="1" wrap="square" lIns="54000" tIns="54000" rIns="54000" bIns="54000" anchor="ctr" anchorCtr="0">
            <a:noAutofit/>
          </a:bodyPr>
          <a:lstStyle/>
          <a:p>
            <a:pPr marL="0" lvl="0" indent="0" algn="l" rtl="0">
              <a:spcBef>
                <a:spcPts val="0"/>
              </a:spcBef>
              <a:spcAft>
                <a:spcPts val="2100"/>
              </a:spcAft>
              <a:buNone/>
            </a:pPr>
            <a:r>
              <a:rPr lang="en-US">
                <a:solidFill>
                  <a:srgbClr val="FFFFFF"/>
                </a:solidFill>
              </a:rPr>
              <a:t>Step Three</a:t>
            </a:r>
            <a:endParaRPr>
              <a:solidFill>
                <a:srgbClr val="FFFFFF"/>
              </a:solidFill>
            </a:endParaRPr>
          </a:p>
        </p:txBody>
      </p:sp>
      <p:sp>
        <p:nvSpPr>
          <p:cNvPr id="207" name="Google Shape;207;p27"/>
          <p:cNvSpPr>
            <a:spLocks noGrp="1"/>
          </p:cNvSpPr>
          <p:nvPr>
            <p:ph type="body" idx="8"/>
          </p:nvPr>
        </p:nvSpPr>
        <p:spPr>
          <a:xfrm>
            <a:off x="8841600" y="1322388"/>
            <a:ext cx="2347200" cy="604800"/>
          </a:xfrm>
          <a:prstGeom prst="chevron">
            <a:avLst>
              <a:gd name="adj" fmla="val 31101"/>
            </a:avLst>
          </a:prstGeom>
          <a:solidFill>
            <a:schemeClr val="dk2"/>
          </a:solidFill>
          <a:ln>
            <a:noFill/>
          </a:ln>
        </p:spPr>
        <p:txBody>
          <a:bodyPr spcFirstLastPara="1" wrap="square" lIns="54000" tIns="54000" rIns="54000" bIns="54000" anchor="ctr" anchorCtr="0">
            <a:noAutofit/>
          </a:bodyPr>
          <a:lstStyle/>
          <a:p>
            <a:pPr marL="0" lvl="0" indent="0" algn="l" rtl="0">
              <a:spcBef>
                <a:spcPts val="0"/>
              </a:spcBef>
              <a:spcAft>
                <a:spcPts val="2100"/>
              </a:spcAft>
              <a:buNone/>
            </a:pPr>
            <a:r>
              <a:rPr lang="en-US">
                <a:solidFill>
                  <a:srgbClr val="FFFFFF"/>
                </a:solidFill>
              </a:rPr>
              <a:t>Step Four</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p:nvPr/>
        </p:nvSpPr>
        <p:spPr>
          <a:xfrm>
            <a:off x="281325" y="369875"/>
            <a:ext cx="2139900" cy="1515600"/>
          </a:xfrm>
          <a:prstGeom prst="rect">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5400">
                <a:solidFill>
                  <a:schemeClr val="lt1"/>
                </a:solidFill>
              </a:rPr>
              <a:t>WHO</a:t>
            </a:r>
            <a:endParaRPr sz="5400">
              <a:solidFill>
                <a:schemeClr val="lt1"/>
              </a:solidFill>
            </a:endParaRPr>
          </a:p>
        </p:txBody>
      </p:sp>
      <p:sp>
        <p:nvSpPr>
          <p:cNvPr id="213" name="Google Shape;213;p28"/>
          <p:cNvSpPr/>
          <p:nvPr/>
        </p:nvSpPr>
        <p:spPr>
          <a:xfrm>
            <a:off x="142800" y="692450"/>
            <a:ext cx="2139900" cy="1120500"/>
          </a:xfrm>
          <a:prstGeom prst="round2DiagRect">
            <a:avLst>
              <a:gd name="adj1" fmla="val 16667"/>
              <a:gd name="adj2" fmla="val 0"/>
            </a:avLst>
          </a:prstGeom>
          <a:solidFill>
            <a:srgbClr val="00389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800">
                <a:solidFill>
                  <a:schemeClr val="lt1"/>
                </a:solidFill>
              </a:rPr>
              <a:t>WHO</a:t>
            </a:r>
            <a:endParaRPr sz="4800">
              <a:solidFill>
                <a:schemeClr val="lt1"/>
              </a:solidFill>
            </a:endParaRPr>
          </a:p>
        </p:txBody>
      </p:sp>
      <p:sp>
        <p:nvSpPr>
          <p:cNvPr id="214" name="Google Shape;214;p28"/>
          <p:cNvSpPr txBox="1"/>
          <p:nvPr/>
        </p:nvSpPr>
        <p:spPr>
          <a:xfrm>
            <a:off x="2589725" y="220650"/>
            <a:ext cx="7721100" cy="142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p>
          <a:p>
            <a:pPr marL="0" lvl="0" indent="0" algn="ctr" rtl="0">
              <a:spcBef>
                <a:spcPts val="0"/>
              </a:spcBef>
              <a:spcAft>
                <a:spcPts val="0"/>
              </a:spcAft>
              <a:buNone/>
            </a:pPr>
            <a:r>
              <a:rPr lang="en-US" sz="2400" b="1">
                <a:solidFill>
                  <a:srgbClr val="003891"/>
                </a:solidFill>
              </a:rPr>
              <a:t>WHOLESALERS → RETAILERS</a:t>
            </a:r>
            <a:endParaRPr sz="2400" b="1">
              <a:solidFill>
                <a:srgbClr val="003891"/>
              </a:solidFill>
            </a:endParaRPr>
          </a:p>
          <a:p>
            <a:pPr marL="0" lvl="0" indent="0" algn="ctr" rtl="0">
              <a:spcBef>
                <a:spcPts val="0"/>
              </a:spcBef>
              <a:spcAft>
                <a:spcPts val="0"/>
              </a:spcAft>
              <a:buNone/>
            </a:pPr>
            <a:endParaRPr b="1">
              <a:solidFill>
                <a:srgbClr val="003891"/>
              </a:solidFill>
            </a:endParaRPr>
          </a:p>
          <a:p>
            <a:pPr marL="0" lvl="0" indent="0" algn="l" rtl="0">
              <a:lnSpc>
                <a:spcPct val="115000"/>
              </a:lnSpc>
              <a:spcBef>
                <a:spcPts val="0"/>
              </a:spcBef>
              <a:spcAft>
                <a:spcPts val="0"/>
              </a:spcAft>
              <a:buNone/>
            </a:pPr>
            <a:r>
              <a:rPr lang="en-US">
                <a:solidFill>
                  <a:srgbClr val="003891"/>
                </a:solidFill>
              </a:rPr>
              <a:t>Wholesalers get to use this feature for free. This creates a more personalized experience between the buyer and seller. It will implement a customer service feature that will emphasize the availability of premium and luxury goods across all Alibaba retail services. </a:t>
            </a:r>
            <a:endParaRPr>
              <a:solidFill>
                <a:srgbClr val="003891"/>
              </a:solidFill>
            </a:endParaRPr>
          </a:p>
        </p:txBody>
      </p:sp>
      <p:pic>
        <p:nvPicPr>
          <p:cNvPr id="215" name="Google Shape;215;p28"/>
          <p:cNvPicPr preferRelativeResize="0"/>
          <p:nvPr/>
        </p:nvPicPr>
        <p:blipFill>
          <a:blip r:embed="rId3">
            <a:alphaModFix/>
          </a:blip>
          <a:stretch>
            <a:fillRect/>
          </a:stretch>
        </p:blipFill>
        <p:spPr>
          <a:xfrm>
            <a:off x="152400" y="2109300"/>
            <a:ext cx="11887200" cy="4081272"/>
          </a:xfrm>
          <a:prstGeom prst="rect">
            <a:avLst/>
          </a:prstGeom>
          <a:noFill/>
          <a:ln>
            <a:noFill/>
          </a:ln>
        </p:spPr>
      </p:pic>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1610</Words>
  <Application>Microsoft Office PowerPoint</Application>
  <PresentationFormat>Widescreen</PresentationFormat>
  <Paragraphs>121</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Alfa Slab One</vt:lpstr>
      <vt:lpstr>Arial</vt:lpstr>
      <vt:lpstr>Calibri</vt:lpstr>
      <vt:lpstr>Open Sans</vt:lpstr>
      <vt:lpstr>Open Sans Light</vt:lpstr>
      <vt:lpstr>Proxima Nova</vt:lpstr>
      <vt:lpstr>Gameday</vt:lpstr>
      <vt:lpstr>AliAlive (阿里活著)    Bringing wholesalers to you.</vt:lpstr>
      <vt:lpstr>Industry Overview - e-Commerce</vt:lpstr>
      <vt:lpstr>Company Overview - Alibaba</vt:lpstr>
      <vt:lpstr>Company Overview - Alibaba</vt:lpstr>
      <vt:lpstr>SWOT Analysis </vt:lpstr>
      <vt:lpstr>Proposed Solution</vt:lpstr>
      <vt:lpstr>Components of AliAlive</vt:lpstr>
      <vt:lpstr>Steps to Create AliAlive </vt:lpstr>
      <vt:lpstr>PowerPoint Presentation</vt:lpstr>
      <vt:lpstr>PowerPoint Presentation</vt:lpstr>
      <vt:lpstr>PowerPoint Presentation</vt:lpstr>
      <vt:lpstr>Technology Behind AliAlive</vt:lpstr>
      <vt:lpstr>PowerPoint Presentation</vt:lpstr>
      <vt:lpstr>PowerPoint Presentation</vt:lpstr>
      <vt:lpstr> Will AliAlive Benefit….</vt:lpstr>
      <vt:lpstr>Numbers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AliAlive (阿里活著)    Bringing wholesalers to you.</dc:title>
  <cp:lastModifiedBy>Jimmy Wu</cp:lastModifiedBy>
  <cp:revision>1</cp:revision>
  <dcterms:modified xsi:type="dcterms:W3CDTF">2019-08-09T19:25:03Z</dcterms:modified>
</cp:coreProperties>
</file>