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72A3D"/>
    <a:srgbClr val="197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sv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sv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svg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sv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svg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738" y="709341"/>
            <a:ext cx="9696093" cy="5440827"/>
          </a:xfrm>
          <a:prstGeom prst="roundRect">
            <a:avLst/>
          </a:prstGeom>
          <a:solidFill>
            <a:srgbClr val="FFFFFF">
              <a:alpha val="43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Lucida Bright"/>
              </a:rPr>
              <a:t>Laravel Lifesavers</a:t>
            </a:r>
            <a:endParaRPr lang="en-US" dirty="0">
              <a:solidFill>
                <a:srgbClr val="172A3D"/>
              </a:solidFill>
              <a:latin typeface="Lucida Br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454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Spatie Packages you may need</a:t>
            </a:r>
            <a:endParaRPr lang="en-US" dirty="0">
              <a:solidFill>
                <a:srgbClr val="172A3D"/>
              </a:solidFill>
              <a:latin typeface="Abad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 err="1">
              <a:solidFill>
                <a:srgbClr val="172A3D"/>
              </a:solidFill>
              <a:latin typeface="Abadi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96290" y="1011381"/>
          <a:ext cx="9194165" cy="4794885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596942"/>
                <a:gridCol w="4596942"/>
              </a:tblGrid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BACKUP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ACTIVITY LOG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MEDIALIBRARY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QUERY BUILDER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5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TRANSLATABLE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IMAGE OPTIMIZER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TAGS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HONEYPOT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OPENING HOURS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Abadi"/>
                          <a:sym typeface="+mn-ea"/>
                        </a:rPr>
                        <a:t>LARAVEL SCHEMALESS ATTRIBUTES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REGEX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PDF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HEALTH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SCHEDULE MONITOR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CSP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WEB TINKER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RESPONSECACHE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QUICK LOGIN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SIGNAL AWARE COMMAND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7451" y="2184169"/>
            <a:ext cx="8277097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W</a:t>
            </a:r>
            <a:endParaRPr lang="en-US" dirty="0" err="1">
              <a:solidFill>
                <a:srgbClr val="172A3D"/>
              </a:solidFill>
              <a:latin typeface="Abad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0399" y="651163"/>
            <a:ext cx="5791201" cy="5514107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qr code with do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73" y="969818"/>
            <a:ext cx="5195455" cy="48767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78628"/>
            <a:ext cx="8298871" cy="25007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1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400</Words>
  <Application>WPS Presentation</Application>
  <PresentationFormat>Widescreen</PresentationFormat>
  <Paragraphs>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SimSun</vt:lpstr>
      <vt:lpstr>Wingdings</vt:lpstr>
      <vt:lpstr>Lucida Bright</vt:lpstr>
      <vt:lpstr>Gubbi</vt:lpstr>
      <vt:lpstr>Abadi</vt:lpstr>
      <vt:lpstr>Microsoft YaHei</vt:lpstr>
      <vt:lpstr>Droid Sans Fallback</vt:lpstr>
      <vt:lpstr>Arial Unicode MS</vt:lpstr>
      <vt:lpstr>Aptos Display</vt:lpstr>
      <vt:lpstr>Aptos</vt:lpstr>
      <vt:lpstr>Calibri</vt:lpstr>
      <vt:lpstr>Trebuchet MS</vt:lpstr>
      <vt:lpstr>OpenSymbol</vt:lpstr>
      <vt:lpstr>office theme</vt:lpstr>
      <vt:lpstr>Laravel Lifesavers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jimmy</cp:lastModifiedBy>
  <cp:revision>252</cp:revision>
  <dcterms:created xsi:type="dcterms:W3CDTF">2024-12-29T19:45:13Z</dcterms:created>
  <dcterms:modified xsi:type="dcterms:W3CDTF">2024-12-29T19:45:13Z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