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72A3D"/>
    <a:srgbClr val="197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0305C-D8D0-4ADA-1EF2-582F0449B611}" v="42" dt="2024-12-13T06:22:35.216"/>
    <p1510:client id="{DBA1C221-9E40-76A9-AC15-5ABA8B6853EE}" v="1202" dt="2024-12-12T22:13:17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738" y="709341"/>
            <a:ext cx="9696093" cy="5440827"/>
          </a:xfrm>
          <a:prstGeom prst="roundRect">
            <a:avLst/>
          </a:prstGeom>
          <a:solidFill>
            <a:srgbClr val="FFFFFF">
              <a:alpha val="43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Lucida Bright"/>
              </a:rPr>
              <a:t>Laravel Lifesavers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454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Spatie Packages you may need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7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3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4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4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0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0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5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5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 err="1">
              <a:solidFill>
                <a:srgbClr val="172A3D"/>
              </a:solidFill>
              <a:latin typeface="Abad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393870-A0A3-3B65-F9FA-E1D111B4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32551"/>
              </p:ext>
            </p:extLst>
          </p:nvPr>
        </p:nvGraphicFramePr>
        <p:xfrm>
          <a:off x="1496290" y="1011381"/>
          <a:ext cx="9193884" cy="479526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596942">
                  <a:extLst>
                    <a:ext uri="{9D8B030D-6E8A-4147-A177-3AD203B41FA5}">
                      <a16:colId xmlns:a16="http://schemas.microsoft.com/office/drawing/2014/main" val="769520806"/>
                    </a:ext>
                  </a:extLst>
                </a:gridCol>
                <a:gridCol w="4596942">
                  <a:extLst>
                    <a:ext uri="{9D8B030D-6E8A-4147-A177-3AD203B41FA5}">
                      <a16:colId xmlns:a16="http://schemas.microsoft.com/office/drawing/2014/main" val="3462715249"/>
                    </a:ext>
                  </a:extLst>
                </a:gridCol>
              </a:tblGrid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BACKUP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ACTIVITY LOG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61608"/>
                  </a:ext>
                </a:extLst>
              </a:tr>
              <a:tr h="4795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SIMPLE EXCEL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QUERY BUILDER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081191"/>
                  </a:ext>
                </a:extLst>
              </a:tr>
              <a:tr h="4795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TRANSLATABLE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MEDIALIBRARY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02734"/>
                  </a:ext>
                </a:extLst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TAGS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IMAGE OPTIMIZER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15030"/>
                  </a:ext>
                </a:extLst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OPENING HOURS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HONEYPOT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71576"/>
                  </a:ext>
                </a:extLst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REGEX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SCHEMALESS ATTRIBUTES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84419"/>
                  </a:ext>
                </a:extLst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HEALTH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PDF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28677"/>
                  </a:ext>
                </a:extLst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CSP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SCHEDULE MONITOR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63632"/>
                  </a:ext>
                </a:extLst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RESPONSECACHE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WEB TINKER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54722"/>
                  </a:ext>
                </a:extLst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SIGNAL AWARE COMMAND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QUICK LOGIN</a:t>
                      </a: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20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5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1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9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7451" y="2184169"/>
            <a:ext cx="8277097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5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W</a:t>
            </a:r>
            <a:endParaRPr lang="en-US" dirty="0" err="1">
              <a:solidFill>
                <a:srgbClr val="172A3D"/>
              </a:solidFill>
              <a:latin typeface="Abad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E81A35-AFC7-FB3E-4DE1-0646BB70FDCC}"/>
              </a:ext>
            </a:extLst>
          </p:cNvPr>
          <p:cNvSpPr/>
          <p:nvPr/>
        </p:nvSpPr>
        <p:spPr>
          <a:xfrm>
            <a:off x="3200399" y="651163"/>
            <a:ext cx="5791201" cy="551410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qr code with dots">
            <a:extLst>
              <a:ext uri="{FF2B5EF4-FFF2-40B4-BE49-F238E27FC236}">
                <a16:creationId xmlns:a16="http://schemas.microsoft.com/office/drawing/2014/main" id="{94ED8D7C-0082-1DE8-084B-588DD730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73" y="969818"/>
            <a:ext cx="5195455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78628"/>
            <a:ext cx="8298871" cy="250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1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5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7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3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AE17B-1F2E-0D7E-7E53-4FF3CB5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0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Laravel Lifesavers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251</cp:revision>
  <dcterms:created xsi:type="dcterms:W3CDTF">2024-12-12T18:51:48Z</dcterms:created>
  <dcterms:modified xsi:type="dcterms:W3CDTF">2024-12-29T17:36:15Z</dcterms:modified>
</cp:coreProperties>
</file>