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5199975" cy="180054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latin typeface="Arial"/>
              </a:rPr>
              <a:t>Pulse para desplazar la diapositiva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O" sz="2000" spc="-1" strike="noStrike">
                <a:latin typeface="Arial"/>
              </a:rPr>
              <a:t>Pulse para editar el formato de las notas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O" sz="1400" spc="-1" strike="noStrike">
                <a:latin typeface="Times New Roman"/>
              </a:rPr>
              <a:t>&lt;cabecera&gt;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CO" sz="1400" spc="-1" strike="noStrike">
                <a:latin typeface="Times New Roman"/>
              </a:rPr>
              <a:t>&lt;fecha/hora&gt;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CO" sz="1400" spc="-1" strike="noStrike">
                <a:latin typeface="Times New Roman"/>
              </a:rPr>
              <a:t>&lt;pie de página&gt;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FBB5106-E95C-45B4-8968-F93C23288037}" type="slidenum">
              <a:rPr b="0" lang="es-CO" sz="1400" spc="-1" strike="noStrike">
                <a:latin typeface="Times New Roman"/>
              </a:rPr>
              <a:t>&lt;número&gt;</a:t>
            </a:fld>
            <a:endParaRPr b="0" lang="es-CO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s-CO" sz="2000" spc="-1" strike="noStrike">
                <a:latin typeface="Arial"/>
              </a:rPr>
              <a:t>INFOGRAFÍA: FONDO Y PLANTILLA PARA LA INFOGRAFÍA.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DE93AA-F92F-4757-A931-F1E2B0190EC7}" type="slidenum">
              <a:rPr b="0" lang="es-ES_tradn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CO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2267964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60000" y="9667800"/>
            <a:ext cx="2267964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88116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60000" y="966780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2881160" y="966780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928000" y="421308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596360" y="421308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260000" y="966780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8928000" y="966780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16596360" y="9667800"/>
            <a:ext cx="730260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260000" y="4213080"/>
            <a:ext cx="22679640" cy="1044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22679640" cy="1044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11067480" cy="1044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2881160" y="4213080"/>
            <a:ext cx="11067480" cy="1044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260000" y="718200"/>
            <a:ext cx="22679280" cy="139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2881160" y="4213080"/>
            <a:ext cx="11067480" cy="1044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260000" y="966780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11067480" cy="1044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88116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881160" y="966780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6000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881160" y="4213080"/>
            <a:ext cx="1106748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60000" y="9667800"/>
            <a:ext cx="22679640" cy="49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000" y="718200"/>
            <a:ext cx="22679280" cy="30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800" spc="-1" strike="noStrike">
                <a:latin typeface="Arial"/>
              </a:rPr>
              <a:t>Pulse para editar el formato del texto de título</a:t>
            </a:r>
            <a:endParaRPr b="0" lang="es-CO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200000" y="4320000"/>
            <a:ext cx="4391640" cy="803520"/>
          </a:xfrm>
          <a:prstGeom prst="rect">
            <a:avLst/>
          </a:prstGeom>
          <a:noFill/>
          <a:ln w="76320">
            <a:solidFill>
              <a:srgbClr val="f10d0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CONCEPCIÓN</a:t>
            </a:r>
            <a:endParaRPr b="0" lang="es-CO" sz="40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50840" y="103320"/>
            <a:ext cx="244728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ffffff"/>
                </a:solidFill>
                <a:latin typeface="HelveticaNeueLT Std Cn"/>
                <a:ea typeface="DejaVu Sans"/>
              </a:rPr>
              <a:t>VII MUESTRA TECNOLÓGICA: PI-Sistemas Embebidos</a:t>
            </a:r>
            <a:endParaRPr b="0" lang="es-CO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391120" y="15416280"/>
            <a:ext cx="4021560" cy="12513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9432000" y="4992480"/>
            <a:ext cx="6510960" cy="551916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47" name="CustomShape 3"/>
          <p:cNvSpPr/>
          <p:nvPr/>
        </p:nvSpPr>
        <p:spPr>
          <a:xfrm>
            <a:off x="5688000" y="15840000"/>
            <a:ext cx="1958364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s-ES" sz="3200" spc="-1" strike="noStrike" u="sng">
                <a:solidFill>
                  <a:srgbClr val="595959"/>
                </a:solidFill>
                <a:uFillTx/>
                <a:latin typeface="HelveticaNeueLT Std Cn"/>
                <a:ea typeface="Calibri"/>
              </a:rPr>
              <a:t>Integrantes:</a:t>
            </a:r>
            <a:r>
              <a:rPr b="1" lang="es-ES" sz="32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 Jimmy Torres/Alejandro Zúñiga/Felipe Castellanos.</a:t>
            </a:r>
            <a:endParaRPr b="0" lang="es-CO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3200" spc="-1" strike="noStrike" u="sng">
                <a:solidFill>
                  <a:srgbClr val="595959"/>
                </a:solidFill>
                <a:uFillTx/>
                <a:latin typeface="HelveticaNeueLT Std Cn"/>
                <a:ea typeface="Calibri"/>
              </a:rPr>
              <a:t>Profesor:</a:t>
            </a:r>
            <a:r>
              <a:rPr b="1" lang="es-ES" sz="32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 Luis Miguel Capacho Valbuena</a:t>
            </a:r>
            <a:r>
              <a:rPr b="0" lang="es-ES" sz="32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.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7128000" y="10584000"/>
            <a:ext cx="4391640" cy="791640"/>
          </a:xfrm>
          <a:prstGeom prst="rect">
            <a:avLst/>
          </a:prstGeom>
          <a:noFill/>
          <a:ln w="7632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DISEÑO</a:t>
            </a:r>
            <a:endParaRPr b="0" lang="es-CO" sz="40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536000" y="4248000"/>
            <a:ext cx="5687640" cy="791640"/>
          </a:xfrm>
          <a:prstGeom prst="rect">
            <a:avLst/>
          </a:prstGeom>
          <a:noFill/>
          <a:ln w="7632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IMPLEMENTACIÓN</a:t>
            </a:r>
            <a:endParaRPr b="0" lang="es-CO" sz="40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680000" y="10584000"/>
            <a:ext cx="4391640" cy="791640"/>
          </a:xfrm>
          <a:prstGeom prst="rect">
            <a:avLst/>
          </a:prstGeom>
          <a:noFill/>
          <a:ln w="7632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OPERACIÓN</a:t>
            </a:r>
            <a:endParaRPr b="0" lang="es-CO" sz="40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88000" y="1224000"/>
            <a:ext cx="5975640" cy="2519640"/>
          </a:xfrm>
          <a:prstGeom prst="rect">
            <a:avLst/>
          </a:prstGeom>
          <a:noFill/>
          <a:ln w="76320">
            <a:solidFill>
              <a:srgbClr val="f10d0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Tipos de CNC, mecanismos de funcionamiento, tipo de motores, proveedores y demás características de maquina.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88000" y="12096000"/>
            <a:ext cx="5975640" cy="2375640"/>
          </a:xfrm>
          <a:prstGeom prst="rect">
            <a:avLst/>
          </a:prstGeom>
          <a:noFill/>
          <a:ln w="7632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Diseño 3D de la maquina CNC/Partes móviles.</a:t>
            </a:r>
            <a:endParaRPr b="0" lang="es-CO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Estructuración de la interfaz gráfica. 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8754200" y="11666160"/>
            <a:ext cx="5975640" cy="3247920"/>
          </a:xfrm>
          <a:prstGeom prst="rect">
            <a:avLst/>
          </a:prstGeom>
          <a:noFill/>
          <a:ln w="7632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Ejecución de GUI en Raspberry PI, Sistema CNC sobre ESP32, Grafico a partir de images.gcode/svg, Visualización de cámara, control manual de forma inalámbrica.  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9152000" y="1512000"/>
            <a:ext cx="5975640" cy="1511640"/>
          </a:xfrm>
          <a:prstGeom prst="rect">
            <a:avLst/>
          </a:prstGeom>
          <a:noFill/>
          <a:ln w="7632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595959"/>
                </a:solidFill>
                <a:latin typeface="HelveticaNeueLT Std Cn"/>
                <a:ea typeface="Calibri"/>
              </a:rPr>
              <a:t>Control de motores a través de GUI, pruebas unitarias y  montaje físico. 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55" name="Line 11"/>
          <p:cNvSpPr/>
          <p:nvPr/>
        </p:nvSpPr>
        <p:spPr>
          <a:xfrm flipV="1">
            <a:off x="16416000" y="2448000"/>
            <a:ext cx="2736000" cy="1800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2"/>
          <p:cNvSpPr/>
          <p:nvPr/>
        </p:nvSpPr>
        <p:spPr>
          <a:xfrm>
            <a:off x="15912000" y="11376000"/>
            <a:ext cx="2808000" cy="1944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3"/>
          <p:cNvSpPr/>
          <p:nvPr/>
        </p:nvSpPr>
        <p:spPr>
          <a:xfrm flipH="1">
            <a:off x="6264000" y="11376000"/>
            <a:ext cx="3240000" cy="2088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4"/>
          <p:cNvSpPr/>
          <p:nvPr/>
        </p:nvSpPr>
        <p:spPr>
          <a:xfrm flipH="1" flipV="1">
            <a:off x="6264000" y="2304000"/>
            <a:ext cx="3384000" cy="201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19440000" y="8493480"/>
            <a:ext cx="2666520" cy="26665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rcRect l="0" t="30282" r="0" b="28560"/>
          <a:stretch/>
        </p:blipFill>
        <p:spPr>
          <a:xfrm>
            <a:off x="16776000" y="5832000"/>
            <a:ext cx="7848000" cy="242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2016-02-23T16:04:15Z</dcterms:created>
  <dc:creator>Usuario de Microsoft Office</dc:creator>
  <dc:description/>
  <dc:language>en-US</dc:language>
  <cp:lastModifiedBy/>
  <dcterms:modified xsi:type="dcterms:W3CDTF">2022-06-09T19:54:27Z</dcterms:modified>
  <cp:revision>379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