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B8DAD-7A1A-46A5-B499-6C3F5793F29C}" type="datetimeFigureOut">
              <a:rPr lang="en-US"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0E346-5616-48D2-B575-DBCE3908B0E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4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0E346-5616-48D2-B575-DBCE3908B0E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0E346-5616-48D2-B575-DBCE3908B0E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0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0E346-5616-48D2-B575-DBCE3908B0E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23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0E346-5616-48D2-B575-DBCE3908B0E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lesforce.com/apex/HTViewSolution?urlname=Spring-15-Simplify-Authenticated-Apex-Callouts-by-Specifying-Named-Credentials-as-Endpoints&amp;language=en_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Custom REST-Based Org-to-Org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Jimmy White - RedPoint Solutions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Good devs don't let other devs devs write bad code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 charset="0"/>
              </a:rPr>
              <a:t>If you see something, say something. 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The example in the demo can be easily accomplished with the OOB REST API, but that's boring. </a:t>
            </a:r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The demo has very little error handling, if you borrow the code be sure to implement some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Asynchronous errors can be frustrating for admins when there's insufficient reporting</a:t>
            </a:r>
          </a:p>
        </p:txBody>
      </p:sp>
    </p:spTree>
    <p:extLst>
      <p:ext uri="{BB962C8B-B14F-4D97-AF65-F5344CB8AC3E}">
        <p14:creationId xmlns:p14="http://schemas.microsoft.com/office/powerpoint/2010/main" val="196855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13258" y="1673141"/>
            <a:ext cx="5181600" cy="4351338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Recieving Org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Create API user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Whitelist IP (if sending org users are don't feel like dealing with security tokens)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Create connected app (if using OAuth)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991" y="1682334"/>
            <a:ext cx="5181600" cy="4351338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Sending org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Add auth request/other org instance to remote site settings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Set up security access settings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alibri"/>
              </a:rPr>
              <a:t>Custom setting</a:t>
            </a:r>
          </a:p>
          <a:p>
            <a:pPr lvl="3"/>
            <a:r>
              <a:rPr lang="en-US" sz="2000">
                <a:solidFill>
                  <a:srgbClr val="000000"/>
                </a:solidFill>
                <a:latin typeface="Calibri"/>
              </a:rPr>
              <a:t>Not encrypted, but easier maintenence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alibri"/>
              </a:rPr>
              <a:t>Fields on the user object</a:t>
            </a:r>
          </a:p>
          <a:p>
            <a:pPr lvl="3"/>
            <a:r>
              <a:rPr lang="en-US">
                <a:solidFill>
                  <a:srgbClr val="000000"/>
                </a:solidFill>
                <a:latin typeface="Calibri"/>
              </a:rPr>
              <a:t>Can use the 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alibri"/>
                <a:hlinkClick r:id="rId3"/>
              </a:rPr>
              <a:t>Named Credentials (Spring '15)</a:t>
            </a:r>
          </a:p>
        </p:txBody>
      </p:sp>
    </p:spTree>
    <p:extLst>
      <p:ext uri="{BB962C8B-B14F-4D97-AF65-F5344CB8AC3E}">
        <p14:creationId xmlns:p14="http://schemas.microsoft.com/office/powerpoint/2010/main" val="276092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Sending org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alibri"/>
              </a:rPr>
              <a:t>Authorization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alibri"/>
              </a:rPr>
              <a:t>Soap Call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alibri"/>
              </a:rPr>
              <a:t>Oauth</a:t>
            </a:r>
            <a:endParaRPr lang="en-US">
              <a:solidFill>
                <a:srgbClr val="000000"/>
              </a:solidFill>
              <a:latin typeface="Calibri" charset="0"/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Calibri" charset="0"/>
              </a:rPr>
              <a:t>Build HTTP Request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Recieving Org</a:t>
            </a:r>
          </a:p>
          <a:p>
            <a:pPr lvl="1"/>
            <a:r>
              <a:rPr lang="en-US">
                <a:latin typeface="Calibri" charset="0"/>
              </a:rPr>
              <a:t>Create inbound services thoughtfully </a:t>
            </a:r>
          </a:p>
          <a:p>
            <a:pPr lvl="1"/>
            <a:r>
              <a:rPr lang="en-US">
                <a:latin typeface="Calibri" charset="0"/>
              </a:rPr>
              <a:t>Only one HTTP type (get/post/put) per rest class </a:t>
            </a:r>
          </a:p>
          <a:p>
            <a:pPr lvl="1"/>
            <a:r>
              <a:rPr lang="en-US">
                <a:latin typeface="Calibri" charset="0"/>
              </a:rPr>
              <a:t>URL mapping is flexible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5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A7E37194B43F468C2AAB92ACBDD8F8" ma:contentTypeVersion="0" ma:contentTypeDescription="Create a new document." ma:contentTypeScope="" ma:versionID="eec05a1c43ec9c4343d1e3f09591a7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f8dc9f02200aa16c16e54c0fdabb1d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614CBC-E2EF-449D-99B5-6806383F62B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4533F3-5D1F-49F2-B864-BA3737C0CE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2C5D58-47F3-4D63-8578-2BB5A481C0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Custom REST-Based Org-to-Org communication</vt:lpstr>
      <vt:lpstr>Disclaimers</vt:lpstr>
      <vt:lpstr>Org Configuration</vt:lpstr>
      <vt:lpstr>Write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REST-Based Org-to-Org communication</dc:title>
  <dc:creator/>
  <cp:lastModifiedBy/>
  <cp:revision>4</cp:revision>
  <dcterms:created xsi:type="dcterms:W3CDTF">2012-07-27T01:16:44Z</dcterms:created>
  <dcterms:modified xsi:type="dcterms:W3CDTF">2015-02-11T23:54:26Z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0x01010030A7E37194B43F468C2AAB92ACBDD8F8</vt:lpwstr>
  </property>
</Properties>
</file>