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D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079-D184-4B9A-8FD3-9516BBC8CCAE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547-13BA-4D73-9924-54EBE7A82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079-D184-4B9A-8FD3-9516BBC8CCAE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547-13BA-4D73-9924-54EBE7A82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8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079-D184-4B9A-8FD3-9516BBC8CCAE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547-13BA-4D73-9924-54EBE7A82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76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079-D184-4B9A-8FD3-9516BBC8CCAE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547-13BA-4D73-9924-54EBE7A82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3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079-D184-4B9A-8FD3-9516BBC8CCAE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547-13BA-4D73-9924-54EBE7A82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079-D184-4B9A-8FD3-9516BBC8CCAE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547-13BA-4D73-9924-54EBE7A82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6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079-D184-4B9A-8FD3-9516BBC8CCAE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547-13BA-4D73-9924-54EBE7A82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8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079-D184-4B9A-8FD3-9516BBC8CCAE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547-13BA-4D73-9924-54EBE7A82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7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079-D184-4B9A-8FD3-9516BBC8CCAE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547-13BA-4D73-9924-54EBE7A82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079-D184-4B9A-8FD3-9516BBC8CCAE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547-13BA-4D73-9924-54EBE7A82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88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D079-D184-4B9A-8FD3-9516BBC8CCAE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6547-13BA-4D73-9924-54EBE7A82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2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7D079-D184-4B9A-8FD3-9516BBC8CCAE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26547-13BA-4D73-9924-54EBE7A82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19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77886" y="1894114"/>
            <a:ext cx="2068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444D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专 家 库 系 统</a:t>
            </a:r>
            <a:endParaRPr lang="zh-CN" altLang="en-US" sz="2400" b="1" dirty="0">
              <a:solidFill>
                <a:srgbClr val="444D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543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华文楷体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FOUNDER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Jimmybly Lee</dc:creator>
  <cp:lastModifiedBy>Jimmybly Lee</cp:lastModifiedBy>
  <cp:revision>1</cp:revision>
  <dcterms:created xsi:type="dcterms:W3CDTF">2017-06-30T07:11:40Z</dcterms:created>
  <dcterms:modified xsi:type="dcterms:W3CDTF">2017-06-30T07:13:47Z</dcterms:modified>
</cp:coreProperties>
</file>